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4374FC"/>
    <a:srgbClr val="C951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11" autoAdjust="0"/>
    <p:restoredTop sz="94181" autoAdjust="0"/>
  </p:normalViewPr>
  <p:slideViewPr>
    <p:cSldViewPr snapToGrid="0">
      <p:cViewPr>
        <p:scale>
          <a:sx n="25" d="100"/>
          <a:sy n="25" d="100"/>
        </p:scale>
        <p:origin x="2562" y="142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0AE6C-C170-4DBB-AD8D-2B425D6FB1DA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EECED-1C5A-47F4-A5B6-8F05B17765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841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2EECED-1C5A-47F4-A5B6-8F05B17765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442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FD9031-0BCC-4158-B9CC-C442A497D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398A-E19A-4858-9924-1036FCFB8BAC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92310DA-5F3E-481D-943F-0CC5628BA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153246-88B7-4702-9D72-76C66E637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E6F65-FD67-4365-AC2D-D134A2ECE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41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D8204E-79B1-BB3B-1DD9-E6F2C54A2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A891F1-21E8-1B54-DA61-97BC4A7EC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398A-E19A-4858-9924-1036FCFB8BAC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E634497-F76E-7F2A-9FF2-BB9D581AD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E56088-93C0-A6DD-7430-1277962F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E6F65-FD67-4365-AC2D-D134A2ECE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633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CE20DFD-A228-4E28-9EC3-E7E91595F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65EABB-AA66-4A63-ADE4-BC3E37F09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E7C403-9005-4DDF-9E66-0A1266AB9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5398A-E19A-4858-9924-1036FCFB8BAC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126DDC-EC4D-401D-A4B4-AD107A967E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22F7F1-4549-4463-9529-8B33C4CFA4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E6F65-FD67-4365-AC2D-D134A2ECE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185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6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.jpeg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12" Type="http://schemas.microsoft.com/office/2007/relationships/hdphoto" Target="../media/hdphoto2.wdp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14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14.xml"/><Relationship Id="rId16" Type="http://schemas.openxmlformats.org/officeDocument/2006/relationships/image" Target="../media/image16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15" Type="http://schemas.microsoft.com/office/2007/relationships/hdphoto" Target="../media/hdphoto3.wdp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>
            <a:extLst>
              <a:ext uri="{FF2B5EF4-FFF2-40B4-BE49-F238E27FC236}">
                <a16:creationId xmlns:a16="http://schemas.microsoft.com/office/drawing/2014/main" id="{75B460A1-79F0-4D9B-81DA-FA5780457934}"/>
              </a:ext>
            </a:extLst>
          </p:cNvPr>
          <p:cNvGrpSpPr/>
          <p:nvPr/>
        </p:nvGrpSpPr>
        <p:grpSpPr>
          <a:xfrm>
            <a:off x="0" y="0"/>
            <a:ext cx="12192000" cy="6871900"/>
            <a:chOff x="0" y="0"/>
            <a:chExt cx="12192000" cy="6871900"/>
          </a:xfrm>
        </p:grpSpPr>
        <p:pic>
          <p:nvPicPr>
            <p:cNvPr id="76" name="图片 75" descr="背景图案&#10;&#10;中度可信度描述已自动生成">
              <a:extLst>
                <a:ext uri="{FF2B5EF4-FFF2-40B4-BE49-F238E27FC236}">
                  <a16:creationId xmlns:a16="http://schemas.microsoft.com/office/drawing/2014/main" id="{F42C78AB-0164-4835-833C-D431A7397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9AE7EAC-05E7-418D-BCF4-B8FEA2FB7B3B}"/>
                </a:ext>
              </a:extLst>
            </p:cNvPr>
            <p:cNvSpPr/>
            <p:nvPr/>
          </p:nvSpPr>
          <p:spPr>
            <a:xfrm>
              <a:off x="0" y="0"/>
              <a:ext cx="12192000" cy="68719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58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D40D8FC-D24B-46C4-A796-57AAB62C1D6B}"/>
              </a:ext>
            </a:extLst>
          </p:cNvPr>
          <p:cNvGrpSpPr/>
          <p:nvPr/>
        </p:nvGrpSpPr>
        <p:grpSpPr>
          <a:xfrm>
            <a:off x="0" y="3282033"/>
            <a:ext cx="12192000" cy="3589867"/>
            <a:chOff x="0" y="2956166"/>
            <a:chExt cx="9144000" cy="218733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F204B98-6725-4842-8C83-E06005B925C1}"/>
                </a:ext>
              </a:extLst>
            </p:cNvPr>
            <p:cNvGrpSpPr/>
            <p:nvPr/>
          </p:nvGrpSpPr>
          <p:grpSpPr>
            <a:xfrm>
              <a:off x="0" y="2956166"/>
              <a:ext cx="3207657" cy="2187334"/>
              <a:chOff x="0" y="2956166"/>
              <a:chExt cx="3207657" cy="2187334"/>
            </a:xfrm>
          </p:grpSpPr>
          <p:sp>
            <p:nvSpPr>
              <p:cNvPr id="9" name="直角三角形 19">
                <a:extLst>
                  <a:ext uri="{FF2B5EF4-FFF2-40B4-BE49-F238E27FC236}">
                    <a16:creationId xmlns:a16="http://schemas.microsoft.com/office/drawing/2014/main" id="{97072558-61B1-446F-884F-18240819563F}"/>
                  </a:ext>
                </a:extLst>
              </p:cNvPr>
              <p:cNvSpPr/>
              <p:nvPr/>
            </p:nvSpPr>
            <p:spPr bwMode="auto">
              <a:xfrm>
                <a:off x="0" y="2956166"/>
                <a:ext cx="3207657" cy="2187334"/>
              </a:xfrm>
              <a:custGeom>
                <a:avLst/>
                <a:gdLst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00" h="1065212">
                    <a:moveTo>
                      <a:pt x="0" y="1065212"/>
                    </a:moveTo>
                    <a:lnTo>
                      <a:pt x="0" y="0"/>
                    </a:lnTo>
                    <a:cubicBezTo>
                      <a:pt x="546100" y="488421"/>
                      <a:pt x="1041400" y="449791"/>
                      <a:pt x="1562100" y="1065212"/>
                    </a:cubicBezTo>
                    <a:lnTo>
                      <a:pt x="0" y="10652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512E">
                      <a:alpha val="19000"/>
                    </a:srgbClr>
                  </a:gs>
                  <a:gs pos="100000">
                    <a:srgbClr val="C9512E">
                      <a:alpha val="0"/>
                    </a:srgbClr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E48D338-7D77-4157-9FE7-C94B098137F5}"/>
                  </a:ext>
                </a:extLst>
              </p:cNvPr>
              <p:cNvSpPr/>
              <p:nvPr/>
            </p:nvSpPr>
            <p:spPr bwMode="auto">
              <a:xfrm>
                <a:off x="0" y="3305360"/>
                <a:ext cx="2695575" cy="1838140"/>
              </a:xfrm>
              <a:custGeom>
                <a:avLst/>
                <a:gdLst>
                  <a:gd name="connsiteX0" fmla="*/ 0 w 3207657"/>
                  <a:gd name="connsiteY0" fmla="*/ 0 h 2187334"/>
                  <a:gd name="connsiteX1" fmla="*/ 3207657 w 3207657"/>
                  <a:gd name="connsiteY1" fmla="*/ 2187334 h 2187334"/>
                  <a:gd name="connsiteX2" fmla="*/ 2922597 w 3207657"/>
                  <a:gd name="connsiteY2" fmla="*/ 2187334 h 2187334"/>
                  <a:gd name="connsiteX3" fmla="*/ 2808839 w 3207657"/>
                  <a:gd name="connsiteY3" fmla="*/ 2076457 h 2187334"/>
                  <a:gd name="connsiteX4" fmla="*/ 0 w 3207657"/>
                  <a:gd name="connsiteY4" fmla="*/ 304800 h 2187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7657" h="2187334">
                    <a:moveTo>
                      <a:pt x="0" y="0"/>
                    </a:moveTo>
                    <a:cubicBezTo>
                      <a:pt x="1121376" y="1002937"/>
                      <a:pt x="2138438" y="923613"/>
                      <a:pt x="3207657" y="2187334"/>
                    </a:cubicBezTo>
                    <a:lnTo>
                      <a:pt x="2922597" y="2187334"/>
                    </a:lnTo>
                    <a:lnTo>
                      <a:pt x="2808839" y="2076457"/>
                    </a:lnTo>
                    <a:cubicBezTo>
                      <a:pt x="1882543" y="1231333"/>
                      <a:pt x="981204" y="1182370"/>
                      <a:pt x="0" y="304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 cmpd="sng" algn="ctr">
                <a:gradFill flip="none" rotWithShape="1">
                  <a:gsLst>
                    <a:gs pos="0">
                      <a:srgbClr val="C9512E">
                        <a:alpha val="16000"/>
                      </a:srgbClr>
                    </a:gs>
                    <a:gs pos="100000">
                      <a:srgbClr val="C9512E">
                        <a:alpha val="0"/>
                      </a:srgbClr>
                    </a:gs>
                  </a:gsLst>
                  <a:lin ang="540000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7A8AE50-8DED-4B69-A0EF-CECBB8437F7F}"/>
                </a:ext>
              </a:extLst>
            </p:cNvPr>
            <p:cNvGrpSpPr/>
            <p:nvPr/>
          </p:nvGrpSpPr>
          <p:grpSpPr>
            <a:xfrm flipH="1">
              <a:off x="5936343" y="2956166"/>
              <a:ext cx="3207657" cy="2187334"/>
              <a:chOff x="0" y="2956166"/>
              <a:chExt cx="3207657" cy="2187334"/>
            </a:xfrm>
          </p:grpSpPr>
          <p:sp>
            <p:nvSpPr>
              <p:cNvPr id="7" name="直角三角形 19">
                <a:extLst>
                  <a:ext uri="{FF2B5EF4-FFF2-40B4-BE49-F238E27FC236}">
                    <a16:creationId xmlns:a16="http://schemas.microsoft.com/office/drawing/2014/main" id="{853A9444-F8DC-4151-8B32-C3997C16FECA}"/>
                  </a:ext>
                </a:extLst>
              </p:cNvPr>
              <p:cNvSpPr/>
              <p:nvPr/>
            </p:nvSpPr>
            <p:spPr bwMode="auto">
              <a:xfrm>
                <a:off x="0" y="2956166"/>
                <a:ext cx="3207657" cy="2187334"/>
              </a:xfrm>
              <a:custGeom>
                <a:avLst/>
                <a:gdLst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  <a:gd name="connsiteX0" fmla="*/ 0 w 1562100"/>
                  <a:gd name="connsiteY0" fmla="*/ 1065212 h 1065212"/>
                  <a:gd name="connsiteX1" fmla="*/ 0 w 1562100"/>
                  <a:gd name="connsiteY1" fmla="*/ 0 h 1065212"/>
                  <a:gd name="connsiteX2" fmla="*/ 1562100 w 1562100"/>
                  <a:gd name="connsiteY2" fmla="*/ 1065212 h 1065212"/>
                  <a:gd name="connsiteX3" fmla="*/ 0 w 1562100"/>
                  <a:gd name="connsiteY3" fmla="*/ 1065212 h 106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100" h="1065212">
                    <a:moveTo>
                      <a:pt x="0" y="1065212"/>
                    </a:moveTo>
                    <a:lnTo>
                      <a:pt x="0" y="0"/>
                    </a:lnTo>
                    <a:cubicBezTo>
                      <a:pt x="546100" y="488421"/>
                      <a:pt x="1041400" y="449791"/>
                      <a:pt x="1562100" y="1065212"/>
                    </a:cubicBezTo>
                    <a:lnTo>
                      <a:pt x="0" y="10652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9512E">
                      <a:alpha val="19000"/>
                    </a:srgbClr>
                  </a:gs>
                  <a:gs pos="100000">
                    <a:srgbClr val="C9512E">
                      <a:alpha val="0"/>
                    </a:srgbClr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D85B0D6-8145-419B-B3E5-36CF9F0000D2}"/>
                  </a:ext>
                </a:extLst>
              </p:cNvPr>
              <p:cNvSpPr/>
              <p:nvPr/>
            </p:nvSpPr>
            <p:spPr bwMode="auto">
              <a:xfrm>
                <a:off x="0" y="3305360"/>
                <a:ext cx="2695575" cy="1838140"/>
              </a:xfrm>
              <a:custGeom>
                <a:avLst/>
                <a:gdLst>
                  <a:gd name="connsiteX0" fmla="*/ 0 w 3207657"/>
                  <a:gd name="connsiteY0" fmla="*/ 0 h 2187334"/>
                  <a:gd name="connsiteX1" fmla="*/ 3207657 w 3207657"/>
                  <a:gd name="connsiteY1" fmla="*/ 2187334 h 2187334"/>
                  <a:gd name="connsiteX2" fmla="*/ 2922597 w 3207657"/>
                  <a:gd name="connsiteY2" fmla="*/ 2187334 h 2187334"/>
                  <a:gd name="connsiteX3" fmla="*/ 2808839 w 3207657"/>
                  <a:gd name="connsiteY3" fmla="*/ 2076457 h 2187334"/>
                  <a:gd name="connsiteX4" fmla="*/ 0 w 3207657"/>
                  <a:gd name="connsiteY4" fmla="*/ 304800 h 2187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7657" h="2187334">
                    <a:moveTo>
                      <a:pt x="0" y="0"/>
                    </a:moveTo>
                    <a:cubicBezTo>
                      <a:pt x="1121376" y="1002937"/>
                      <a:pt x="2138438" y="923613"/>
                      <a:pt x="3207657" y="2187334"/>
                    </a:cubicBezTo>
                    <a:lnTo>
                      <a:pt x="2922597" y="2187334"/>
                    </a:lnTo>
                    <a:lnTo>
                      <a:pt x="2808839" y="2076457"/>
                    </a:lnTo>
                    <a:cubicBezTo>
                      <a:pt x="1882543" y="1231333"/>
                      <a:pt x="981204" y="1182370"/>
                      <a:pt x="0" y="304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 cmpd="sng" algn="ctr">
                <a:gradFill flip="none" rotWithShape="1">
                  <a:gsLst>
                    <a:gs pos="0">
                      <a:srgbClr val="C9512E">
                        <a:alpha val="16000"/>
                      </a:srgbClr>
                    </a:gs>
                    <a:gs pos="100000">
                      <a:srgbClr val="C9512E">
                        <a:alpha val="0"/>
                      </a:srgbClr>
                    </a:gs>
                  </a:gsLst>
                  <a:lin ang="540000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F42F1F9-15F5-4E02-8FA1-C658754822D9}"/>
              </a:ext>
            </a:extLst>
          </p:cNvPr>
          <p:cNvGrpSpPr/>
          <p:nvPr/>
        </p:nvGrpSpPr>
        <p:grpSpPr>
          <a:xfrm>
            <a:off x="3079055" y="1663703"/>
            <a:ext cx="6033891" cy="6025594"/>
            <a:chOff x="3518505" y="2301108"/>
            <a:chExt cx="5542401" cy="553478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900AF55-E9C5-415E-AEF9-F87EF2E8C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8505" y="2301108"/>
              <a:ext cx="5534781" cy="5534781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0D651B6-2549-4723-8E1D-A4482C1E1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4527" y="4094014"/>
              <a:ext cx="3882737" cy="2007160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8816A65D-C6AB-47ED-8B98-4E80926315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44527" y="5468292"/>
              <a:ext cx="3882737" cy="1072701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2E4C01F2-A470-4F8A-8AA6-16839977F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0" b="90000" l="9000" r="90000">
                          <a14:foregroundMark x1="9000" y1="72500" x2="10200" y2="75400"/>
                          <a14:foregroundMark x1="86300" y1="70500" x2="87300" y2="72600"/>
                          <a14:backgroundMark x1="27200" y1="39200" x2="42300" y2="63800"/>
                          <a14:backgroundMark x1="14400" y1="33700" x2="70400" y2="31000"/>
                          <a14:backgroundMark x1="70400" y1="31000" x2="82800" y2="33400"/>
                          <a14:backgroundMark x1="84800" y1="31400" x2="86400" y2="60600"/>
                          <a14:backgroundMark x1="15000" y1="31800" x2="16500" y2="54900"/>
                          <a14:backgroundMark x1="14700" y1="29700" x2="15100" y2="59600"/>
                          <a14:backgroundMark x1="15100" y1="59600" x2="15500" y2="60100"/>
                          <a14:backgroundMark x1="12100" y1="45100" x2="14000" y2="63400"/>
                          <a14:backgroundMark x1="36800" y1="35000" x2="60900" y2="53100"/>
                          <a14:backgroundMark x1="60900" y1="53100" x2="64000" y2="54700"/>
                          <a14:backgroundMark x1="43700" y1="33500" x2="77800" y2="44600"/>
                          <a14:backgroundMark x1="77800" y1="44600" x2="80700" y2="48300"/>
                          <a14:backgroundMark x1="70500" y1="33200" x2="74100" y2="67800"/>
                          <a14:backgroundMark x1="74100" y1="67800" x2="74100" y2="67800"/>
                          <a14:backgroundMark x1="81200" y1="37800" x2="75600" y2="74400"/>
                          <a14:backgroundMark x1="83200" y1="50800" x2="80700" y2="80100"/>
                          <a14:backgroundMark x1="69500" y1="51600" x2="41100" y2="73600"/>
                          <a14:backgroundMark x1="34700" y1="41900" x2="67400" y2="77100"/>
                          <a14:backgroundMark x1="70900" y1="60000" x2="32200" y2="80200"/>
                          <a14:backgroundMark x1="32900" y1="40800" x2="74200" y2="73400"/>
                          <a14:backgroundMark x1="74200" y1="73400" x2="74200" y2="73400"/>
                          <a14:backgroundMark x1="45200" y1="42800" x2="77500" y2="65500"/>
                          <a14:backgroundMark x1="28900" y1="37000" x2="43100" y2="72800"/>
                          <a14:backgroundMark x1="27300" y1="35300" x2="27200" y2="83200"/>
                          <a14:backgroundMark x1="21700" y1="40400" x2="25300" y2="80400"/>
                          <a14:backgroundMark x1="54500" y1="38800" x2="67700" y2="52600"/>
                          <a14:backgroundMark x1="62700" y1="34500" x2="85800" y2="38100"/>
                          <a14:backgroundMark x1="16500" y1="42000" x2="17500" y2="59300"/>
                          <a14:backgroundMark x1="12900" y1="30400" x2="12600" y2="39300"/>
                          <a14:backgroundMark x1="22700" y1="33200" x2="39900" y2="35400"/>
                          <a14:backgroundMark x1="47900" y1="77900" x2="60900" y2="78200"/>
                          <a14:backgroundMark x1="17200" y1="65000" x2="18700" y2="74000"/>
                          <a14:backgroundMark x1="43700" y1="76800" x2="50500" y2="77800"/>
                          <a14:backgroundMark x1="32900" y1="65600" x2="33400" y2="70000"/>
                          <a14:backgroundMark x1="19800" y1="69500" x2="20300" y2="72900"/>
                          <a14:backgroundMark x1="32800" y1="59400" x2="32900" y2="64800"/>
                          <a14:backgroundMark x1="20200" y1="69500" x2="20300" y2="75400"/>
                          <a14:backgroundMark x1="22100" y1="69400" x2="22900" y2="75200"/>
                          <a14:backgroundMark x1="28900" y1="61000" x2="29700" y2="67300"/>
                          <a14:backgroundMark x1="19500" y1="64900" x2="19800" y2="68000"/>
                          <a14:backgroundMark x1="19400" y1="78800" x2="19300" y2="76800"/>
                          <a14:backgroundMark x1="23400" y1="39000" x2="24800" y2="41200"/>
                          <a14:backgroundMark x1="25800" y1="29300" x2="27200" y2="298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26125" y="2301108"/>
              <a:ext cx="5534781" cy="5534781"/>
            </a:xfrm>
            <a:custGeom>
              <a:avLst/>
              <a:gdLst>
                <a:gd name="connsiteX0" fmla="*/ 915731 w 5534781"/>
                <a:gd name="connsiteY0" fmla="*/ 3062408 h 5534781"/>
                <a:gd name="connsiteX1" fmla="*/ 915731 w 5534781"/>
                <a:gd name="connsiteY1" fmla="*/ 4179814 h 5534781"/>
                <a:gd name="connsiteX2" fmla="*/ 1395791 w 5534781"/>
                <a:gd name="connsiteY2" fmla="*/ 4179814 h 5534781"/>
                <a:gd name="connsiteX3" fmla="*/ 1395791 w 5534781"/>
                <a:gd name="connsiteY3" fmla="*/ 3062408 h 5534781"/>
                <a:gd name="connsiteX4" fmla="*/ 0 w 5534781"/>
                <a:gd name="connsiteY4" fmla="*/ 0 h 5534781"/>
                <a:gd name="connsiteX5" fmla="*/ 5534781 w 5534781"/>
                <a:gd name="connsiteY5" fmla="*/ 0 h 5534781"/>
                <a:gd name="connsiteX6" fmla="*/ 5534781 w 5534781"/>
                <a:gd name="connsiteY6" fmla="*/ 5534781 h 5534781"/>
                <a:gd name="connsiteX7" fmla="*/ 0 w 5534781"/>
                <a:gd name="connsiteY7" fmla="*/ 5534781 h 553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34781" h="5534781">
                  <a:moveTo>
                    <a:pt x="915731" y="3062408"/>
                  </a:moveTo>
                  <a:lnTo>
                    <a:pt x="915731" y="4179814"/>
                  </a:lnTo>
                  <a:lnTo>
                    <a:pt x="1395791" y="4179814"/>
                  </a:lnTo>
                  <a:lnTo>
                    <a:pt x="1395791" y="3062408"/>
                  </a:lnTo>
                  <a:close/>
                  <a:moveTo>
                    <a:pt x="0" y="0"/>
                  </a:moveTo>
                  <a:lnTo>
                    <a:pt x="5534781" y="0"/>
                  </a:lnTo>
                  <a:lnTo>
                    <a:pt x="5534781" y="5534781"/>
                  </a:lnTo>
                  <a:lnTo>
                    <a:pt x="0" y="5534781"/>
                  </a:lnTo>
                  <a:close/>
                </a:path>
              </a:pathLst>
            </a:custGeom>
          </p:spPr>
        </p:pic>
      </p:grpSp>
      <p:sp>
        <p:nvSpPr>
          <p:cNvPr id="21" name="直角三角形 19">
            <a:extLst>
              <a:ext uri="{FF2B5EF4-FFF2-40B4-BE49-F238E27FC236}">
                <a16:creationId xmlns:a16="http://schemas.microsoft.com/office/drawing/2014/main" id="{D41ABFB5-342F-4B50-8174-7757BE3653E2}"/>
              </a:ext>
            </a:extLst>
          </p:cNvPr>
          <p:cNvSpPr/>
          <p:nvPr/>
        </p:nvSpPr>
        <p:spPr bwMode="auto">
          <a:xfrm>
            <a:off x="0" y="5451617"/>
            <a:ext cx="2082800" cy="1420283"/>
          </a:xfrm>
          <a:custGeom>
            <a:avLst/>
            <a:gdLst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065212">
                <a:moveTo>
                  <a:pt x="0" y="1065212"/>
                </a:moveTo>
                <a:lnTo>
                  <a:pt x="0" y="0"/>
                </a:lnTo>
                <a:cubicBezTo>
                  <a:pt x="546100" y="488421"/>
                  <a:pt x="1041400" y="449791"/>
                  <a:pt x="1562100" y="1065212"/>
                </a:cubicBezTo>
                <a:lnTo>
                  <a:pt x="0" y="1065212"/>
                </a:lnTo>
                <a:close/>
              </a:path>
            </a:pathLst>
          </a:custGeom>
          <a:solidFill>
            <a:srgbClr val="C95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" name="直角三角形 19">
            <a:extLst>
              <a:ext uri="{FF2B5EF4-FFF2-40B4-BE49-F238E27FC236}">
                <a16:creationId xmlns:a16="http://schemas.microsoft.com/office/drawing/2014/main" id="{6A2D67F2-DDCC-44C5-9913-794374A1B0B3}"/>
              </a:ext>
            </a:extLst>
          </p:cNvPr>
          <p:cNvSpPr/>
          <p:nvPr/>
        </p:nvSpPr>
        <p:spPr bwMode="auto">
          <a:xfrm flipH="1">
            <a:off x="10109200" y="5451617"/>
            <a:ext cx="2082800" cy="1420283"/>
          </a:xfrm>
          <a:custGeom>
            <a:avLst/>
            <a:gdLst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065212">
                <a:moveTo>
                  <a:pt x="0" y="1065212"/>
                </a:moveTo>
                <a:lnTo>
                  <a:pt x="0" y="0"/>
                </a:lnTo>
                <a:cubicBezTo>
                  <a:pt x="546100" y="488421"/>
                  <a:pt x="1041400" y="449791"/>
                  <a:pt x="1562100" y="1065212"/>
                </a:cubicBezTo>
                <a:lnTo>
                  <a:pt x="0" y="1065212"/>
                </a:lnTo>
                <a:close/>
              </a:path>
            </a:pathLst>
          </a:custGeom>
          <a:solidFill>
            <a:srgbClr val="C95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2FB5D82-4466-49BF-8F47-AC73DD7050B2}"/>
              </a:ext>
            </a:extLst>
          </p:cNvPr>
          <p:cNvSpPr txBox="1"/>
          <p:nvPr/>
        </p:nvSpPr>
        <p:spPr>
          <a:xfrm>
            <a:off x="5064903" y="3307906"/>
            <a:ext cx="20621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www.pptcool.com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A1E2C91-D4A7-49CC-855B-A44757CCF8DE}"/>
              </a:ext>
            </a:extLst>
          </p:cNvPr>
          <p:cNvGrpSpPr/>
          <p:nvPr/>
        </p:nvGrpSpPr>
        <p:grpSpPr>
          <a:xfrm>
            <a:off x="2676443" y="2352978"/>
            <a:ext cx="6839114" cy="580406"/>
            <a:chOff x="2956560" y="2506583"/>
            <a:chExt cx="6278880" cy="594654"/>
          </a:xfrm>
        </p:grpSpPr>
        <p:sp>
          <p:nvSpPr>
            <p:cNvPr id="44" name="梯形 43">
              <a:extLst>
                <a:ext uri="{FF2B5EF4-FFF2-40B4-BE49-F238E27FC236}">
                  <a16:creationId xmlns:a16="http://schemas.microsoft.com/office/drawing/2014/main" id="{B644DE27-6101-471F-AEA7-7166317FC6A7}"/>
                </a:ext>
              </a:extLst>
            </p:cNvPr>
            <p:cNvSpPr/>
            <p:nvPr/>
          </p:nvSpPr>
          <p:spPr>
            <a:xfrm flipV="1">
              <a:off x="2956560" y="2506583"/>
              <a:ext cx="6278880" cy="594654"/>
            </a:xfrm>
            <a:prstGeom prst="trapezoid">
              <a:avLst/>
            </a:prstGeom>
            <a:gradFill flip="none" rotWithShape="1">
              <a:gsLst>
                <a:gs pos="50000">
                  <a:srgbClr val="DB6730">
                    <a:alpha val="8000"/>
                  </a:srgbClr>
                </a:gs>
                <a:gs pos="0">
                  <a:srgbClr val="ED7D31">
                    <a:alpha val="0"/>
                  </a:srgbClr>
                </a:gs>
                <a:gs pos="100000">
                  <a:srgbClr val="ED7D31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gradFill flip="none" rotWithShape="1">
                <a:gsLst>
                  <a:gs pos="0">
                    <a:srgbClr val="C9512E">
                      <a:alpha val="0"/>
                    </a:srgbClr>
                  </a:gs>
                  <a:gs pos="50000">
                    <a:srgbClr val="C9512E">
                      <a:alpha val="57000"/>
                    </a:srgbClr>
                  </a:gs>
                  <a:gs pos="100000">
                    <a:srgbClr val="C9512E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49FC246-34B0-4C9E-B452-68E41A0A462B}"/>
                </a:ext>
              </a:extLst>
            </p:cNvPr>
            <p:cNvSpPr txBox="1"/>
            <p:nvPr/>
          </p:nvSpPr>
          <p:spPr>
            <a:xfrm>
              <a:off x="3992880" y="2542300"/>
              <a:ext cx="420624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C951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版式库网站推广方案</a:t>
              </a:r>
              <a:endParaRPr lang="en-US" altLang="zh-CN" sz="2800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E347894-83A2-4B6F-97A7-F74331022179}"/>
              </a:ext>
            </a:extLst>
          </p:cNvPr>
          <p:cNvGrpSpPr/>
          <p:nvPr/>
        </p:nvGrpSpPr>
        <p:grpSpPr>
          <a:xfrm>
            <a:off x="426838" y="463759"/>
            <a:ext cx="11338324" cy="241920"/>
            <a:chOff x="467596" y="372285"/>
            <a:chExt cx="11338324" cy="24192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4AEEF77-9D1F-4EAB-9576-024B74305D34}"/>
                </a:ext>
              </a:extLst>
            </p:cNvPr>
            <p:cNvGrpSpPr/>
            <p:nvPr/>
          </p:nvGrpSpPr>
          <p:grpSpPr>
            <a:xfrm>
              <a:off x="10697095" y="372285"/>
              <a:ext cx="1108825" cy="241920"/>
              <a:chOff x="360192" y="376294"/>
              <a:chExt cx="1513950" cy="330308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60D9026-C596-4749-BE3F-E75F979C17B9}"/>
                  </a:ext>
                </a:extLst>
              </p:cNvPr>
              <p:cNvSpPr/>
              <p:nvPr/>
            </p:nvSpPr>
            <p:spPr>
              <a:xfrm>
                <a:off x="360192" y="376294"/>
                <a:ext cx="347191" cy="314403"/>
              </a:xfrm>
              <a:custGeom>
                <a:avLst/>
                <a:gdLst>
                  <a:gd name="connsiteX0" fmla="*/ 0 w 5606744"/>
                  <a:gd name="connsiteY0" fmla="*/ 0 h 5077265"/>
                  <a:gd name="connsiteX1" fmla="*/ 3647766 w 5606744"/>
                  <a:gd name="connsiteY1" fmla="*/ 0 h 5077265"/>
                  <a:gd name="connsiteX2" fmla="*/ 5370307 w 5606744"/>
                  <a:gd name="connsiteY2" fmla="*/ 1025214 h 5077265"/>
                  <a:gd name="connsiteX3" fmla="*/ 5391268 w 5606744"/>
                  <a:gd name="connsiteY3" fmla="*/ 1068727 h 5077265"/>
                  <a:gd name="connsiteX4" fmla="*/ 5452799 w 5606744"/>
                  <a:gd name="connsiteY4" fmla="*/ 1196456 h 5077265"/>
                  <a:gd name="connsiteX5" fmla="*/ 5606744 w 5606744"/>
                  <a:gd name="connsiteY5" fmla="*/ 1958978 h 5077265"/>
                  <a:gd name="connsiteX6" fmla="*/ 5452798 w 5606744"/>
                  <a:gd name="connsiteY6" fmla="*/ 2721501 h 5077265"/>
                  <a:gd name="connsiteX7" fmla="*/ 5386355 w 5606744"/>
                  <a:gd name="connsiteY7" fmla="*/ 2859428 h 5077265"/>
                  <a:gd name="connsiteX8" fmla="*/ 5370306 w 5606744"/>
                  <a:gd name="connsiteY8" fmla="*/ 2892743 h 5077265"/>
                  <a:gd name="connsiteX9" fmla="*/ 3647767 w 5606744"/>
                  <a:gd name="connsiteY9" fmla="*/ 3917957 h 5077265"/>
                  <a:gd name="connsiteX10" fmla="*/ 2394492 w 5606744"/>
                  <a:gd name="connsiteY10" fmla="*/ 3917957 h 5077265"/>
                  <a:gd name="connsiteX11" fmla="*/ 1725168 w 5606744"/>
                  <a:gd name="connsiteY11" fmla="*/ 5077264 h 5077265"/>
                  <a:gd name="connsiteX12" fmla="*/ 323366 w 5606744"/>
                  <a:gd name="connsiteY12" fmla="*/ 5077265 h 5077265"/>
                  <a:gd name="connsiteX13" fmla="*/ 1942647 w 5606744"/>
                  <a:gd name="connsiteY13" fmla="*/ 2272589 h 5077265"/>
                  <a:gd name="connsiteX14" fmla="*/ 2113142 w 5606744"/>
                  <a:gd name="connsiteY14" fmla="*/ 2272589 h 5077265"/>
                  <a:gd name="connsiteX15" fmla="*/ 2113144 w 5606744"/>
                  <a:gd name="connsiteY15" fmla="*/ 2272585 h 5077265"/>
                  <a:gd name="connsiteX16" fmla="*/ 3338082 w 5606744"/>
                  <a:gd name="connsiteY16" fmla="*/ 2272584 h 5077265"/>
                  <a:gd name="connsiteX17" fmla="*/ 3003210 w 5606744"/>
                  <a:gd name="connsiteY17" fmla="*/ 2852601 h 5077265"/>
                  <a:gd name="connsiteX18" fmla="*/ 3485020 w 5606744"/>
                  <a:gd name="connsiteY18" fmla="*/ 2852601 h 5077265"/>
                  <a:gd name="connsiteX19" fmla="*/ 4378641 w 5606744"/>
                  <a:gd name="connsiteY19" fmla="*/ 1958979 h 5077265"/>
                  <a:gd name="connsiteX20" fmla="*/ 3576387 w 5606744"/>
                  <a:gd name="connsiteY20" fmla="*/ 1069969 h 5077265"/>
                  <a:gd name="connsiteX21" fmla="*/ 3551793 w 5606744"/>
                  <a:gd name="connsiteY21" fmla="*/ 1068728 h 5077265"/>
                  <a:gd name="connsiteX22" fmla="*/ 3485019 w 5606744"/>
                  <a:gd name="connsiteY22" fmla="*/ 1065356 h 5077265"/>
                  <a:gd name="connsiteX23" fmla="*/ 615083 w 5606744"/>
                  <a:gd name="connsiteY23" fmla="*/ 1065356 h 5077265"/>
                  <a:gd name="connsiteX24" fmla="*/ 0 w 5606744"/>
                  <a:gd name="connsiteY24" fmla="*/ 0 h 507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606744" h="5077265">
                    <a:moveTo>
                      <a:pt x="0" y="0"/>
                    </a:moveTo>
                    <a:lnTo>
                      <a:pt x="3647766" y="0"/>
                    </a:lnTo>
                    <a:cubicBezTo>
                      <a:pt x="4391582" y="0"/>
                      <a:pt x="5038574" y="414551"/>
                      <a:pt x="5370307" y="1025214"/>
                    </a:cubicBezTo>
                    <a:lnTo>
                      <a:pt x="5391268" y="1068727"/>
                    </a:lnTo>
                    <a:lnTo>
                      <a:pt x="5452799" y="1196456"/>
                    </a:lnTo>
                    <a:cubicBezTo>
                      <a:pt x="5551927" y="1430826"/>
                      <a:pt x="5606744" y="1688501"/>
                      <a:pt x="5606744" y="1958978"/>
                    </a:cubicBezTo>
                    <a:cubicBezTo>
                      <a:pt x="5606744" y="2229456"/>
                      <a:pt x="5551927" y="2487132"/>
                      <a:pt x="5452798" y="2721501"/>
                    </a:cubicBezTo>
                    <a:lnTo>
                      <a:pt x="5386355" y="2859428"/>
                    </a:lnTo>
                    <a:lnTo>
                      <a:pt x="5370306" y="2892743"/>
                    </a:lnTo>
                    <a:cubicBezTo>
                      <a:pt x="5038574" y="3503405"/>
                      <a:pt x="4391581" y="3917957"/>
                      <a:pt x="3647767" y="3917957"/>
                    </a:cubicBezTo>
                    <a:lnTo>
                      <a:pt x="2394492" y="3917957"/>
                    </a:lnTo>
                    <a:lnTo>
                      <a:pt x="1725168" y="5077264"/>
                    </a:lnTo>
                    <a:lnTo>
                      <a:pt x="323366" y="5077265"/>
                    </a:lnTo>
                    <a:lnTo>
                      <a:pt x="1942647" y="2272589"/>
                    </a:lnTo>
                    <a:lnTo>
                      <a:pt x="2113142" y="2272589"/>
                    </a:lnTo>
                    <a:lnTo>
                      <a:pt x="2113144" y="2272585"/>
                    </a:lnTo>
                    <a:lnTo>
                      <a:pt x="3338082" y="2272584"/>
                    </a:lnTo>
                    <a:lnTo>
                      <a:pt x="3003210" y="2852601"/>
                    </a:lnTo>
                    <a:lnTo>
                      <a:pt x="3485020" y="2852601"/>
                    </a:lnTo>
                    <a:cubicBezTo>
                      <a:pt x="3978555" y="2852601"/>
                      <a:pt x="4378642" y="2452514"/>
                      <a:pt x="4378641" y="1958979"/>
                    </a:cubicBezTo>
                    <a:cubicBezTo>
                      <a:pt x="4378641" y="1496289"/>
                      <a:pt x="4027002" y="1115732"/>
                      <a:pt x="3576387" y="1069969"/>
                    </a:cubicBezTo>
                    <a:lnTo>
                      <a:pt x="3551793" y="1068728"/>
                    </a:lnTo>
                    <a:lnTo>
                      <a:pt x="3485019" y="1065356"/>
                    </a:lnTo>
                    <a:lnTo>
                      <a:pt x="615083" y="10653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97FE54FB-5C0E-4AD4-A80B-E498726C0C8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70487" y="388633"/>
                <a:ext cx="603655" cy="190188"/>
              </a:xfrm>
              <a:custGeom>
                <a:avLst/>
                <a:gdLst>
                  <a:gd name="connsiteX0" fmla="*/ 162833 w 603655"/>
                  <a:gd name="connsiteY0" fmla="*/ 98128 h 190188"/>
                  <a:gd name="connsiteX1" fmla="*/ 175112 w 603655"/>
                  <a:gd name="connsiteY1" fmla="*/ 127202 h 190188"/>
                  <a:gd name="connsiteX2" fmla="*/ 152389 w 603655"/>
                  <a:gd name="connsiteY2" fmla="*/ 145832 h 190188"/>
                  <a:gd name="connsiteX3" fmla="*/ 159940 w 603655"/>
                  <a:gd name="connsiteY3" fmla="*/ 123603 h 190188"/>
                  <a:gd name="connsiteX4" fmla="*/ 162833 w 603655"/>
                  <a:gd name="connsiteY4" fmla="*/ 98128 h 190188"/>
                  <a:gd name="connsiteX5" fmla="*/ 176100 w 603655"/>
                  <a:gd name="connsiteY5" fmla="*/ 85144 h 190188"/>
                  <a:gd name="connsiteX6" fmla="*/ 194871 w 603655"/>
                  <a:gd name="connsiteY6" fmla="*/ 85144 h 190188"/>
                  <a:gd name="connsiteX7" fmla="*/ 185697 w 603655"/>
                  <a:gd name="connsiteY7" fmla="*/ 112242 h 190188"/>
                  <a:gd name="connsiteX8" fmla="*/ 176100 w 603655"/>
                  <a:gd name="connsiteY8" fmla="*/ 85144 h 190188"/>
                  <a:gd name="connsiteX9" fmla="*/ 242622 w 603655"/>
                  <a:gd name="connsiteY9" fmla="*/ 84156 h 190188"/>
                  <a:gd name="connsiteX10" fmla="*/ 242622 w 603655"/>
                  <a:gd name="connsiteY10" fmla="*/ 103068 h 190188"/>
                  <a:gd name="connsiteX11" fmla="*/ 263086 w 603655"/>
                  <a:gd name="connsiteY11" fmla="*/ 103068 h 190188"/>
                  <a:gd name="connsiteX12" fmla="*/ 263086 w 603655"/>
                  <a:gd name="connsiteY12" fmla="*/ 131860 h 190188"/>
                  <a:gd name="connsiteX13" fmla="*/ 237117 w 603655"/>
                  <a:gd name="connsiteY13" fmla="*/ 134824 h 190188"/>
                  <a:gd name="connsiteX14" fmla="*/ 239517 w 603655"/>
                  <a:gd name="connsiteY14" fmla="*/ 154442 h 190188"/>
                  <a:gd name="connsiteX15" fmla="*/ 309238 w 603655"/>
                  <a:gd name="connsiteY15" fmla="*/ 144985 h 190188"/>
                  <a:gd name="connsiteX16" fmla="*/ 308955 w 603655"/>
                  <a:gd name="connsiteY16" fmla="*/ 125509 h 190188"/>
                  <a:gd name="connsiteX17" fmla="*/ 283269 w 603655"/>
                  <a:gd name="connsiteY17" fmla="*/ 129178 h 190188"/>
                  <a:gd name="connsiteX18" fmla="*/ 283269 w 603655"/>
                  <a:gd name="connsiteY18" fmla="*/ 103068 h 190188"/>
                  <a:gd name="connsiteX19" fmla="*/ 303451 w 603655"/>
                  <a:gd name="connsiteY19" fmla="*/ 103068 h 190188"/>
                  <a:gd name="connsiteX20" fmla="*/ 303451 w 603655"/>
                  <a:gd name="connsiteY20" fmla="*/ 84156 h 190188"/>
                  <a:gd name="connsiteX21" fmla="*/ 449997 w 603655"/>
                  <a:gd name="connsiteY21" fmla="*/ 59457 h 190188"/>
                  <a:gd name="connsiteX22" fmla="*/ 445763 w 603655"/>
                  <a:gd name="connsiteY22" fmla="*/ 68349 h 190188"/>
                  <a:gd name="connsiteX23" fmla="*/ 424734 w 603655"/>
                  <a:gd name="connsiteY23" fmla="*/ 68349 h 190188"/>
                  <a:gd name="connsiteX24" fmla="*/ 424734 w 603655"/>
                  <a:gd name="connsiteY24" fmla="*/ 84579 h 190188"/>
                  <a:gd name="connsiteX25" fmla="*/ 436307 w 603655"/>
                  <a:gd name="connsiteY25" fmla="*/ 84579 h 190188"/>
                  <a:gd name="connsiteX26" fmla="*/ 426286 w 603655"/>
                  <a:gd name="connsiteY26" fmla="*/ 99257 h 190188"/>
                  <a:gd name="connsiteX27" fmla="*/ 426286 w 603655"/>
                  <a:gd name="connsiteY27" fmla="*/ 116617 h 190188"/>
                  <a:gd name="connsiteX28" fmla="*/ 464252 w 603655"/>
                  <a:gd name="connsiteY28" fmla="*/ 116617 h 190188"/>
                  <a:gd name="connsiteX29" fmla="*/ 464252 w 603655"/>
                  <a:gd name="connsiteY29" fmla="*/ 125085 h 190188"/>
                  <a:gd name="connsiteX30" fmla="*/ 421346 w 603655"/>
                  <a:gd name="connsiteY30" fmla="*/ 125085 h 190188"/>
                  <a:gd name="connsiteX31" fmla="*/ 421346 w 603655"/>
                  <a:gd name="connsiteY31" fmla="*/ 143151 h 190188"/>
                  <a:gd name="connsiteX32" fmla="*/ 464252 w 603655"/>
                  <a:gd name="connsiteY32" fmla="*/ 143151 h 190188"/>
                  <a:gd name="connsiteX33" fmla="*/ 464252 w 603655"/>
                  <a:gd name="connsiteY33" fmla="*/ 161216 h 190188"/>
                  <a:gd name="connsiteX34" fmla="*/ 483305 w 603655"/>
                  <a:gd name="connsiteY34" fmla="*/ 161216 h 190188"/>
                  <a:gd name="connsiteX35" fmla="*/ 483305 w 603655"/>
                  <a:gd name="connsiteY35" fmla="*/ 143151 h 190188"/>
                  <a:gd name="connsiteX36" fmla="*/ 520706 w 603655"/>
                  <a:gd name="connsiteY36" fmla="*/ 143151 h 190188"/>
                  <a:gd name="connsiteX37" fmla="*/ 520706 w 603655"/>
                  <a:gd name="connsiteY37" fmla="*/ 125085 h 190188"/>
                  <a:gd name="connsiteX38" fmla="*/ 483305 w 603655"/>
                  <a:gd name="connsiteY38" fmla="*/ 125085 h 190188"/>
                  <a:gd name="connsiteX39" fmla="*/ 483305 w 603655"/>
                  <a:gd name="connsiteY39" fmla="*/ 116617 h 190188"/>
                  <a:gd name="connsiteX40" fmla="*/ 512238 w 603655"/>
                  <a:gd name="connsiteY40" fmla="*/ 116617 h 190188"/>
                  <a:gd name="connsiteX41" fmla="*/ 512238 w 603655"/>
                  <a:gd name="connsiteY41" fmla="*/ 99822 h 190188"/>
                  <a:gd name="connsiteX42" fmla="*/ 483305 w 603655"/>
                  <a:gd name="connsiteY42" fmla="*/ 99822 h 190188"/>
                  <a:gd name="connsiteX43" fmla="*/ 483305 w 603655"/>
                  <a:gd name="connsiteY43" fmla="*/ 88108 h 190188"/>
                  <a:gd name="connsiteX44" fmla="*/ 464252 w 603655"/>
                  <a:gd name="connsiteY44" fmla="*/ 88108 h 190188"/>
                  <a:gd name="connsiteX45" fmla="*/ 464252 w 603655"/>
                  <a:gd name="connsiteY45" fmla="*/ 99822 h 190188"/>
                  <a:gd name="connsiteX46" fmla="*/ 447457 w 603655"/>
                  <a:gd name="connsiteY46" fmla="*/ 99822 h 190188"/>
                  <a:gd name="connsiteX47" fmla="*/ 457336 w 603655"/>
                  <a:gd name="connsiteY47" fmla="*/ 84579 h 190188"/>
                  <a:gd name="connsiteX48" fmla="*/ 515202 w 603655"/>
                  <a:gd name="connsiteY48" fmla="*/ 84579 h 190188"/>
                  <a:gd name="connsiteX49" fmla="*/ 515202 w 603655"/>
                  <a:gd name="connsiteY49" fmla="*/ 68349 h 190188"/>
                  <a:gd name="connsiteX50" fmla="*/ 466087 w 603655"/>
                  <a:gd name="connsiteY50" fmla="*/ 68349 h 190188"/>
                  <a:gd name="connsiteX51" fmla="*/ 469474 w 603655"/>
                  <a:gd name="connsiteY51" fmla="*/ 61151 h 190188"/>
                  <a:gd name="connsiteX52" fmla="*/ 209408 w 603655"/>
                  <a:gd name="connsiteY52" fmla="*/ 30242 h 190188"/>
                  <a:gd name="connsiteX53" fmla="*/ 145755 w 603655"/>
                  <a:gd name="connsiteY53" fmla="*/ 39134 h 190188"/>
                  <a:gd name="connsiteX54" fmla="*/ 145755 w 603655"/>
                  <a:gd name="connsiteY54" fmla="*/ 80486 h 190188"/>
                  <a:gd name="connsiteX55" fmla="*/ 143427 w 603655"/>
                  <a:gd name="connsiteY55" fmla="*/ 114430 h 190188"/>
                  <a:gd name="connsiteX56" fmla="*/ 134324 w 603655"/>
                  <a:gd name="connsiteY56" fmla="*/ 140187 h 190188"/>
                  <a:gd name="connsiteX57" fmla="*/ 134324 w 603655"/>
                  <a:gd name="connsiteY57" fmla="*/ 96011 h 190188"/>
                  <a:gd name="connsiteX58" fmla="*/ 110330 w 603655"/>
                  <a:gd name="connsiteY58" fmla="*/ 96011 h 190188"/>
                  <a:gd name="connsiteX59" fmla="*/ 110330 w 603655"/>
                  <a:gd name="connsiteY59" fmla="*/ 93612 h 190188"/>
                  <a:gd name="connsiteX60" fmla="*/ 110330 w 603655"/>
                  <a:gd name="connsiteY60" fmla="*/ 85144 h 190188"/>
                  <a:gd name="connsiteX61" fmla="*/ 140957 w 603655"/>
                  <a:gd name="connsiteY61" fmla="*/ 85144 h 190188"/>
                  <a:gd name="connsiteX62" fmla="*/ 140957 w 603655"/>
                  <a:gd name="connsiteY62" fmla="*/ 68067 h 190188"/>
                  <a:gd name="connsiteX63" fmla="*/ 135311 w 603655"/>
                  <a:gd name="connsiteY63" fmla="*/ 68067 h 190188"/>
                  <a:gd name="connsiteX64" fmla="*/ 135311 w 603655"/>
                  <a:gd name="connsiteY64" fmla="*/ 31512 h 190188"/>
                  <a:gd name="connsiteX65" fmla="*/ 117528 w 603655"/>
                  <a:gd name="connsiteY65" fmla="*/ 31512 h 190188"/>
                  <a:gd name="connsiteX66" fmla="*/ 117528 w 603655"/>
                  <a:gd name="connsiteY66" fmla="*/ 68067 h 190188"/>
                  <a:gd name="connsiteX67" fmla="*/ 110330 w 603655"/>
                  <a:gd name="connsiteY67" fmla="*/ 68067 h 190188"/>
                  <a:gd name="connsiteX68" fmla="*/ 110330 w 603655"/>
                  <a:gd name="connsiteY68" fmla="*/ 33912 h 190188"/>
                  <a:gd name="connsiteX69" fmla="*/ 92547 w 603655"/>
                  <a:gd name="connsiteY69" fmla="*/ 33912 h 190188"/>
                  <a:gd name="connsiteX70" fmla="*/ 92547 w 603655"/>
                  <a:gd name="connsiteY70" fmla="*/ 87543 h 190188"/>
                  <a:gd name="connsiteX71" fmla="*/ 91912 w 603655"/>
                  <a:gd name="connsiteY71" fmla="*/ 117393 h 190188"/>
                  <a:gd name="connsiteX72" fmla="*/ 89301 w 603655"/>
                  <a:gd name="connsiteY72" fmla="*/ 135106 h 190188"/>
                  <a:gd name="connsiteX73" fmla="*/ 82950 w 603655"/>
                  <a:gd name="connsiteY73" fmla="*/ 151619 h 190188"/>
                  <a:gd name="connsiteX74" fmla="*/ 99181 w 603655"/>
                  <a:gd name="connsiteY74" fmla="*/ 162063 h 190188"/>
                  <a:gd name="connsiteX75" fmla="*/ 107014 w 603655"/>
                  <a:gd name="connsiteY75" fmla="*/ 140328 h 190188"/>
                  <a:gd name="connsiteX76" fmla="*/ 110048 w 603655"/>
                  <a:gd name="connsiteY76" fmla="*/ 114500 h 190188"/>
                  <a:gd name="connsiteX77" fmla="*/ 116258 w 603655"/>
                  <a:gd name="connsiteY77" fmla="*/ 114500 h 190188"/>
                  <a:gd name="connsiteX78" fmla="*/ 116258 w 603655"/>
                  <a:gd name="connsiteY78" fmla="*/ 159663 h 190188"/>
                  <a:gd name="connsiteX79" fmla="*/ 134324 w 603655"/>
                  <a:gd name="connsiteY79" fmla="*/ 159663 h 190188"/>
                  <a:gd name="connsiteX80" fmla="*/ 134324 w 603655"/>
                  <a:gd name="connsiteY80" fmla="*/ 146961 h 190188"/>
                  <a:gd name="connsiteX81" fmla="*/ 145191 w 603655"/>
                  <a:gd name="connsiteY81" fmla="*/ 159805 h 190188"/>
                  <a:gd name="connsiteX82" fmla="*/ 151542 w 603655"/>
                  <a:gd name="connsiteY82" fmla="*/ 147667 h 190188"/>
                  <a:gd name="connsiteX83" fmla="*/ 162551 w 603655"/>
                  <a:gd name="connsiteY83" fmla="*/ 162345 h 190188"/>
                  <a:gd name="connsiteX84" fmla="*/ 186120 w 603655"/>
                  <a:gd name="connsiteY84" fmla="*/ 142445 h 190188"/>
                  <a:gd name="connsiteX85" fmla="*/ 207573 w 603655"/>
                  <a:gd name="connsiteY85" fmla="*/ 162345 h 190188"/>
                  <a:gd name="connsiteX86" fmla="*/ 217029 w 603655"/>
                  <a:gd name="connsiteY86" fmla="*/ 145550 h 190188"/>
                  <a:gd name="connsiteX87" fmla="*/ 196847 w 603655"/>
                  <a:gd name="connsiteY87" fmla="*/ 128473 h 190188"/>
                  <a:gd name="connsiteX88" fmla="*/ 206020 w 603655"/>
                  <a:gd name="connsiteY88" fmla="*/ 109631 h 190188"/>
                  <a:gd name="connsiteX89" fmla="*/ 213077 w 603655"/>
                  <a:gd name="connsiteY89" fmla="*/ 85850 h 190188"/>
                  <a:gd name="connsiteX90" fmla="*/ 213077 w 603655"/>
                  <a:gd name="connsiteY90" fmla="*/ 67079 h 190188"/>
                  <a:gd name="connsiteX91" fmla="*/ 163115 w 603655"/>
                  <a:gd name="connsiteY91" fmla="*/ 67079 h 190188"/>
                  <a:gd name="connsiteX92" fmla="*/ 163115 w 603655"/>
                  <a:gd name="connsiteY92" fmla="*/ 57905 h 190188"/>
                  <a:gd name="connsiteX93" fmla="*/ 212795 w 603655"/>
                  <a:gd name="connsiteY93" fmla="*/ 49860 h 190188"/>
                  <a:gd name="connsiteX94" fmla="*/ 471873 w 603655"/>
                  <a:gd name="connsiteY94" fmla="*/ 28831 h 190188"/>
                  <a:gd name="connsiteX95" fmla="*/ 449009 w 603655"/>
                  <a:gd name="connsiteY95" fmla="*/ 31795 h 190188"/>
                  <a:gd name="connsiteX96" fmla="*/ 451832 w 603655"/>
                  <a:gd name="connsiteY96" fmla="*/ 40686 h 190188"/>
                  <a:gd name="connsiteX97" fmla="*/ 401305 w 603655"/>
                  <a:gd name="connsiteY97" fmla="*/ 40686 h 190188"/>
                  <a:gd name="connsiteX98" fmla="*/ 401305 w 603655"/>
                  <a:gd name="connsiteY98" fmla="*/ 89378 h 190188"/>
                  <a:gd name="connsiteX99" fmla="*/ 400317 w 603655"/>
                  <a:gd name="connsiteY99" fmla="*/ 113794 h 190188"/>
                  <a:gd name="connsiteX100" fmla="*/ 396507 w 603655"/>
                  <a:gd name="connsiteY100" fmla="*/ 131789 h 190188"/>
                  <a:gd name="connsiteX101" fmla="*/ 387756 w 603655"/>
                  <a:gd name="connsiteY101" fmla="*/ 151337 h 190188"/>
                  <a:gd name="connsiteX102" fmla="*/ 405822 w 603655"/>
                  <a:gd name="connsiteY102" fmla="*/ 161639 h 190188"/>
                  <a:gd name="connsiteX103" fmla="*/ 414995 w 603655"/>
                  <a:gd name="connsiteY103" fmla="*/ 140681 h 190188"/>
                  <a:gd name="connsiteX104" fmla="*/ 419441 w 603655"/>
                  <a:gd name="connsiteY104" fmla="*/ 118946 h 190188"/>
                  <a:gd name="connsiteX105" fmla="*/ 420782 w 603655"/>
                  <a:gd name="connsiteY105" fmla="*/ 87684 h 190188"/>
                  <a:gd name="connsiteX106" fmla="*/ 420782 w 603655"/>
                  <a:gd name="connsiteY106" fmla="*/ 57623 h 190188"/>
                  <a:gd name="connsiteX107" fmla="*/ 519012 w 603655"/>
                  <a:gd name="connsiteY107" fmla="*/ 57623 h 190188"/>
                  <a:gd name="connsiteX108" fmla="*/ 519012 w 603655"/>
                  <a:gd name="connsiteY108" fmla="*/ 40686 h 190188"/>
                  <a:gd name="connsiteX109" fmla="*/ 476107 w 603655"/>
                  <a:gd name="connsiteY109" fmla="*/ 40686 h 190188"/>
                  <a:gd name="connsiteX110" fmla="*/ 471873 w 603655"/>
                  <a:gd name="connsiteY110" fmla="*/ 28831 h 190188"/>
                  <a:gd name="connsiteX111" fmla="*/ 342405 w 603655"/>
                  <a:gd name="connsiteY111" fmla="*/ 27843 h 190188"/>
                  <a:gd name="connsiteX112" fmla="*/ 330549 w 603655"/>
                  <a:gd name="connsiteY112" fmla="*/ 40545 h 190188"/>
                  <a:gd name="connsiteX113" fmla="*/ 344380 w 603655"/>
                  <a:gd name="connsiteY113" fmla="*/ 52965 h 190188"/>
                  <a:gd name="connsiteX114" fmla="*/ 326033 w 603655"/>
                  <a:gd name="connsiteY114" fmla="*/ 52965 h 190188"/>
                  <a:gd name="connsiteX115" fmla="*/ 325609 w 603655"/>
                  <a:gd name="connsiteY115" fmla="*/ 30101 h 190188"/>
                  <a:gd name="connsiteX116" fmla="*/ 305427 w 603655"/>
                  <a:gd name="connsiteY116" fmla="*/ 30101 h 190188"/>
                  <a:gd name="connsiteX117" fmla="*/ 306274 w 603655"/>
                  <a:gd name="connsiteY117" fmla="*/ 52965 h 190188"/>
                  <a:gd name="connsiteX118" fmla="*/ 240505 w 603655"/>
                  <a:gd name="connsiteY118" fmla="*/ 52965 h 190188"/>
                  <a:gd name="connsiteX119" fmla="*/ 240505 w 603655"/>
                  <a:gd name="connsiteY119" fmla="*/ 72159 h 190188"/>
                  <a:gd name="connsiteX120" fmla="*/ 307121 w 603655"/>
                  <a:gd name="connsiteY120" fmla="*/ 72159 h 190188"/>
                  <a:gd name="connsiteX121" fmla="*/ 312766 w 603655"/>
                  <a:gd name="connsiteY121" fmla="*/ 114712 h 190188"/>
                  <a:gd name="connsiteX122" fmla="*/ 321940 w 603655"/>
                  <a:gd name="connsiteY122" fmla="*/ 142868 h 190188"/>
                  <a:gd name="connsiteX123" fmla="*/ 333231 w 603655"/>
                  <a:gd name="connsiteY123" fmla="*/ 157829 h 190188"/>
                  <a:gd name="connsiteX124" fmla="*/ 345510 w 603655"/>
                  <a:gd name="connsiteY124" fmla="*/ 162063 h 190188"/>
                  <a:gd name="connsiteX125" fmla="*/ 356871 w 603655"/>
                  <a:gd name="connsiteY125" fmla="*/ 157829 h 190188"/>
                  <a:gd name="connsiteX126" fmla="*/ 364139 w 603655"/>
                  <a:gd name="connsiteY126" fmla="*/ 142304 h 190188"/>
                  <a:gd name="connsiteX127" fmla="*/ 366186 w 603655"/>
                  <a:gd name="connsiteY127" fmla="*/ 132495 h 190188"/>
                  <a:gd name="connsiteX128" fmla="*/ 367809 w 603655"/>
                  <a:gd name="connsiteY128" fmla="*/ 121839 h 190188"/>
                  <a:gd name="connsiteX129" fmla="*/ 351578 w 603655"/>
                  <a:gd name="connsiteY129" fmla="*/ 116335 h 190188"/>
                  <a:gd name="connsiteX130" fmla="*/ 349038 w 603655"/>
                  <a:gd name="connsiteY130" fmla="*/ 131436 h 190188"/>
                  <a:gd name="connsiteX131" fmla="*/ 347274 w 603655"/>
                  <a:gd name="connsiteY131" fmla="*/ 137435 h 190188"/>
                  <a:gd name="connsiteX132" fmla="*/ 345227 w 603655"/>
                  <a:gd name="connsiteY132" fmla="*/ 138917 h 190188"/>
                  <a:gd name="connsiteX133" fmla="*/ 341981 w 603655"/>
                  <a:gd name="connsiteY133" fmla="*/ 136658 h 190188"/>
                  <a:gd name="connsiteX134" fmla="*/ 332666 w 603655"/>
                  <a:gd name="connsiteY134" fmla="*/ 112665 h 190188"/>
                  <a:gd name="connsiteX135" fmla="*/ 327162 w 603655"/>
                  <a:gd name="connsiteY135" fmla="*/ 72159 h 190188"/>
                  <a:gd name="connsiteX136" fmla="*/ 364563 w 603655"/>
                  <a:gd name="connsiteY136" fmla="*/ 72159 h 190188"/>
                  <a:gd name="connsiteX137" fmla="*/ 364563 w 603655"/>
                  <a:gd name="connsiteY137" fmla="*/ 52965 h 190188"/>
                  <a:gd name="connsiteX138" fmla="*/ 353131 w 603655"/>
                  <a:gd name="connsiteY138" fmla="*/ 52965 h 190188"/>
                  <a:gd name="connsiteX139" fmla="*/ 361035 w 603655"/>
                  <a:gd name="connsiteY139" fmla="*/ 43791 h 190188"/>
                  <a:gd name="connsiteX140" fmla="*/ 351719 w 603655"/>
                  <a:gd name="connsiteY140" fmla="*/ 35394 h 190188"/>
                  <a:gd name="connsiteX141" fmla="*/ 342405 w 603655"/>
                  <a:gd name="connsiteY141" fmla="*/ 27843 h 190188"/>
                  <a:gd name="connsiteX142" fmla="*/ 47701 w 603655"/>
                  <a:gd name="connsiteY142" fmla="*/ 0 h 190188"/>
                  <a:gd name="connsiteX143" fmla="*/ 583791 w 603655"/>
                  <a:gd name="connsiteY143" fmla="*/ 0 h 190188"/>
                  <a:gd name="connsiteX144" fmla="*/ 603328 w 603655"/>
                  <a:gd name="connsiteY144" fmla="*/ 23112 h 190188"/>
                  <a:gd name="connsiteX145" fmla="*/ 575491 w 603655"/>
                  <a:gd name="connsiteY145" fmla="*/ 174096 h 190188"/>
                  <a:gd name="connsiteX146" fmla="*/ 555955 w 603655"/>
                  <a:gd name="connsiteY146" fmla="*/ 190188 h 190188"/>
                  <a:gd name="connsiteX147" fmla="*/ 19864 w 603655"/>
                  <a:gd name="connsiteY147" fmla="*/ 190188 h 190188"/>
                  <a:gd name="connsiteX148" fmla="*/ 327 w 603655"/>
                  <a:gd name="connsiteY148" fmla="*/ 167076 h 190188"/>
                  <a:gd name="connsiteX149" fmla="*/ 28164 w 603655"/>
                  <a:gd name="connsiteY149" fmla="*/ 16092 h 190188"/>
                  <a:gd name="connsiteX150" fmla="*/ 47701 w 603655"/>
                  <a:gd name="connsiteY150" fmla="*/ 0 h 19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603655" h="190188">
                    <a:moveTo>
                      <a:pt x="162833" y="98128"/>
                    </a:moveTo>
                    <a:cubicBezTo>
                      <a:pt x="165938" y="109137"/>
                      <a:pt x="170031" y="118828"/>
                      <a:pt x="175112" y="127202"/>
                    </a:cubicBezTo>
                    <a:cubicBezTo>
                      <a:pt x="169843" y="133036"/>
                      <a:pt x="162268" y="139246"/>
                      <a:pt x="152389" y="145832"/>
                    </a:cubicBezTo>
                    <a:cubicBezTo>
                      <a:pt x="155870" y="138211"/>
                      <a:pt x="158387" y="130801"/>
                      <a:pt x="159940" y="123603"/>
                    </a:cubicBezTo>
                    <a:cubicBezTo>
                      <a:pt x="161492" y="116405"/>
                      <a:pt x="162457" y="107914"/>
                      <a:pt x="162833" y="98128"/>
                    </a:cubicBezTo>
                    <a:close/>
                    <a:moveTo>
                      <a:pt x="176100" y="85144"/>
                    </a:moveTo>
                    <a:lnTo>
                      <a:pt x="194871" y="85144"/>
                    </a:lnTo>
                    <a:cubicBezTo>
                      <a:pt x="192707" y="95870"/>
                      <a:pt x="189649" y="104903"/>
                      <a:pt x="185697" y="112242"/>
                    </a:cubicBezTo>
                    <a:cubicBezTo>
                      <a:pt x="181839" y="104809"/>
                      <a:pt x="178640" y="95776"/>
                      <a:pt x="176100" y="85144"/>
                    </a:cubicBezTo>
                    <a:close/>
                    <a:moveTo>
                      <a:pt x="242622" y="84156"/>
                    </a:moveTo>
                    <a:lnTo>
                      <a:pt x="242622" y="103068"/>
                    </a:lnTo>
                    <a:lnTo>
                      <a:pt x="263086" y="103068"/>
                    </a:lnTo>
                    <a:lnTo>
                      <a:pt x="263086" y="131860"/>
                    </a:lnTo>
                    <a:lnTo>
                      <a:pt x="237117" y="134824"/>
                    </a:lnTo>
                    <a:lnTo>
                      <a:pt x="239517" y="154442"/>
                    </a:lnTo>
                    <a:cubicBezTo>
                      <a:pt x="260311" y="152183"/>
                      <a:pt x="283551" y="149031"/>
                      <a:pt x="309238" y="144985"/>
                    </a:cubicBezTo>
                    <a:lnTo>
                      <a:pt x="308955" y="125509"/>
                    </a:lnTo>
                    <a:cubicBezTo>
                      <a:pt x="297476" y="127202"/>
                      <a:pt x="288914" y="128425"/>
                      <a:pt x="283269" y="129178"/>
                    </a:cubicBezTo>
                    <a:lnTo>
                      <a:pt x="283269" y="103068"/>
                    </a:lnTo>
                    <a:lnTo>
                      <a:pt x="303451" y="103068"/>
                    </a:lnTo>
                    <a:lnTo>
                      <a:pt x="303451" y="84156"/>
                    </a:lnTo>
                    <a:close/>
                    <a:moveTo>
                      <a:pt x="449997" y="59457"/>
                    </a:moveTo>
                    <a:cubicBezTo>
                      <a:pt x="448868" y="62092"/>
                      <a:pt x="447457" y="65056"/>
                      <a:pt x="445763" y="68349"/>
                    </a:cubicBezTo>
                    <a:lnTo>
                      <a:pt x="424734" y="68349"/>
                    </a:lnTo>
                    <a:lnTo>
                      <a:pt x="424734" y="84579"/>
                    </a:lnTo>
                    <a:lnTo>
                      <a:pt x="436307" y="84579"/>
                    </a:lnTo>
                    <a:cubicBezTo>
                      <a:pt x="433202" y="89660"/>
                      <a:pt x="429862" y="94553"/>
                      <a:pt x="426286" y="99257"/>
                    </a:cubicBezTo>
                    <a:lnTo>
                      <a:pt x="426286" y="116617"/>
                    </a:lnTo>
                    <a:lnTo>
                      <a:pt x="464252" y="116617"/>
                    </a:lnTo>
                    <a:lnTo>
                      <a:pt x="464252" y="125085"/>
                    </a:lnTo>
                    <a:lnTo>
                      <a:pt x="421346" y="125085"/>
                    </a:lnTo>
                    <a:lnTo>
                      <a:pt x="421346" y="143151"/>
                    </a:lnTo>
                    <a:lnTo>
                      <a:pt x="464252" y="143151"/>
                    </a:lnTo>
                    <a:lnTo>
                      <a:pt x="464252" y="161216"/>
                    </a:lnTo>
                    <a:lnTo>
                      <a:pt x="483305" y="161216"/>
                    </a:lnTo>
                    <a:lnTo>
                      <a:pt x="483305" y="143151"/>
                    </a:lnTo>
                    <a:lnTo>
                      <a:pt x="520706" y="143151"/>
                    </a:lnTo>
                    <a:lnTo>
                      <a:pt x="520706" y="125085"/>
                    </a:lnTo>
                    <a:lnTo>
                      <a:pt x="483305" y="125085"/>
                    </a:lnTo>
                    <a:lnTo>
                      <a:pt x="483305" y="116617"/>
                    </a:lnTo>
                    <a:lnTo>
                      <a:pt x="512238" y="116617"/>
                    </a:lnTo>
                    <a:lnTo>
                      <a:pt x="512238" y="99822"/>
                    </a:lnTo>
                    <a:lnTo>
                      <a:pt x="483305" y="99822"/>
                    </a:lnTo>
                    <a:lnTo>
                      <a:pt x="483305" y="88108"/>
                    </a:lnTo>
                    <a:lnTo>
                      <a:pt x="464252" y="88108"/>
                    </a:lnTo>
                    <a:lnTo>
                      <a:pt x="464252" y="99822"/>
                    </a:lnTo>
                    <a:lnTo>
                      <a:pt x="447457" y="99822"/>
                    </a:lnTo>
                    <a:cubicBezTo>
                      <a:pt x="450656" y="95494"/>
                      <a:pt x="453949" y="90413"/>
                      <a:pt x="457336" y="84579"/>
                    </a:cubicBezTo>
                    <a:lnTo>
                      <a:pt x="515202" y="84579"/>
                    </a:lnTo>
                    <a:lnTo>
                      <a:pt x="515202" y="68349"/>
                    </a:lnTo>
                    <a:lnTo>
                      <a:pt x="466087" y="68349"/>
                    </a:lnTo>
                    <a:cubicBezTo>
                      <a:pt x="467310" y="65997"/>
                      <a:pt x="468439" y="63597"/>
                      <a:pt x="469474" y="61151"/>
                    </a:cubicBezTo>
                    <a:close/>
                    <a:moveTo>
                      <a:pt x="209408" y="30242"/>
                    </a:moveTo>
                    <a:cubicBezTo>
                      <a:pt x="185885" y="35417"/>
                      <a:pt x="164668" y="38381"/>
                      <a:pt x="145755" y="39134"/>
                    </a:cubicBezTo>
                    <a:lnTo>
                      <a:pt x="145755" y="80486"/>
                    </a:lnTo>
                    <a:cubicBezTo>
                      <a:pt x="145755" y="94694"/>
                      <a:pt x="144979" y="106008"/>
                      <a:pt x="143427" y="114430"/>
                    </a:cubicBezTo>
                    <a:cubicBezTo>
                      <a:pt x="141874" y="122851"/>
                      <a:pt x="138840" y="131436"/>
                      <a:pt x="134324" y="140187"/>
                    </a:cubicBezTo>
                    <a:lnTo>
                      <a:pt x="134324" y="96011"/>
                    </a:lnTo>
                    <a:lnTo>
                      <a:pt x="110330" y="96011"/>
                    </a:lnTo>
                    <a:lnTo>
                      <a:pt x="110330" y="93612"/>
                    </a:lnTo>
                    <a:lnTo>
                      <a:pt x="110330" y="85144"/>
                    </a:lnTo>
                    <a:lnTo>
                      <a:pt x="140957" y="85144"/>
                    </a:lnTo>
                    <a:lnTo>
                      <a:pt x="140957" y="68067"/>
                    </a:lnTo>
                    <a:lnTo>
                      <a:pt x="135311" y="68067"/>
                    </a:lnTo>
                    <a:lnTo>
                      <a:pt x="135311" y="31512"/>
                    </a:lnTo>
                    <a:lnTo>
                      <a:pt x="117528" y="31512"/>
                    </a:lnTo>
                    <a:lnTo>
                      <a:pt x="117528" y="68067"/>
                    </a:lnTo>
                    <a:lnTo>
                      <a:pt x="110330" y="68067"/>
                    </a:lnTo>
                    <a:lnTo>
                      <a:pt x="110330" y="33912"/>
                    </a:lnTo>
                    <a:lnTo>
                      <a:pt x="92547" y="33912"/>
                    </a:lnTo>
                    <a:lnTo>
                      <a:pt x="92547" y="87543"/>
                    </a:lnTo>
                    <a:cubicBezTo>
                      <a:pt x="92547" y="100716"/>
                      <a:pt x="92336" y="110666"/>
                      <a:pt x="91912" y="117393"/>
                    </a:cubicBezTo>
                    <a:cubicBezTo>
                      <a:pt x="91489" y="124121"/>
                      <a:pt x="90619" y="130025"/>
                      <a:pt x="89301" y="135106"/>
                    </a:cubicBezTo>
                    <a:cubicBezTo>
                      <a:pt x="87984" y="140187"/>
                      <a:pt x="85867" y="145691"/>
                      <a:pt x="82950" y="151619"/>
                    </a:cubicBezTo>
                    <a:lnTo>
                      <a:pt x="99181" y="162063"/>
                    </a:lnTo>
                    <a:cubicBezTo>
                      <a:pt x="102850" y="154630"/>
                      <a:pt x="105461" y="147385"/>
                      <a:pt x="107014" y="140328"/>
                    </a:cubicBezTo>
                    <a:cubicBezTo>
                      <a:pt x="108566" y="133271"/>
                      <a:pt x="109578" y="124662"/>
                      <a:pt x="110048" y="114500"/>
                    </a:cubicBezTo>
                    <a:lnTo>
                      <a:pt x="116258" y="114500"/>
                    </a:lnTo>
                    <a:lnTo>
                      <a:pt x="116258" y="159663"/>
                    </a:lnTo>
                    <a:lnTo>
                      <a:pt x="134324" y="159663"/>
                    </a:lnTo>
                    <a:lnTo>
                      <a:pt x="134324" y="146961"/>
                    </a:lnTo>
                    <a:lnTo>
                      <a:pt x="145191" y="159805"/>
                    </a:lnTo>
                    <a:cubicBezTo>
                      <a:pt x="147449" y="155853"/>
                      <a:pt x="149566" y="151807"/>
                      <a:pt x="151542" y="147667"/>
                    </a:cubicBezTo>
                    <a:lnTo>
                      <a:pt x="162551" y="162345"/>
                    </a:lnTo>
                    <a:cubicBezTo>
                      <a:pt x="171866" y="155759"/>
                      <a:pt x="179722" y="149125"/>
                      <a:pt x="186120" y="142445"/>
                    </a:cubicBezTo>
                    <a:cubicBezTo>
                      <a:pt x="191766" y="148937"/>
                      <a:pt x="198917" y="155571"/>
                      <a:pt x="207573" y="162345"/>
                    </a:cubicBezTo>
                    <a:lnTo>
                      <a:pt x="217029" y="145550"/>
                    </a:lnTo>
                    <a:cubicBezTo>
                      <a:pt x="208843" y="140093"/>
                      <a:pt x="202116" y="134400"/>
                      <a:pt x="196847" y="128473"/>
                    </a:cubicBezTo>
                    <a:cubicBezTo>
                      <a:pt x="200422" y="122733"/>
                      <a:pt x="203480" y="116453"/>
                      <a:pt x="206020" y="109631"/>
                    </a:cubicBezTo>
                    <a:cubicBezTo>
                      <a:pt x="208561" y="102809"/>
                      <a:pt x="210913" y="94882"/>
                      <a:pt x="213077" y="85850"/>
                    </a:cubicBezTo>
                    <a:lnTo>
                      <a:pt x="213077" y="67079"/>
                    </a:lnTo>
                    <a:lnTo>
                      <a:pt x="163115" y="67079"/>
                    </a:lnTo>
                    <a:lnTo>
                      <a:pt x="163115" y="57905"/>
                    </a:lnTo>
                    <a:cubicBezTo>
                      <a:pt x="183439" y="55458"/>
                      <a:pt x="199999" y="52777"/>
                      <a:pt x="212795" y="49860"/>
                    </a:cubicBezTo>
                    <a:close/>
                    <a:moveTo>
                      <a:pt x="471873" y="28831"/>
                    </a:moveTo>
                    <a:lnTo>
                      <a:pt x="449009" y="31795"/>
                    </a:lnTo>
                    <a:lnTo>
                      <a:pt x="451832" y="40686"/>
                    </a:lnTo>
                    <a:lnTo>
                      <a:pt x="401305" y="40686"/>
                    </a:lnTo>
                    <a:lnTo>
                      <a:pt x="401305" y="89378"/>
                    </a:lnTo>
                    <a:cubicBezTo>
                      <a:pt x="401305" y="99446"/>
                      <a:pt x="400976" y="107585"/>
                      <a:pt x="400317" y="113794"/>
                    </a:cubicBezTo>
                    <a:cubicBezTo>
                      <a:pt x="399659" y="120004"/>
                      <a:pt x="398388" y="126003"/>
                      <a:pt x="396507" y="131789"/>
                    </a:cubicBezTo>
                    <a:cubicBezTo>
                      <a:pt x="394625" y="137576"/>
                      <a:pt x="391708" y="144092"/>
                      <a:pt x="387756" y="151337"/>
                    </a:cubicBezTo>
                    <a:lnTo>
                      <a:pt x="405822" y="161639"/>
                    </a:lnTo>
                    <a:cubicBezTo>
                      <a:pt x="409867" y="154018"/>
                      <a:pt x="412925" y="147032"/>
                      <a:pt x="414995" y="140681"/>
                    </a:cubicBezTo>
                    <a:cubicBezTo>
                      <a:pt x="417065" y="134330"/>
                      <a:pt x="418547" y="127085"/>
                      <a:pt x="419441" y="118946"/>
                    </a:cubicBezTo>
                    <a:cubicBezTo>
                      <a:pt x="420335" y="110807"/>
                      <a:pt x="420782" y="100387"/>
                      <a:pt x="420782" y="87684"/>
                    </a:cubicBezTo>
                    <a:lnTo>
                      <a:pt x="420782" y="57623"/>
                    </a:lnTo>
                    <a:lnTo>
                      <a:pt x="519012" y="57623"/>
                    </a:lnTo>
                    <a:lnTo>
                      <a:pt x="519012" y="40686"/>
                    </a:lnTo>
                    <a:lnTo>
                      <a:pt x="476107" y="40686"/>
                    </a:lnTo>
                    <a:cubicBezTo>
                      <a:pt x="474696" y="36358"/>
                      <a:pt x="473284" y="32406"/>
                      <a:pt x="471873" y="28831"/>
                    </a:cubicBezTo>
                    <a:close/>
                    <a:moveTo>
                      <a:pt x="342405" y="27843"/>
                    </a:moveTo>
                    <a:lnTo>
                      <a:pt x="330549" y="40545"/>
                    </a:lnTo>
                    <a:cubicBezTo>
                      <a:pt x="333466" y="42897"/>
                      <a:pt x="338076" y="47037"/>
                      <a:pt x="344380" y="52965"/>
                    </a:cubicBezTo>
                    <a:lnTo>
                      <a:pt x="326033" y="52965"/>
                    </a:lnTo>
                    <a:cubicBezTo>
                      <a:pt x="325751" y="42897"/>
                      <a:pt x="325609" y="35276"/>
                      <a:pt x="325609" y="30101"/>
                    </a:cubicBezTo>
                    <a:lnTo>
                      <a:pt x="305427" y="30101"/>
                    </a:lnTo>
                    <a:cubicBezTo>
                      <a:pt x="305803" y="33206"/>
                      <a:pt x="306086" y="40828"/>
                      <a:pt x="306274" y="52965"/>
                    </a:cubicBezTo>
                    <a:lnTo>
                      <a:pt x="240505" y="52965"/>
                    </a:lnTo>
                    <a:lnTo>
                      <a:pt x="240505" y="72159"/>
                    </a:lnTo>
                    <a:lnTo>
                      <a:pt x="307121" y="72159"/>
                    </a:lnTo>
                    <a:cubicBezTo>
                      <a:pt x="308250" y="88531"/>
                      <a:pt x="310132" y="102715"/>
                      <a:pt x="312766" y="114712"/>
                    </a:cubicBezTo>
                    <a:cubicBezTo>
                      <a:pt x="315401" y="126708"/>
                      <a:pt x="318459" y="136094"/>
                      <a:pt x="321940" y="142868"/>
                    </a:cubicBezTo>
                    <a:cubicBezTo>
                      <a:pt x="325798" y="150019"/>
                      <a:pt x="329561" y="155006"/>
                      <a:pt x="333231" y="157829"/>
                    </a:cubicBezTo>
                    <a:cubicBezTo>
                      <a:pt x="336900" y="160651"/>
                      <a:pt x="340993" y="162063"/>
                      <a:pt x="345510" y="162063"/>
                    </a:cubicBezTo>
                    <a:cubicBezTo>
                      <a:pt x="350120" y="162063"/>
                      <a:pt x="353907" y="160651"/>
                      <a:pt x="356871" y="157829"/>
                    </a:cubicBezTo>
                    <a:cubicBezTo>
                      <a:pt x="359835" y="155006"/>
                      <a:pt x="362258" y="149831"/>
                      <a:pt x="364139" y="142304"/>
                    </a:cubicBezTo>
                    <a:cubicBezTo>
                      <a:pt x="364798" y="139858"/>
                      <a:pt x="365480" y="136588"/>
                      <a:pt x="366186" y="132495"/>
                    </a:cubicBezTo>
                    <a:cubicBezTo>
                      <a:pt x="366892" y="128402"/>
                      <a:pt x="367433" y="124850"/>
                      <a:pt x="367809" y="121839"/>
                    </a:cubicBezTo>
                    <a:lnTo>
                      <a:pt x="351578" y="116335"/>
                    </a:lnTo>
                    <a:cubicBezTo>
                      <a:pt x="350826" y="121416"/>
                      <a:pt x="349979" y="126450"/>
                      <a:pt x="349038" y="131436"/>
                    </a:cubicBezTo>
                    <a:cubicBezTo>
                      <a:pt x="348379" y="134447"/>
                      <a:pt x="347791" y="136447"/>
                      <a:pt x="347274" y="137435"/>
                    </a:cubicBezTo>
                    <a:cubicBezTo>
                      <a:pt x="346756" y="138423"/>
                      <a:pt x="346074" y="138917"/>
                      <a:pt x="345227" y="138917"/>
                    </a:cubicBezTo>
                    <a:cubicBezTo>
                      <a:pt x="344286" y="138917"/>
                      <a:pt x="343204" y="138164"/>
                      <a:pt x="341981" y="136658"/>
                    </a:cubicBezTo>
                    <a:cubicBezTo>
                      <a:pt x="338123" y="131013"/>
                      <a:pt x="335018" y="123015"/>
                      <a:pt x="332666" y="112665"/>
                    </a:cubicBezTo>
                    <a:cubicBezTo>
                      <a:pt x="330314" y="102315"/>
                      <a:pt x="328479" y="88814"/>
                      <a:pt x="327162" y="72159"/>
                    </a:cubicBezTo>
                    <a:lnTo>
                      <a:pt x="364563" y="72159"/>
                    </a:lnTo>
                    <a:lnTo>
                      <a:pt x="364563" y="52965"/>
                    </a:lnTo>
                    <a:lnTo>
                      <a:pt x="353131" y="52965"/>
                    </a:lnTo>
                    <a:lnTo>
                      <a:pt x="361035" y="43791"/>
                    </a:lnTo>
                    <a:cubicBezTo>
                      <a:pt x="358870" y="41627"/>
                      <a:pt x="355765" y="38828"/>
                      <a:pt x="351719" y="35394"/>
                    </a:cubicBezTo>
                    <a:cubicBezTo>
                      <a:pt x="347674" y="31959"/>
                      <a:pt x="344569" y="29443"/>
                      <a:pt x="342405" y="27843"/>
                    </a:cubicBezTo>
                    <a:close/>
                    <a:moveTo>
                      <a:pt x="47701" y="0"/>
                    </a:moveTo>
                    <a:lnTo>
                      <a:pt x="583791" y="0"/>
                    </a:lnTo>
                    <a:cubicBezTo>
                      <a:pt x="596190" y="0"/>
                      <a:pt x="605548" y="11071"/>
                      <a:pt x="603328" y="23112"/>
                    </a:cubicBezTo>
                    <a:lnTo>
                      <a:pt x="575491" y="174096"/>
                    </a:lnTo>
                    <a:cubicBezTo>
                      <a:pt x="573774" y="183413"/>
                      <a:pt x="565549" y="190188"/>
                      <a:pt x="555955" y="190188"/>
                    </a:cubicBezTo>
                    <a:lnTo>
                      <a:pt x="19864" y="190188"/>
                    </a:lnTo>
                    <a:cubicBezTo>
                      <a:pt x="7465" y="190188"/>
                      <a:pt x="-1893" y="179117"/>
                      <a:pt x="327" y="167076"/>
                    </a:cubicBezTo>
                    <a:lnTo>
                      <a:pt x="28164" y="16092"/>
                    </a:lnTo>
                    <a:cubicBezTo>
                      <a:pt x="29882" y="6775"/>
                      <a:pt x="38107" y="0"/>
                      <a:pt x="47701" y="0"/>
                    </a:cubicBezTo>
                    <a:close/>
                  </a:path>
                </a:pathLst>
              </a:custGeom>
              <a:solidFill>
                <a:srgbClr val="C951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TextBox 25">
                <a:extLst>
                  <a:ext uri="{FF2B5EF4-FFF2-40B4-BE49-F238E27FC236}">
                    <a16:creationId xmlns:a16="http://schemas.microsoft.com/office/drawing/2014/main" id="{D9760ED9-9F6F-4B0C-BDFF-55AF99704D25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769375" y="394424"/>
                <a:ext cx="466328" cy="184023"/>
              </a:xfrm>
              <a:custGeom>
                <a:avLst/>
                <a:gdLst/>
                <a:ahLst/>
                <a:cxnLst/>
                <a:rect l="l" t="t" r="r" b="b"/>
                <a:pathLst>
                  <a:path w="3021282" h="1192263">
                    <a:moveTo>
                      <a:pt x="1345320" y="234543"/>
                    </a:moveTo>
                    <a:lnTo>
                      <a:pt x="1345320" y="573329"/>
                    </a:lnTo>
                    <a:lnTo>
                      <a:pt x="1467479" y="573329"/>
                    </a:lnTo>
                    <a:cubicBezTo>
                      <a:pt x="1534801" y="573329"/>
                      <a:pt x="1589637" y="560298"/>
                      <a:pt x="1631985" y="534238"/>
                    </a:cubicBezTo>
                    <a:cubicBezTo>
                      <a:pt x="1674333" y="508178"/>
                      <a:pt x="1695507" y="464744"/>
                      <a:pt x="1695507" y="403936"/>
                    </a:cubicBezTo>
                    <a:cubicBezTo>
                      <a:pt x="1695507" y="344214"/>
                      <a:pt x="1674062" y="301052"/>
                      <a:pt x="1631170" y="274448"/>
                    </a:cubicBezTo>
                    <a:cubicBezTo>
                      <a:pt x="1588279" y="247845"/>
                      <a:pt x="1533715" y="234543"/>
                      <a:pt x="1467479" y="234543"/>
                    </a:cubicBezTo>
                    <a:close/>
                    <a:moveTo>
                      <a:pt x="278521" y="234543"/>
                    </a:moveTo>
                    <a:lnTo>
                      <a:pt x="278521" y="573329"/>
                    </a:lnTo>
                    <a:lnTo>
                      <a:pt x="400679" y="573329"/>
                    </a:lnTo>
                    <a:cubicBezTo>
                      <a:pt x="468001" y="573329"/>
                      <a:pt x="522837" y="560298"/>
                      <a:pt x="565185" y="534238"/>
                    </a:cubicBezTo>
                    <a:cubicBezTo>
                      <a:pt x="607533" y="508178"/>
                      <a:pt x="628707" y="464744"/>
                      <a:pt x="628707" y="403936"/>
                    </a:cubicBezTo>
                    <a:cubicBezTo>
                      <a:pt x="628707" y="344214"/>
                      <a:pt x="607262" y="301052"/>
                      <a:pt x="564371" y="274448"/>
                    </a:cubicBezTo>
                    <a:cubicBezTo>
                      <a:pt x="521479" y="247845"/>
                      <a:pt x="466916" y="234543"/>
                      <a:pt x="400679" y="234543"/>
                    </a:cubicBezTo>
                    <a:close/>
                    <a:moveTo>
                      <a:pt x="2027730" y="0"/>
                    </a:moveTo>
                    <a:lnTo>
                      <a:pt x="3021282" y="0"/>
                    </a:lnTo>
                    <a:lnTo>
                      <a:pt x="3021282" y="245945"/>
                    </a:lnTo>
                    <a:lnTo>
                      <a:pt x="2662952" y="245945"/>
                    </a:lnTo>
                    <a:lnTo>
                      <a:pt x="2662952" y="1192263"/>
                    </a:lnTo>
                    <a:lnTo>
                      <a:pt x="2386060" y="1192263"/>
                    </a:lnTo>
                    <a:lnTo>
                      <a:pt x="2386060" y="245945"/>
                    </a:lnTo>
                    <a:lnTo>
                      <a:pt x="2027730" y="245945"/>
                    </a:lnTo>
                    <a:close/>
                    <a:moveTo>
                      <a:pt x="1066800" y="0"/>
                    </a:moveTo>
                    <a:lnTo>
                      <a:pt x="1498425" y="0"/>
                    </a:lnTo>
                    <a:cubicBezTo>
                      <a:pt x="1598323" y="0"/>
                      <a:pt x="1685192" y="16559"/>
                      <a:pt x="1759029" y="49678"/>
                    </a:cubicBezTo>
                    <a:cubicBezTo>
                      <a:pt x="1832867" y="82796"/>
                      <a:pt x="1889603" y="129759"/>
                      <a:pt x="1929236" y="190567"/>
                    </a:cubicBezTo>
                    <a:cubicBezTo>
                      <a:pt x="1968870" y="251374"/>
                      <a:pt x="1988686" y="322497"/>
                      <a:pt x="1988686" y="403936"/>
                    </a:cubicBezTo>
                    <a:cubicBezTo>
                      <a:pt x="1988686" y="485375"/>
                      <a:pt x="1968870" y="556498"/>
                      <a:pt x="1929236" y="617306"/>
                    </a:cubicBezTo>
                    <a:cubicBezTo>
                      <a:pt x="1889603" y="678113"/>
                      <a:pt x="1832867" y="725076"/>
                      <a:pt x="1759029" y="758195"/>
                    </a:cubicBezTo>
                    <a:cubicBezTo>
                      <a:pt x="1685192" y="791313"/>
                      <a:pt x="1598323" y="807872"/>
                      <a:pt x="1498425" y="807872"/>
                    </a:cubicBezTo>
                    <a:lnTo>
                      <a:pt x="1345320" y="807872"/>
                    </a:lnTo>
                    <a:lnTo>
                      <a:pt x="1345320" y="1192263"/>
                    </a:lnTo>
                    <a:lnTo>
                      <a:pt x="1066800" y="1192263"/>
                    </a:lnTo>
                    <a:close/>
                    <a:moveTo>
                      <a:pt x="0" y="0"/>
                    </a:moveTo>
                    <a:lnTo>
                      <a:pt x="431625" y="0"/>
                    </a:lnTo>
                    <a:cubicBezTo>
                      <a:pt x="531524" y="0"/>
                      <a:pt x="618392" y="16559"/>
                      <a:pt x="692229" y="49678"/>
                    </a:cubicBezTo>
                    <a:cubicBezTo>
                      <a:pt x="766067" y="82796"/>
                      <a:pt x="822803" y="129759"/>
                      <a:pt x="862436" y="190567"/>
                    </a:cubicBezTo>
                    <a:cubicBezTo>
                      <a:pt x="902070" y="251374"/>
                      <a:pt x="921887" y="322497"/>
                      <a:pt x="921887" y="403936"/>
                    </a:cubicBezTo>
                    <a:cubicBezTo>
                      <a:pt x="921887" y="485375"/>
                      <a:pt x="902070" y="556498"/>
                      <a:pt x="862436" y="617306"/>
                    </a:cubicBezTo>
                    <a:cubicBezTo>
                      <a:pt x="822803" y="678113"/>
                      <a:pt x="766067" y="725076"/>
                      <a:pt x="692229" y="758195"/>
                    </a:cubicBezTo>
                    <a:cubicBezTo>
                      <a:pt x="618392" y="791313"/>
                      <a:pt x="531524" y="807872"/>
                      <a:pt x="431625" y="807872"/>
                    </a:cubicBezTo>
                    <a:lnTo>
                      <a:pt x="278521" y="807872"/>
                    </a:lnTo>
                    <a:lnTo>
                      <a:pt x="278521" y="1192263"/>
                    </a:lnTo>
                    <a:lnTo>
                      <a:pt x="0" y="1192263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12800" dirty="0">
                  <a:solidFill>
                    <a:srgbClr val="C9512E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17" name="TextBox 12">
                <a:extLst>
                  <a:ext uri="{FF2B5EF4-FFF2-40B4-BE49-F238E27FC236}">
                    <a16:creationId xmlns:a16="http://schemas.microsoft.com/office/drawing/2014/main" id="{799A5CA7-FC08-404A-BB6A-6F6EC071F342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57690" y="625935"/>
                <a:ext cx="1086717" cy="80667"/>
              </a:xfrm>
              <a:custGeom>
                <a:avLst/>
                <a:gdLst/>
                <a:ahLst/>
                <a:cxnLst/>
                <a:rect l="l" t="t" r="r" b="b"/>
                <a:pathLst>
                  <a:path w="1086717" h="80667">
                    <a:moveTo>
                      <a:pt x="46549" y="51692"/>
                    </a:moveTo>
                    <a:lnTo>
                      <a:pt x="52292" y="54950"/>
                    </a:lnTo>
                    <a:cubicBezTo>
                      <a:pt x="50578" y="59008"/>
                      <a:pt x="48292" y="63451"/>
                      <a:pt x="45434" y="68280"/>
                    </a:cubicBezTo>
                    <a:cubicBezTo>
                      <a:pt x="42577" y="73109"/>
                      <a:pt x="39834" y="77238"/>
                      <a:pt x="37205" y="80667"/>
                    </a:cubicBezTo>
                    <a:lnTo>
                      <a:pt x="31718" y="76038"/>
                    </a:lnTo>
                    <a:cubicBezTo>
                      <a:pt x="34519" y="72609"/>
                      <a:pt x="37262" y="68694"/>
                      <a:pt x="39948" y="64294"/>
                    </a:cubicBezTo>
                    <a:cubicBezTo>
                      <a:pt x="42634" y="59893"/>
                      <a:pt x="44834" y="55693"/>
                      <a:pt x="46549" y="51692"/>
                    </a:cubicBezTo>
                    <a:close/>
                    <a:moveTo>
                      <a:pt x="64980" y="51607"/>
                    </a:moveTo>
                    <a:cubicBezTo>
                      <a:pt x="66866" y="54636"/>
                      <a:pt x="69294" y="58879"/>
                      <a:pt x="72266" y="64337"/>
                    </a:cubicBezTo>
                    <a:cubicBezTo>
                      <a:pt x="75238" y="69795"/>
                      <a:pt x="77038" y="73124"/>
                      <a:pt x="77667" y="74324"/>
                    </a:cubicBezTo>
                    <a:lnTo>
                      <a:pt x="79038" y="76895"/>
                    </a:lnTo>
                    <a:lnTo>
                      <a:pt x="73123" y="80496"/>
                    </a:lnTo>
                    <a:cubicBezTo>
                      <a:pt x="71523" y="77181"/>
                      <a:pt x="69337" y="73038"/>
                      <a:pt x="66566" y="68066"/>
                    </a:cubicBezTo>
                    <a:cubicBezTo>
                      <a:pt x="63794" y="63094"/>
                      <a:pt x="61351" y="58836"/>
                      <a:pt x="59236" y="55293"/>
                    </a:cubicBezTo>
                    <a:close/>
                    <a:moveTo>
                      <a:pt x="1027309" y="50578"/>
                    </a:moveTo>
                    <a:lnTo>
                      <a:pt x="1027309" y="68494"/>
                    </a:lnTo>
                    <a:lnTo>
                      <a:pt x="1070601" y="68494"/>
                    </a:lnTo>
                    <a:lnTo>
                      <a:pt x="1070601" y="50578"/>
                    </a:lnTo>
                    <a:close/>
                    <a:moveTo>
                      <a:pt x="11401" y="48092"/>
                    </a:moveTo>
                    <a:lnTo>
                      <a:pt x="11401" y="61465"/>
                    </a:lnTo>
                    <a:lnTo>
                      <a:pt x="23317" y="59322"/>
                    </a:lnTo>
                    <a:lnTo>
                      <a:pt x="23317" y="48092"/>
                    </a:lnTo>
                    <a:close/>
                    <a:moveTo>
                      <a:pt x="548030" y="45692"/>
                    </a:moveTo>
                    <a:lnTo>
                      <a:pt x="548030" y="67809"/>
                    </a:lnTo>
                    <a:lnTo>
                      <a:pt x="570919" y="67809"/>
                    </a:lnTo>
                    <a:lnTo>
                      <a:pt x="570919" y="45692"/>
                    </a:lnTo>
                    <a:close/>
                    <a:moveTo>
                      <a:pt x="1020366" y="43806"/>
                    </a:moveTo>
                    <a:lnTo>
                      <a:pt x="1077544" y="43806"/>
                    </a:lnTo>
                    <a:lnTo>
                      <a:pt x="1077544" y="79639"/>
                    </a:lnTo>
                    <a:lnTo>
                      <a:pt x="1070601" y="79639"/>
                    </a:lnTo>
                    <a:lnTo>
                      <a:pt x="1070601" y="75010"/>
                    </a:lnTo>
                    <a:lnTo>
                      <a:pt x="1027309" y="75010"/>
                    </a:lnTo>
                    <a:lnTo>
                      <a:pt x="1027309" y="79639"/>
                    </a:lnTo>
                    <a:lnTo>
                      <a:pt x="1020366" y="79639"/>
                    </a:lnTo>
                    <a:close/>
                    <a:moveTo>
                      <a:pt x="758257" y="40034"/>
                    </a:moveTo>
                    <a:cubicBezTo>
                      <a:pt x="760257" y="47292"/>
                      <a:pt x="762886" y="53235"/>
                      <a:pt x="766143" y="57865"/>
                    </a:cubicBezTo>
                    <a:cubicBezTo>
                      <a:pt x="769458" y="52892"/>
                      <a:pt x="771916" y="46949"/>
                      <a:pt x="773516" y="40034"/>
                    </a:cubicBezTo>
                    <a:close/>
                    <a:moveTo>
                      <a:pt x="839715" y="39862"/>
                    </a:moveTo>
                    <a:lnTo>
                      <a:pt x="846915" y="39948"/>
                    </a:lnTo>
                    <a:cubicBezTo>
                      <a:pt x="846858" y="40291"/>
                      <a:pt x="846730" y="41334"/>
                      <a:pt x="846530" y="43077"/>
                    </a:cubicBezTo>
                    <a:cubicBezTo>
                      <a:pt x="846330" y="44820"/>
                      <a:pt x="846087" y="46635"/>
                      <a:pt x="845801" y="48521"/>
                    </a:cubicBezTo>
                    <a:lnTo>
                      <a:pt x="878462" y="48521"/>
                    </a:lnTo>
                    <a:cubicBezTo>
                      <a:pt x="877948" y="55150"/>
                      <a:pt x="877091" y="61694"/>
                      <a:pt x="875891" y="68152"/>
                    </a:cubicBezTo>
                    <a:cubicBezTo>
                      <a:pt x="875205" y="71866"/>
                      <a:pt x="874019" y="74595"/>
                      <a:pt x="872333" y="76338"/>
                    </a:cubicBezTo>
                    <a:cubicBezTo>
                      <a:pt x="870647" y="78081"/>
                      <a:pt x="868118" y="78981"/>
                      <a:pt x="864746" y="79039"/>
                    </a:cubicBezTo>
                    <a:cubicBezTo>
                      <a:pt x="859717" y="79153"/>
                      <a:pt x="854659" y="78896"/>
                      <a:pt x="849573" y="78267"/>
                    </a:cubicBezTo>
                    <a:lnTo>
                      <a:pt x="848373" y="72009"/>
                    </a:lnTo>
                    <a:cubicBezTo>
                      <a:pt x="852830" y="72752"/>
                      <a:pt x="857345" y="73124"/>
                      <a:pt x="861917" y="73124"/>
                    </a:cubicBezTo>
                    <a:cubicBezTo>
                      <a:pt x="864032" y="73124"/>
                      <a:pt x="865561" y="72695"/>
                      <a:pt x="866504" y="71838"/>
                    </a:cubicBezTo>
                    <a:cubicBezTo>
                      <a:pt x="867447" y="70980"/>
                      <a:pt x="868232" y="69266"/>
                      <a:pt x="868861" y="66694"/>
                    </a:cubicBezTo>
                    <a:cubicBezTo>
                      <a:pt x="869833" y="62751"/>
                      <a:pt x="870461" y="58722"/>
                      <a:pt x="870747" y="54607"/>
                    </a:cubicBezTo>
                    <a:lnTo>
                      <a:pt x="844601" y="54607"/>
                    </a:lnTo>
                    <a:cubicBezTo>
                      <a:pt x="843515" y="58550"/>
                      <a:pt x="841872" y="61951"/>
                      <a:pt x="839672" y="64808"/>
                    </a:cubicBezTo>
                    <a:cubicBezTo>
                      <a:pt x="837471" y="67666"/>
                      <a:pt x="834485" y="70266"/>
                      <a:pt x="830713" y="72609"/>
                    </a:cubicBezTo>
                    <a:cubicBezTo>
                      <a:pt x="826942" y="74952"/>
                      <a:pt x="821970" y="77353"/>
                      <a:pt x="815797" y="79810"/>
                    </a:cubicBezTo>
                    <a:lnTo>
                      <a:pt x="811854" y="74152"/>
                    </a:lnTo>
                    <a:cubicBezTo>
                      <a:pt x="817226" y="72209"/>
                      <a:pt x="821584" y="70309"/>
                      <a:pt x="824927" y="68452"/>
                    </a:cubicBezTo>
                    <a:cubicBezTo>
                      <a:pt x="828270" y="66594"/>
                      <a:pt x="830928" y="64565"/>
                      <a:pt x="832899" y="62365"/>
                    </a:cubicBezTo>
                    <a:cubicBezTo>
                      <a:pt x="834871" y="60165"/>
                      <a:pt x="836343" y="57579"/>
                      <a:pt x="837314" y="54607"/>
                    </a:cubicBezTo>
                    <a:lnTo>
                      <a:pt x="814683" y="54607"/>
                    </a:lnTo>
                    <a:lnTo>
                      <a:pt x="814683" y="48521"/>
                    </a:lnTo>
                    <a:lnTo>
                      <a:pt x="838686" y="48521"/>
                    </a:lnTo>
                    <a:cubicBezTo>
                      <a:pt x="839257" y="44749"/>
                      <a:pt x="839600" y="41863"/>
                      <a:pt x="839715" y="39862"/>
                    </a:cubicBezTo>
                    <a:close/>
                    <a:moveTo>
                      <a:pt x="603761" y="35747"/>
                    </a:moveTo>
                    <a:lnTo>
                      <a:pt x="641052" y="35747"/>
                    </a:lnTo>
                    <a:lnTo>
                      <a:pt x="641052" y="42520"/>
                    </a:lnTo>
                    <a:lnTo>
                      <a:pt x="626050" y="42520"/>
                    </a:lnTo>
                    <a:lnTo>
                      <a:pt x="626050" y="63437"/>
                    </a:lnTo>
                    <a:cubicBezTo>
                      <a:pt x="631536" y="62637"/>
                      <a:pt x="637508" y="61694"/>
                      <a:pt x="643966" y="60608"/>
                    </a:cubicBezTo>
                    <a:lnTo>
                      <a:pt x="644138" y="67466"/>
                    </a:lnTo>
                    <a:cubicBezTo>
                      <a:pt x="626536" y="70323"/>
                      <a:pt x="612562" y="72409"/>
                      <a:pt x="602218" y="73724"/>
                    </a:cubicBezTo>
                    <a:lnTo>
                      <a:pt x="601275" y="66951"/>
                    </a:lnTo>
                    <a:cubicBezTo>
                      <a:pt x="605733" y="66380"/>
                      <a:pt x="609048" y="65923"/>
                      <a:pt x="611219" y="65580"/>
                    </a:cubicBezTo>
                    <a:lnTo>
                      <a:pt x="618935" y="64551"/>
                    </a:lnTo>
                    <a:lnTo>
                      <a:pt x="618935" y="42520"/>
                    </a:lnTo>
                    <a:lnTo>
                      <a:pt x="603761" y="42520"/>
                    </a:lnTo>
                    <a:close/>
                    <a:moveTo>
                      <a:pt x="400993" y="34376"/>
                    </a:moveTo>
                    <a:lnTo>
                      <a:pt x="477974" y="34376"/>
                    </a:lnTo>
                    <a:lnTo>
                      <a:pt x="477974" y="41748"/>
                    </a:lnTo>
                    <a:lnTo>
                      <a:pt x="400993" y="41748"/>
                    </a:lnTo>
                    <a:close/>
                    <a:moveTo>
                      <a:pt x="717452" y="32061"/>
                    </a:moveTo>
                    <a:lnTo>
                      <a:pt x="717452" y="41062"/>
                    </a:lnTo>
                    <a:cubicBezTo>
                      <a:pt x="717452" y="43348"/>
                      <a:pt x="717423" y="45034"/>
                      <a:pt x="717366" y="46120"/>
                    </a:cubicBezTo>
                    <a:lnTo>
                      <a:pt x="730053" y="46120"/>
                    </a:lnTo>
                    <a:lnTo>
                      <a:pt x="730053" y="32061"/>
                    </a:lnTo>
                    <a:close/>
                    <a:moveTo>
                      <a:pt x="11401" y="30518"/>
                    </a:moveTo>
                    <a:lnTo>
                      <a:pt x="11401" y="41920"/>
                    </a:lnTo>
                    <a:lnTo>
                      <a:pt x="23317" y="41920"/>
                    </a:lnTo>
                    <a:lnTo>
                      <a:pt x="23317" y="30518"/>
                    </a:lnTo>
                    <a:close/>
                    <a:moveTo>
                      <a:pt x="514683" y="25889"/>
                    </a:moveTo>
                    <a:cubicBezTo>
                      <a:pt x="515826" y="29832"/>
                      <a:pt x="517084" y="34876"/>
                      <a:pt x="518455" y="41020"/>
                    </a:cubicBezTo>
                    <a:cubicBezTo>
                      <a:pt x="519827" y="47163"/>
                      <a:pt x="520827" y="52235"/>
                      <a:pt x="521456" y="56236"/>
                    </a:cubicBezTo>
                    <a:lnTo>
                      <a:pt x="515112" y="57522"/>
                    </a:lnTo>
                    <a:cubicBezTo>
                      <a:pt x="514598" y="53750"/>
                      <a:pt x="513655" y="48735"/>
                      <a:pt x="512283" y="42477"/>
                    </a:cubicBezTo>
                    <a:cubicBezTo>
                      <a:pt x="510912" y="36219"/>
                      <a:pt x="509683" y="31233"/>
                      <a:pt x="508597" y="27518"/>
                    </a:cubicBezTo>
                    <a:close/>
                    <a:moveTo>
                      <a:pt x="530628" y="25632"/>
                    </a:moveTo>
                    <a:lnTo>
                      <a:pt x="536886" y="27089"/>
                    </a:lnTo>
                    <a:cubicBezTo>
                      <a:pt x="536143" y="31033"/>
                      <a:pt x="534943" y="36519"/>
                      <a:pt x="533286" y="43548"/>
                    </a:cubicBezTo>
                    <a:cubicBezTo>
                      <a:pt x="531628" y="50578"/>
                      <a:pt x="530085" y="56893"/>
                      <a:pt x="528657" y="62494"/>
                    </a:cubicBezTo>
                    <a:lnTo>
                      <a:pt x="532171" y="61465"/>
                    </a:lnTo>
                    <a:cubicBezTo>
                      <a:pt x="535086" y="60665"/>
                      <a:pt x="536886" y="60151"/>
                      <a:pt x="537572" y="59922"/>
                    </a:cubicBezTo>
                    <a:lnTo>
                      <a:pt x="538686" y="66266"/>
                    </a:lnTo>
                    <a:lnTo>
                      <a:pt x="506111" y="75695"/>
                    </a:lnTo>
                    <a:lnTo>
                      <a:pt x="504654" y="69352"/>
                    </a:lnTo>
                    <a:lnTo>
                      <a:pt x="521884" y="64465"/>
                    </a:lnTo>
                    <a:cubicBezTo>
                      <a:pt x="523313" y="59265"/>
                      <a:pt x="524928" y="52664"/>
                      <a:pt x="526728" y="44663"/>
                    </a:cubicBezTo>
                    <a:cubicBezTo>
                      <a:pt x="528528" y="36662"/>
                      <a:pt x="529828" y="30318"/>
                      <a:pt x="530628" y="25632"/>
                    </a:cubicBezTo>
                    <a:close/>
                    <a:moveTo>
                      <a:pt x="278359" y="17231"/>
                    </a:moveTo>
                    <a:lnTo>
                      <a:pt x="278359" y="42691"/>
                    </a:lnTo>
                    <a:lnTo>
                      <a:pt x="289074" y="42691"/>
                    </a:lnTo>
                    <a:cubicBezTo>
                      <a:pt x="293875" y="42691"/>
                      <a:pt x="297561" y="41505"/>
                      <a:pt x="300133" y="39134"/>
                    </a:cubicBezTo>
                    <a:cubicBezTo>
                      <a:pt x="302705" y="36762"/>
                      <a:pt x="303990" y="33719"/>
                      <a:pt x="303990" y="30004"/>
                    </a:cubicBezTo>
                    <a:cubicBezTo>
                      <a:pt x="303990" y="26289"/>
                      <a:pt x="302705" y="23232"/>
                      <a:pt x="300133" y="20831"/>
                    </a:cubicBezTo>
                    <a:cubicBezTo>
                      <a:pt x="297561" y="18431"/>
                      <a:pt x="293875" y="17231"/>
                      <a:pt x="289074" y="17231"/>
                    </a:cubicBezTo>
                    <a:close/>
                    <a:moveTo>
                      <a:pt x="211684" y="17231"/>
                    </a:moveTo>
                    <a:lnTo>
                      <a:pt x="211684" y="42691"/>
                    </a:lnTo>
                    <a:lnTo>
                      <a:pt x="222399" y="42691"/>
                    </a:lnTo>
                    <a:cubicBezTo>
                      <a:pt x="227200" y="42691"/>
                      <a:pt x="230886" y="41505"/>
                      <a:pt x="233458" y="39134"/>
                    </a:cubicBezTo>
                    <a:cubicBezTo>
                      <a:pt x="236030" y="36762"/>
                      <a:pt x="237315" y="33719"/>
                      <a:pt x="237315" y="30004"/>
                    </a:cubicBezTo>
                    <a:cubicBezTo>
                      <a:pt x="237315" y="26289"/>
                      <a:pt x="236030" y="23232"/>
                      <a:pt x="233458" y="20831"/>
                    </a:cubicBezTo>
                    <a:cubicBezTo>
                      <a:pt x="230886" y="18431"/>
                      <a:pt x="227200" y="17231"/>
                      <a:pt x="222399" y="17231"/>
                    </a:cubicBezTo>
                    <a:close/>
                    <a:moveTo>
                      <a:pt x="918248" y="16974"/>
                    </a:moveTo>
                    <a:cubicBezTo>
                      <a:pt x="920191" y="19374"/>
                      <a:pt x="922677" y="22632"/>
                      <a:pt x="925706" y="26746"/>
                    </a:cubicBezTo>
                    <a:cubicBezTo>
                      <a:pt x="928735" y="30861"/>
                      <a:pt x="931164" y="34290"/>
                      <a:pt x="932993" y="37033"/>
                    </a:cubicBezTo>
                    <a:lnTo>
                      <a:pt x="927335" y="40891"/>
                    </a:lnTo>
                    <a:cubicBezTo>
                      <a:pt x="925506" y="37976"/>
                      <a:pt x="923106" y="34462"/>
                      <a:pt x="920134" y="30347"/>
                    </a:cubicBezTo>
                    <a:cubicBezTo>
                      <a:pt x="917162" y="26232"/>
                      <a:pt x="914762" y="23060"/>
                      <a:pt x="912933" y="20831"/>
                    </a:cubicBezTo>
                    <a:close/>
                    <a:moveTo>
                      <a:pt x="970026" y="16888"/>
                    </a:moveTo>
                    <a:lnTo>
                      <a:pt x="975598" y="20746"/>
                    </a:lnTo>
                    <a:cubicBezTo>
                      <a:pt x="973998" y="23317"/>
                      <a:pt x="971655" y="26746"/>
                      <a:pt x="968569" y="31033"/>
                    </a:cubicBezTo>
                    <a:cubicBezTo>
                      <a:pt x="965483" y="35319"/>
                      <a:pt x="962940" y="38634"/>
                      <a:pt x="960939" y="40977"/>
                    </a:cubicBezTo>
                    <a:lnTo>
                      <a:pt x="955453" y="37033"/>
                    </a:lnTo>
                    <a:cubicBezTo>
                      <a:pt x="957510" y="34747"/>
                      <a:pt x="960039" y="31490"/>
                      <a:pt x="963039" y="27261"/>
                    </a:cubicBezTo>
                    <a:cubicBezTo>
                      <a:pt x="966040" y="23032"/>
                      <a:pt x="968369" y="19574"/>
                      <a:pt x="970026" y="16888"/>
                    </a:cubicBezTo>
                    <a:close/>
                    <a:moveTo>
                      <a:pt x="832342" y="14659"/>
                    </a:moveTo>
                    <a:cubicBezTo>
                      <a:pt x="836914" y="19574"/>
                      <a:pt x="842401" y="23632"/>
                      <a:pt x="848801" y="26832"/>
                    </a:cubicBezTo>
                    <a:cubicBezTo>
                      <a:pt x="856117" y="23232"/>
                      <a:pt x="862175" y="19174"/>
                      <a:pt x="866975" y="14659"/>
                    </a:cubicBezTo>
                    <a:close/>
                    <a:moveTo>
                      <a:pt x="45777" y="13802"/>
                    </a:moveTo>
                    <a:lnTo>
                      <a:pt x="45777" y="39691"/>
                    </a:lnTo>
                    <a:lnTo>
                      <a:pt x="65837" y="39691"/>
                    </a:lnTo>
                    <a:lnTo>
                      <a:pt x="65837" y="13802"/>
                    </a:lnTo>
                    <a:close/>
                    <a:moveTo>
                      <a:pt x="11401" y="12945"/>
                    </a:moveTo>
                    <a:lnTo>
                      <a:pt x="11401" y="24346"/>
                    </a:lnTo>
                    <a:lnTo>
                      <a:pt x="23317" y="24346"/>
                    </a:lnTo>
                    <a:lnTo>
                      <a:pt x="23317" y="12945"/>
                    </a:lnTo>
                    <a:close/>
                    <a:moveTo>
                      <a:pt x="717452" y="12087"/>
                    </a:moveTo>
                    <a:lnTo>
                      <a:pt x="717452" y="25975"/>
                    </a:lnTo>
                    <a:lnTo>
                      <a:pt x="730053" y="25975"/>
                    </a:lnTo>
                    <a:lnTo>
                      <a:pt x="730053" y="12087"/>
                    </a:lnTo>
                    <a:close/>
                    <a:moveTo>
                      <a:pt x="330975" y="10544"/>
                    </a:moveTo>
                    <a:lnTo>
                      <a:pt x="377609" y="10544"/>
                    </a:lnTo>
                    <a:lnTo>
                      <a:pt x="377609" y="17317"/>
                    </a:lnTo>
                    <a:lnTo>
                      <a:pt x="358064" y="17317"/>
                    </a:lnTo>
                    <a:lnTo>
                      <a:pt x="358064" y="73295"/>
                    </a:lnTo>
                    <a:lnTo>
                      <a:pt x="350434" y="73295"/>
                    </a:lnTo>
                    <a:lnTo>
                      <a:pt x="350434" y="17317"/>
                    </a:lnTo>
                    <a:lnTo>
                      <a:pt x="330975" y="17317"/>
                    </a:lnTo>
                    <a:close/>
                    <a:moveTo>
                      <a:pt x="270729" y="10544"/>
                    </a:moveTo>
                    <a:lnTo>
                      <a:pt x="290017" y="10544"/>
                    </a:lnTo>
                    <a:cubicBezTo>
                      <a:pt x="294246" y="10544"/>
                      <a:pt x="298033" y="11373"/>
                      <a:pt x="301376" y="13030"/>
                    </a:cubicBezTo>
                    <a:cubicBezTo>
                      <a:pt x="304719" y="14688"/>
                      <a:pt x="307334" y="16988"/>
                      <a:pt x="309220" y="19931"/>
                    </a:cubicBezTo>
                    <a:cubicBezTo>
                      <a:pt x="311106" y="22874"/>
                      <a:pt x="312049" y="26232"/>
                      <a:pt x="312049" y="30004"/>
                    </a:cubicBezTo>
                    <a:cubicBezTo>
                      <a:pt x="312049" y="33776"/>
                      <a:pt x="311120" y="37133"/>
                      <a:pt x="309263" y="40077"/>
                    </a:cubicBezTo>
                    <a:cubicBezTo>
                      <a:pt x="307405" y="43020"/>
                      <a:pt x="304805" y="45306"/>
                      <a:pt x="301462" y="46935"/>
                    </a:cubicBezTo>
                    <a:cubicBezTo>
                      <a:pt x="298118" y="48563"/>
                      <a:pt x="294304" y="49378"/>
                      <a:pt x="290017" y="49378"/>
                    </a:cubicBezTo>
                    <a:lnTo>
                      <a:pt x="278359" y="49378"/>
                    </a:lnTo>
                    <a:lnTo>
                      <a:pt x="278359" y="73295"/>
                    </a:lnTo>
                    <a:lnTo>
                      <a:pt x="270729" y="73295"/>
                    </a:lnTo>
                    <a:close/>
                    <a:moveTo>
                      <a:pt x="204054" y="10544"/>
                    </a:moveTo>
                    <a:lnTo>
                      <a:pt x="223342" y="10544"/>
                    </a:lnTo>
                    <a:cubicBezTo>
                      <a:pt x="227571" y="10544"/>
                      <a:pt x="231358" y="11373"/>
                      <a:pt x="234701" y="13030"/>
                    </a:cubicBezTo>
                    <a:cubicBezTo>
                      <a:pt x="238044" y="14688"/>
                      <a:pt x="240659" y="16988"/>
                      <a:pt x="242545" y="19931"/>
                    </a:cubicBezTo>
                    <a:cubicBezTo>
                      <a:pt x="244431" y="22874"/>
                      <a:pt x="245374" y="26232"/>
                      <a:pt x="245374" y="30004"/>
                    </a:cubicBezTo>
                    <a:cubicBezTo>
                      <a:pt x="245374" y="33776"/>
                      <a:pt x="244445" y="37133"/>
                      <a:pt x="242587" y="40077"/>
                    </a:cubicBezTo>
                    <a:cubicBezTo>
                      <a:pt x="240730" y="43020"/>
                      <a:pt x="238130" y="45306"/>
                      <a:pt x="234787" y="46935"/>
                    </a:cubicBezTo>
                    <a:cubicBezTo>
                      <a:pt x="231443" y="48563"/>
                      <a:pt x="227628" y="49378"/>
                      <a:pt x="223342" y="49378"/>
                    </a:cubicBezTo>
                    <a:lnTo>
                      <a:pt x="211684" y="49378"/>
                    </a:lnTo>
                    <a:lnTo>
                      <a:pt x="211684" y="73295"/>
                    </a:lnTo>
                    <a:lnTo>
                      <a:pt x="204054" y="73295"/>
                    </a:lnTo>
                    <a:close/>
                    <a:moveTo>
                      <a:pt x="39519" y="7373"/>
                    </a:moveTo>
                    <a:lnTo>
                      <a:pt x="72095" y="7373"/>
                    </a:lnTo>
                    <a:lnTo>
                      <a:pt x="72095" y="46292"/>
                    </a:lnTo>
                    <a:lnTo>
                      <a:pt x="39519" y="46292"/>
                    </a:lnTo>
                    <a:close/>
                    <a:moveTo>
                      <a:pt x="857" y="6601"/>
                    </a:moveTo>
                    <a:lnTo>
                      <a:pt x="35147" y="6601"/>
                    </a:lnTo>
                    <a:lnTo>
                      <a:pt x="35147" y="12945"/>
                    </a:lnTo>
                    <a:lnTo>
                      <a:pt x="29489" y="12945"/>
                    </a:lnTo>
                    <a:lnTo>
                      <a:pt x="29489" y="58207"/>
                    </a:lnTo>
                    <a:lnTo>
                      <a:pt x="35662" y="57007"/>
                    </a:lnTo>
                    <a:lnTo>
                      <a:pt x="35919" y="63522"/>
                    </a:lnTo>
                    <a:lnTo>
                      <a:pt x="29489" y="64723"/>
                    </a:lnTo>
                    <a:lnTo>
                      <a:pt x="29489" y="79810"/>
                    </a:lnTo>
                    <a:lnTo>
                      <a:pt x="23317" y="79810"/>
                    </a:lnTo>
                    <a:lnTo>
                      <a:pt x="23317" y="65837"/>
                    </a:lnTo>
                    <a:cubicBezTo>
                      <a:pt x="10230" y="68294"/>
                      <a:pt x="2658" y="69666"/>
                      <a:pt x="600" y="69952"/>
                    </a:cubicBezTo>
                    <a:lnTo>
                      <a:pt x="0" y="63265"/>
                    </a:lnTo>
                    <a:cubicBezTo>
                      <a:pt x="1200" y="63151"/>
                      <a:pt x="2943" y="62894"/>
                      <a:pt x="5229" y="62494"/>
                    </a:cubicBezTo>
                    <a:lnTo>
                      <a:pt x="5229" y="12945"/>
                    </a:lnTo>
                    <a:lnTo>
                      <a:pt x="857" y="12945"/>
                    </a:lnTo>
                    <a:close/>
                    <a:moveTo>
                      <a:pt x="126111" y="6172"/>
                    </a:moveTo>
                    <a:lnTo>
                      <a:pt x="162373" y="6172"/>
                    </a:lnTo>
                    <a:lnTo>
                      <a:pt x="162373" y="12687"/>
                    </a:lnTo>
                    <a:lnTo>
                      <a:pt x="136998" y="30347"/>
                    </a:lnTo>
                    <a:lnTo>
                      <a:pt x="170602" y="30347"/>
                    </a:lnTo>
                    <a:cubicBezTo>
                      <a:pt x="170545" y="36748"/>
                      <a:pt x="170317" y="43491"/>
                      <a:pt x="169917" y="50578"/>
                    </a:cubicBezTo>
                    <a:cubicBezTo>
                      <a:pt x="169516" y="57665"/>
                      <a:pt x="169002" y="63294"/>
                      <a:pt x="168373" y="67466"/>
                    </a:cubicBezTo>
                    <a:cubicBezTo>
                      <a:pt x="167916" y="70438"/>
                      <a:pt x="167302" y="72681"/>
                      <a:pt x="166530" y="74195"/>
                    </a:cubicBezTo>
                    <a:cubicBezTo>
                      <a:pt x="165759" y="75710"/>
                      <a:pt x="164602" y="76781"/>
                      <a:pt x="163059" y="77410"/>
                    </a:cubicBezTo>
                    <a:cubicBezTo>
                      <a:pt x="161515" y="78038"/>
                      <a:pt x="159258" y="78353"/>
                      <a:pt x="156286" y="78353"/>
                    </a:cubicBezTo>
                    <a:cubicBezTo>
                      <a:pt x="153486" y="78353"/>
                      <a:pt x="150914" y="78239"/>
                      <a:pt x="148571" y="78010"/>
                    </a:cubicBezTo>
                    <a:lnTo>
                      <a:pt x="147114" y="71238"/>
                    </a:lnTo>
                    <a:cubicBezTo>
                      <a:pt x="147628" y="71295"/>
                      <a:pt x="148657" y="71423"/>
                      <a:pt x="150200" y="71623"/>
                    </a:cubicBezTo>
                    <a:cubicBezTo>
                      <a:pt x="151743" y="71823"/>
                      <a:pt x="153314" y="71923"/>
                      <a:pt x="154915" y="71923"/>
                    </a:cubicBezTo>
                    <a:cubicBezTo>
                      <a:pt x="156629" y="71923"/>
                      <a:pt x="157929" y="71723"/>
                      <a:pt x="158815" y="71323"/>
                    </a:cubicBezTo>
                    <a:cubicBezTo>
                      <a:pt x="159701" y="70923"/>
                      <a:pt x="160358" y="70252"/>
                      <a:pt x="160787" y="69309"/>
                    </a:cubicBezTo>
                    <a:cubicBezTo>
                      <a:pt x="161215" y="68366"/>
                      <a:pt x="161601" y="66951"/>
                      <a:pt x="161944" y="65065"/>
                    </a:cubicBezTo>
                    <a:cubicBezTo>
                      <a:pt x="162801" y="59808"/>
                      <a:pt x="163459" y="50349"/>
                      <a:pt x="163916" y="36690"/>
                    </a:cubicBezTo>
                    <a:lnTo>
                      <a:pt x="158172" y="36690"/>
                    </a:lnTo>
                    <a:cubicBezTo>
                      <a:pt x="156572" y="43377"/>
                      <a:pt x="154743" y="49106"/>
                      <a:pt x="152686" y="53878"/>
                    </a:cubicBezTo>
                    <a:cubicBezTo>
                      <a:pt x="150628" y="58650"/>
                      <a:pt x="147971" y="62965"/>
                      <a:pt x="144713" y="66823"/>
                    </a:cubicBezTo>
                    <a:cubicBezTo>
                      <a:pt x="141456" y="70680"/>
                      <a:pt x="137312" y="74409"/>
                      <a:pt x="132283" y="78010"/>
                    </a:cubicBezTo>
                    <a:lnTo>
                      <a:pt x="127826" y="72952"/>
                    </a:lnTo>
                    <a:cubicBezTo>
                      <a:pt x="132398" y="69866"/>
                      <a:pt x="136155" y="66651"/>
                      <a:pt x="139098" y="63308"/>
                    </a:cubicBezTo>
                    <a:cubicBezTo>
                      <a:pt x="142042" y="59965"/>
                      <a:pt x="144485" y="56221"/>
                      <a:pt x="146428" y="52078"/>
                    </a:cubicBezTo>
                    <a:cubicBezTo>
                      <a:pt x="148371" y="47935"/>
                      <a:pt x="150200" y="42806"/>
                      <a:pt x="151914" y="36690"/>
                    </a:cubicBezTo>
                    <a:lnTo>
                      <a:pt x="143770" y="36690"/>
                    </a:lnTo>
                    <a:cubicBezTo>
                      <a:pt x="142113" y="43320"/>
                      <a:pt x="139298" y="49478"/>
                      <a:pt x="135326" y="55164"/>
                    </a:cubicBezTo>
                    <a:cubicBezTo>
                      <a:pt x="131355" y="60851"/>
                      <a:pt x="126025" y="66408"/>
                      <a:pt x="119339" y="71838"/>
                    </a:cubicBezTo>
                    <a:lnTo>
                      <a:pt x="114710" y="67123"/>
                    </a:lnTo>
                    <a:cubicBezTo>
                      <a:pt x="121110" y="62151"/>
                      <a:pt x="126082" y="57264"/>
                      <a:pt x="129626" y="52464"/>
                    </a:cubicBezTo>
                    <a:cubicBezTo>
                      <a:pt x="133169" y="47663"/>
                      <a:pt x="135798" y="42405"/>
                      <a:pt x="137512" y="36690"/>
                    </a:cubicBezTo>
                    <a:lnTo>
                      <a:pt x="125425" y="36690"/>
                    </a:lnTo>
                    <a:lnTo>
                      <a:pt x="125425" y="30947"/>
                    </a:lnTo>
                    <a:lnTo>
                      <a:pt x="152343" y="12430"/>
                    </a:lnTo>
                    <a:lnTo>
                      <a:pt x="126111" y="12430"/>
                    </a:lnTo>
                    <a:close/>
                    <a:moveTo>
                      <a:pt x="711280" y="5744"/>
                    </a:moveTo>
                    <a:lnTo>
                      <a:pt x="736140" y="5744"/>
                    </a:lnTo>
                    <a:lnTo>
                      <a:pt x="736140" y="69866"/>
                    </a:lnTo>
                    <a:cubicBezTo>
                      <a:pt x="736140" y="72095"/>
                      <a:pt x="735925" y="73809"/>
                      <a:pt x="735497" y="75010"/>
                    </a:cubicBezTo>
                    <a:cubicBezTo>
                      <a:pt x="735068" y="76210"/>
                      <a:pt x="734282" y="77081"/>
                      <a:pt x="733139" y="77624"/>
                    </a:cubicBezTo>
                    <a:cubicBezTo>
                      <a:pt x="731996" y="78167"/>
                      <a:pt x="730282" y="78439"/>
                      <a:pt x="727996" y="78439"/>
                    </a:cubicBezTo>
                    <a:cubicBezTo>
                      <a:pt x="725596" y="78439"/>
                      <a:pt x="723138" y="78267"/>
                      <a:pt x="720624" y="77924"/>
                    </a:cubicBezTo>
                    <a:lnTo>
                      <a:pt x="719252" y="71581"/>
                    </a:lnTo>
                    <a:cubicBezTo>
                      <a:pt x="722452" y="72038"/>
                      <a:pt x="724881" y="72266"/>
                      <a:pt x="726539" y="72266"/>
                    </a:cubicBezTo>
                    <a:cubicBezTo>
                      <a:pt x="727967" y="72266"/>
                      <a:pt x="728910" y="71895"/>
                      <a:pt x="729367" y="71152"/>
                    </a:cubicBezTo>
                    <a:cubicBezTo>
                      <a:pt x="729825" y="70409"/>
                      <a:pt x="730053" y="69152"/>
                      <a:pt x="730053" y="67380"/>
                    </a:cubicBezTo>
                    <a:lnTo>
                      <a:pt x="730053" y="52121"/>
                    </a:lnTo>
                    <a:lnTo>
                      <a:pt x="717195" y="52121"/>
                    </a:lnTo>
                    <a:cubicBezTo>
                      <a:pt x="716909" y="57379"/>
                      <a:pt x="716266" y="62251"/>
                      <a:pt x="715266" y="66737"/>
                    </a:cubicBezTo>
                    <a:cubicBezTo>
                      <a:pt x="714266" y="71223"/>
                      <a:pt x="712794" y="75695"/>
                      <a:pt x="710851" y="80153"/>
                    </a:cubicBezTo>
                    <a:lnTo>
                      <a:pt x="705022" y="77067"/>
                    </a:lnTo>
                    <a:cubicBezTo>
                      <a:pt x="706736" y="73581"/>
                      <a:pt x="708022" y="70380"/>
                      <a:pt x="708879" y="67466"/>
                    </a:cubicBezTo>
                    <a:cubicBezTo>
                      <a:pt x="709736" y="64551"/>
                      <a:pt x="710351" y="60893"/>
                      <a:pt x="710722" y="56493"/>
                    </a:cubicBezTo>
                    <a:cubicBezTo>
                      <a:pt x="711094" y="52092"/>
                      <a:pt x="711280" y="46006"/>
                      <a:pt x="711280" y="38234"/>
                    </a:cubicBezTo>
                    <a:close/>
                    <a:moveTo>
                      <a:pt x="909333" y="5572"/>
                    </a:moveTo>
                    <a:lnTo>
                      <a:pt x="979199" y="5572"/>
                    </a:lnTo>
                    <a:lnTo>
                      <a:pt x="979199" y="12087"/>
                    </a:lnTo>
                    <a:lnTo>
                      <a:pt x="947823" y="12087"/>
                    </a:lnTo>
                    <a:lnTo>
                      <a:pt x="947823" y="45006"/>
                    </a:lnTo>
                    <a:lnTo>
                      <a:pt x="982628" y="45006"/>
                    </a:lnTo>
                    <a:lnTo>
                      <a:pt x="982628" y="51521"/>
                    </a:lnTo>
                    <a:lnTo>
                      <a:pt x="947823" y="51521"/>
                    </a:lnTo>
                    <a:lnTo>
                      <a:pt x="947823" y="79124"/>
                    </a:lnTo>
                    <a:lnTo>
                      <a:pt x="940708" y="79124"/>
                    </a:lnTo>
                    <a:lnTo>
                      <a:pt x="940708" y="51521"/>
                    </a:lnTo>
                    <a:lnTo>
                      <a:pt x="905818" y="51521"/>
                    </a:lnTo>
                    <a:lnTo>
                      <a:pt x="905818" y="45006"/>
                    </a:lnTo>
                    <a:lnTo>
                      <a:pt x="940708" y="45006"/>
                    </a:lnTo>
                    <a:lnTo>
                      <a:pt x="940708" y="12087"/>
                    </a:lnTo>
                    <a:lnTo>
                      <a:pt x="909333" y="12087"/>
                    </a:lnTo>
                    <a:close/>
                    <a:moveTo>
                      <a:pt x="742826" y="5572"/>
                    </a:moveTo>
                    <a:lnTo>
                      <a:pt x="778488" y="5572"/>
                    </a:lnTo>
                    <a:lnTo>
                      <a:pt x="778059" y="19631"/>
                    </a:lnTo>
                    <a:cubicBezTo>
                      <a:pt x="777945" y="22146"/>
                      <a:pt x="777588" y="24017"/>
                      <a:pt x="776988" y="25246"/>
                    </a:cubicBezTo>
                    <a:cubicBezTo>
                      <a:pt x="776388" y="26475"/>
                      <a:pt x="775345" y="27332"/>
                      <a:pt x="773859" y="27818"/>
                    </a:cubicBezTo>
                    <a:cubicBezTo>
                      <a:pt x="772373" y="28304"/>
                      <a:pt x="770087" y="28547"/>
                      <a:pt x="767001" y="28547"/>
                    </a:cubicBezTo>
                    <a:cubicBezTo>
                      <a:pt x="763686" y="28547"/>
                      <a:pt x="760400" y="28375"/>
                      <a:pt x="757142" y="28032"/>
                    </a:cubicBezTo>
                    <a:lnTo>
                      <a:pt x="756028" y="21860"/>
                    </a:lnTo>
                    <a:cubicBezTo>
                      <a:pt x="759457" y="22374"/>
                      <a:pt x="762857" y="22632"/>
                      <a:pt x="766229" y="22632"/>
                    </a:cubicBezTo>
                    <a:cubicBezTo>
                      <a:pt x="767715" y="22632"/>
                      <a:pt x="768829" y="22474"/>
                      <a:pt x="769572" y="22160"/>
                    </a:cubicBezTo>
                    <a:cubicBezTo>
                      <a:pt x="770315" y="21846"/>
                      <a:pt x="770815" y="21360"/>
                      <a:pt x="771073" y="20703"/>
                    </a:cubicBezTo>
                    <a:cubicBezTo>
                      <a:pt x="771330" y="20046"/>
                      <a:pt x="771487" y="19088"/>
                      <a:pt x="771544" y="17831"/>
                    </a:cubicBezTo>
                    <a:cubicBezTo>
                      <a:pt x="771658" y="17031"/>
                      <a:pt x="771744" y="16102"/>
                      <a:pt x="771801" y="15045"/>
                    </a:cubicBezTo>
                    <a:cubicBezTo>
                      <a:pt x="771859" y="13988"/>
                      <a:pt x="771887" y="13002"/>
                      <a:pt x="771887" y="12087"/>
                    </a:cubicBezTo>
                    <a:lnTo>
                      <a:pt x="748998" y="12087"/>
                    </a:lnTo>
                    <a:lnTo>
                      <a:pt x="748998" y="33862"/>
                    </a:lnTo>
                    <a:lnTo>
                      <a:pt x="779602" y="33862"/>
                    </a:lnTo>
                    <a:lnTo>
                      <a:pt x="779602" y="40119"/>
                    </a:lnTo>
                    <a:cubicBezTo>
                      <a:pt x="778516" y="44577"/>
                      <a:pt x="777202" y="48649"/>
                      <a:pt x="775659" y="52335"/>
                    </a:cubicBezTo>
                    <a:cubicBezTo>
                      <a:pt x="774116" y="56021"/>
                      <a:pt x="772230" y="59465"/>
                      <a:pt x="770001" y="62665"/>
                    </a:cubicBezTo>
                    <a:cubicBezTo>
                      <a:pt x="773316" y="66037"/>
                      <a:pt x="777974" y="69637"/>
                      <a:pt x="783974" y="73466"/>
                    </a:cubicBezTo>
                    <a:lnTo>
                      <a:pt x="779945" y="79124"/>
                    </a:lnTo>
                    <a:cubicBezTo>
                      <a:pt x="774059" y="75238"/>
                      <a:pt x="769458" y="71438"/>
                      <a:pt x="766143" y="67723"/>
                    </a:cubicBezTo>
                    <a:cubicBezTo>
                      <a:pt x="763057" y="71381"/>
                      <a:pt x="759000" y="75181"/>
                      <a:pt x="753971" y="79124"/>
                    </a:cubicBezTo>
                    <a:lnTo>
                      <a:pt x="750113" y="73466"/>
                    </a:lnTo>
                    <a:cubicBezTo>
                      <a:pt x="755199" y="69980"/>
                      <a:pt x="759257" y="66466"/>
                      <a:pt x="762286" y="62922"/>
                    </a:cubicBezTo>
                    <a:cubicBezTo>
                      <a:pt x="760171" y="59951"/>
                      <a:pt x="758300" y="56607"/>
                      <a:pt x="756671" y="52892"/>
                    </a:cubicBezTo>
                    <a:cubicBezTo>
                      <a:pt x="755042" y="49178"/>
                      <a:pt x="753542" y="44891"/>
                      <a:pt x="752170" y="40034"/>
                    </a:cubicBezTo>
                    <a:lnTo>
                      <a:pt x="748998" y="40034"/>
                    </a:lnTo>
                    <a:lnTo>
                      <a:pt x="748998" y="79810"/>
                    </a:lnTo>
                    <a:lnTo>
                      <a:pt x="742826" y="79810"/>
                    </a:lnTo>
                    <a:close/>
                    <a:moveTo>
                      <a:pt x="105966" y="2058"/>
                    </a:moveTo>
                    <a:lnTo>
                      <a:pt x="112738" y="2058"/>
                    </a:lnTo>
                    <a:lnTo>
                      <a:pt x="112738" y="21860"/>
                    </a:lnTo>
                    <a:lnTo>
                      <a:pt x="122425" y="21860"/>
                    </a:lnTo>
                    <a:lnTo>
                      <a:pt x="122425" y="28461"/>
                    </a:lnTo>
                    <a:lnTo>
                      <a:pt x="112738" y="28461"/>
                    </a:lnTo>
                    <a:lnTo>
                      <a:pt x="112738" y="54178"/>
                    </a:lnTo>
                    <a:cubicBezTo>
                      <a:pt x="115538" y="53207"/>
                      <a:pt x="118624" y="52064"/>
                      <a:pt x="121996" y="50749"/>
                    </a:cubicBezTo>
                    <a:lnTo>
                      <a:pt x="122339" y="57264"/>
                    </a:lnTo>
                    <a:cubicBezTo>
                      <a:pt x="113195" y="60865"/>
                      <a:pt x="104537" y="63751"/>
                      <a:pt x="96364" y="65923"/>
                    </a:cubicBezTo>
                    <a:lnTo>
                      <a:pt x="94736" y="59236"/>
                    </a:lnTo>
                    <a:cubicBezTo>
                      <a:pt x="97993" y="58550"/>
                      <a:pt x="101737" y="57579"/>
                      <a:pt x="105966" y="56321"/>
                    </a:cubicBezTo>
                    <a:lnTo>
                      <a:pt x="105966" y="28461"/>
                    </a:lnTo>
                    <a:lnTo>
                      <a:pt x="96279" y="28461"/>
                    </a:lnTo>
                    <a:lnTo>
                      <a:pt x="96279" y="21860"/>
                    </a:lnTo>
                    <a:lnTo>
                      <a:pt x="105966" y="21860"/>
                    </a:lnTo>
                    <a:close/>
                    <a:moveTo>
                      <a:pt x="554374" y="1629"/>
                    </a:moveTo>
                    <a:lnTo>
                      <a:pt x="561404" y="1629"/>
                    </a:lnTo>
                    <a:lnTo>
                      <a:pt x="561404" y="15688"/>
                    </a:lnTo>
                    <a:lnTo>
                      <a:pt x="582835" y="15688"/>
                    </a:lnTo>
                    <a:lnTo>
                      <a:pt x="582835" y="22289"/>
                    </a:lnTo>
                    <a:lnTo>
                      <a:pt x="561404" y="22289"/>
                    </a:lnTo>
                    <a:lnTo>
                      <a:pt x="561404" y="39005"/>
                    </a:lnTo>
                    <a:lnTo>
                      <a:pt x="577691" y="39005"/>
                    </a:lnTo>
                    <a:lnTo>
                      <a:pt x="577691" y="79382"/>
                    </a:lnTo>
                    <a:lnTo>
                      <a:pt x="570919" y="79382"/>
                    </a:lnTo>
                    <a:lnTo>
                      <a:pt x="570919" y="74324"/>
                    </a:lnTo>
                    <a:lnTo>
                      <a:pt x="548030" y="74324"/>
                    </a:lnTo>
                    <a:lnTo>
                      <a:pt x="548030" y="79296"/>
                    </a:lnTo>
                    <a:lnTo>
                      <a:pt x="541173" y="79296"/>
                    </a:lnTo>
                    <a:lnTo>
                      <a:pt x="541173" y="39005"/>
                    </a:lnTo>
                    <a:lnTo>
                      <a:pt x="554374" y="39005"/>
                    </a:lnTo>
                    <a:close/>
                    <a:moveTo>
                      <a:pt x="660511" y="1372"/>
                    </a:moveTo>
                    <a:cubicBezTo>
                      <a:pt x="662054" y="2572"/>
                      <a:pt x="663854" y="4072"/>
                      <a:pt x="665912" y="5872"/>
                    </a:cubicBezTo>
                    <a:cubicBezTo>
                      <a:pt x="667969" y="7673"/>
                      <a:pt x="669598" y="9173"/>
                      <a:pt x="670798" y="10373"/>
                    </a:cubicBezTo>
                    <a:lnTo>
                      <a:pt x="666598" y="15345"/>
                    </a:lnTo>
                    <a:cubicBezTo>
                      <a:pt x="663740" y="12259"/>
                      <a:pt x="660311" y="9116"/>
                      <a:pt x="656311" y="5915"/>
                    </a:cubicBezTo>
                    <a:close/>
                    <a:moveTo>
                      <a:pt x="643366" y="943"/>
                    </a:moveTo>
                    <a:lnTo>
                      <a:pt x="650567" y="943"/>
                    </a:lnTo>
                    <a:cubicBezTo>
                      <a:pt x="650567" y="5515"/>
                      <a:pt x="650681" y="10516"/>
                      <a:pt x="650910" y="15945"/>
                    </a:cubicBezTo>
                    <a:lnTo>
                      <a:pt x="677056" y="15945"/>
                    </a:lnTo>
                    <a:lnTo>
                      <a:pt x="677056" y="22632"/>
                    </a:lnTo>
                    <a:lnTo>
                      <a:pt x="651253" y="22632"/>
                    </a:lnTo>
                    <a:cubicBezTo>
                      <a:pt x="651939" y="33776"/>
                      <a:pt x="653039" y="42934"/>
                      <a:pt x="654553" y="50106"/>
                    </a:cubicBezTo>
                    <a:cubicBezTo>
                      <a:pt x="656068" y="57279"/>
                      <a:pt x="658025" y="62894"/>
                      <a:pt x="660425" y="66951"/>
                    </a:cubicBezTo>
                    <a:cubicBezTo>
                      <a:pt x="661283" y="68380"/>
                      <a:pt x="662083" y="69352"/>
                      <a:pt x="662826" y="69866"/>
                    </a:cubicBezTo>
                    <a:cubicBezTo>
                      <a:pt x="663569" y="70380"/>
                      <a:pt x="664397" y="70638"/>
                      <a:pt x="665312" y="70638"/>
                    </a:cubicBezTo>
                    <a:cubicBezTo>
                      <a:pt x="666226" y="70638"/>
                      <a:pt x="666941" y="70252"/>
                      <a:pt x="667455" y="69480"/>
                    </a:cubicBezTo>
                    <a:cubicBezTo>
                      <a:pt x="667969" y="68709"/>
                      <a:pt x="668512" y="67009"/>
                      <a:pt x="669084" y="64380"/>
                    </a:cubicBezTo>
                    <a:cubicBezTo>
                      <a:pt x="669712" y="61465"/>
                      <a:pt x="670312" y="58093"/>
                      <a:pt x="670884" y="54264"/>
                    </a:cubicBezTo>
                    <a:lnTo>
                      <a:pt x="676885" y="56407"/>
                    </a:lnTo>
                    <a:cubicBezTo>
                      <a:pt x="676027" y="61951"/>
                      <a:pt x="675313" y="65866"/>
                      <a:pt x="674742" y="68152"/>
                    </a:cubicBezTo>
                    <a:cubicBezTo>
                      <a:pt x="673713" y="72095"/>
                      <a:pt x="672441" y="74838"/>
                      <a:pt x="670927" y="76381"/>
                    </a:cubicBezTo>
                    <a:cubicBezTo>
                      <a:pt x="669412" y="77924"/>
                      <a:pt x="667569" y="78696"/>
                      <a:pt x="665398" y="78696"/>
                    </a:cubicBezTo>
                    <a:cubicBezTo>
                      <a:pt x="663226" y="78696"/>
                      <a:pt x="661197" y="77981"/>
                      <a:pt x="659311" y="76553"/>
                    </a:cubicBezTo>
                    <a:cubicBezTo>
                      <a:pt x="657425" y="75124"/>
                      <a:pt x="655511" y="72666"/>
                      <a:pt x="653567" y="69180"/>
                    </a:cubicBezTo>
                    <a:cubicBezTo>
                      <a:pt x="651224" y="64894"/>
                      <a:pt x="649224" y="58822"/>
                      <a:pt x="647567" y="50964"/>
                    </a:cubicBezTo>
                    <a:cubicBezTo>
                      <a:pt x="645909" y="43106"/>
                      <a:pt x="644766" y="33662"/>
                      <a:pt x="644138" y="22632"/>
                    </a:cubicBezTo>
                    <a:lnTo>
                      <a:pt x="601704" y="22632"/>
                    </a:lnTo>
                    <a:lnTo>
                      <a:pt x="601704" y="15945"/>
                    </a:lnTo>
                    <a:lnTo>
                      <a:pt x="643881" y="15945"/>
                    </a:lnTo>
                    <a:cubicBezTo>
                      <a:pt x="643766" y="8230"/>
                      <a:pt x="643595" y="3229"/>
                      <a:pt x="643366" y="943"/>
                    </a:cubicBezTo>
                    <a:close/>
                    <a:moveTo>
                      <a:pt x="522913" y="686"/>
                    </a:moveTo>
                    <a:cubicBezTo>
                      <a:pt x="524685" y="5201"/>
                      <a:pt x="526428" y="10116"/>
                      <a:pt x="528142" y="15431"/>
                    </a:cubicBezTo>
                    <a:lnTo>
                      <a:pt x="540487" y="15431"/>
                    </a:lnTo>
                    <a:lnTo>
                      <a:pt x="540487" y="22031"/>
                    </a:lnTo>
                    <a:lnTo>
                      <a:pt x="506025" y="22031"/>
                    </a:lnTo>
                    <a:lnTo>
                      <a:pt x="506025" y="15431"/>
                    </a:lnTo>
                    <a:lnTo>
                      <a:pt x="521370" y="15431"/>
                    </a:lnTo>
                    <a:cubicBezTo>
                      <a:pt x="519656" y="10802"/>
                      <a:pt x="517941" y="6458"/>
                      <a:pt x="516226" y="2400"/>
                    </a:cubicBezTo>
                    <a:close/>
                    <a:moveTo>
                      <a:pt x="835600" y="172"/>
                    </a:moveTo>
                    <a:lnTo>
                      <a:pt x="841858" y="2743"/>
                    </a:lnTo>
                    <a:cubicBezTo>
                      <a:pt x="840658" y="4572"/>
                      <a:pt x="839143" y="6630"/>
                      <a:pt x="837314" y="8916"/>
                    </a:cubicBezTo>
                    <a:lnTo>
                      <a:pt x="877091" y="8916"/>
                    </a:lnTo>
                    <a:lnTo>
                      <a:pt x="877091" y="14573"/>
                    </a:lnTo>
                    <a:cubicBezTo>
                      <a:pt x="870804" y="20688"/>
                      <a:pt x="863832" y="25861"/>
                      <a:pt x="856174" y="30090"/>
                    </a:cubicBezTo>
                    <a:cubicBezTo>
                      <a:pt x="864118" y="33119"/>
                      <a:pt x="874719" y="35747"/>
                      <a:pt x="887978" y="37976"/>
                    </a:cubicBezTo>
                    <a:lnTo>
                      <a:pt x="886263" y="44663"/>
                    </a:lnTo>
                    <a:cubicBezTo>
                      <a:pt x="878262" y="43120"/>
                      <a:pt x="871247" y="41477"/>
                      <a:pt x="865218" y="39734"/>
                    </a:cubicBezTo>
                    <a:cubicBezTo>
                      <a:pt x="859188" y="37991"/>
                      <a:pt x="853773" y="35976"/>
                      <a:pt x="848973" y="33690"/>
                    </a:cubicBezTo>
                    <a:cubicBezTo>
                      <a:pt x="838972" y="38262"/>
                      <a:pt x="826741" y="42291"/>
                      <a:pt x="812283" y="45777"/>
                    </a:cubicBezTo>
                    <a:lnTo>
                      <a:pt x="809968" y="39176"/>
                    </a:lnTo>
                    <a:cubicBezTo>
                      <a:pt x="822255" y="36662"/>
                      <a:pt x="832914" y="33576"/>
                      <a:pt x="841943" y="29918"/>
                    </a:cubicBezTo>
                    <a:cubicBezTo>
                      <a:pt x="837200" y="27061"/>
                      <a:pt x="832485" y="23432"/>
                      <a:pt x="827799" y="19031"/>
                    </a:cubicBezTo>
                    <a:cubicBezTo>
                      <a:pt x="824255" y="22346"/>
                      <a:pt x="820341" y="25375"/>
                      <a:pt x="816055" y="28118"/>
                    </a:cubicBezTo>
                    <a:lnTo>
                      <a:pt x="812283" y="23317"/>
                    </a:lnTo>
                    <a:cubicBezTo>
                      <a:pt x="816454" y="20631"/>
                      <a:pt x="820726" y="17088"/>
                      <a:pt x="825098" y="12687"/>
                    </a:cubicBezTo>
                    <a:cubicBezTo>
                      <a:pt x="829470" y="8287"/>
                      <a:pt x="832971" y="4115"/>
                      <a:pt x="835600" y="172"/>
                    </a:cubicBezTo>
                    <a:close/>
                    <a:moveTo>
                      <a:pt x="1043254" y="0"/>
                    </a:moveTo>
                    <a:lnTo>
                      <a:pt x="1049512" y="3601"/>
                    </a:lnTo>
                    <a:cubicBezTo>
                      <a:pt x="1046369" y="8058"/>
                      <a:pt x="1042740" y="12787"/>
                      <a:pt x="1038625" y="17788"/>
                    </a:cubicBezTo>
                    <a:cubicBezTo>
                      <a:pt x="1034510" y="22789"/>
                      <a:pt x="1030967" y="26603"/>
                      <a:pt x="1027995" y="29232"/>
                    </a:cubicBezTo>
                    <a:cubicBezTo>
                      <a:pt x="1033024" y="28775"/>
                      <a:pt x="1040025" y="28232"/>
                      <a:pt x="1048998" y="27604"/>
                    </a:cubicBezTo>
                    <a:lnTo>
                      <a:pt x="1069915" y="26061"/>
                    </a:lnTo>
                    <a:cubicBezTo>
                      <a:pt x="1065228" y="20688"/>
                      <a:pt x="1061571" y="16688"/>
                      <a:pt x="1058942" y="14059"/>
                    </a:cubicBezTo>
                    <a:lnTo>
                      <a:pt x="1064000" y="9601"/>
                    </a:lnTo>
                    <a:cubicBezTo>
                      <a:pt x="1066914" y="12516"/>
                      <a:pt x="1070715" y="16617"/>
                      <a:pt x="1075401" y="21903"/>
                    </a:cubicBezTo>
                    <a:cubicBezTo>
                      <a:pt x="1080087" y="27189"/>
                      <a:pt x="1083859" y="31633"/>
                      <a:pt x="1086717" y="35233"/>
                    </a:cubicBezTo>
                    <a:lnTo>
                      <a:pt x="1081402" y="39862"/>
                    </a:lnTo>
                    <a:cubicBezTo>
                      <a:pt x="1080830" y="39119"/>
                      <a:pt x="1079202" y="37091"/>
                      <a:pt x="1076516" y="33776"/>
                    </a:cubicBezTo>
                    <a:lnTo>
                      <a:pt x="1075144" y="32147"/>
                    </a:lnTo>
                    <a:cubicBezTo>
                      <a:pt x="1066000" y="32833"/>
                      <a:pt x="1056842" y="33519"/>
                      <a:pt x="1047669" y="34204"/>
                    </a:cubicBezTo>
                    <a:cubicBezTo>
                      <a:pt x="1038497" y="34890"/>
                      <a:pt x="1029338" y="35605"/>
                      <a:pt x="1020194" y="36348"/>
                    </a:cubicBezTo>
                    <a:lnTo>
                      <a:pt x="1014279" y="36776"/>
                    </a:lnTo>
                    <a:lnTo>
                      <a:pt x="1012393" y="29661"/>
                    </a:lnTo>
                    <a:cubicBezTo>
                      <a:pt x="1014508" y="29318"/>
                      <a:pt x="1016051" y="28989"/>
                      <a:pt x="1017022" y="28675"/>
                    </a:cubicBezTo>
                    <a:cubicBezTo>
                      <a:pt x="1017994" y="28361"/>
                      <a:pt x="1018851" y="27918"/>
                      <a:pt x="1019594" y="27346"/>
                    </a:cubicBezTo>
                    <a:cubicBezTo>
                      <a:pt x="1022852" y="24832"/>
                      <a:pt x="1026881" y="20746"/>
                      <a:pt x="1031681" y="15088"/>
                    </a:cubicBezTo>
                    <a:cubicBezTo>
                      <a:pt x="1036482" y="9430"/>
                      <a:pt x="1040340" y="4401"/>
                      <a:pt x="1043254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00" dirty="0">
                  <a:solidFill>
                    <a:schemeClr val="accent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D0F9B1F-359B-48C7-A061-352330702AD3}"/>
                </a:ext>
              </a:extLst>
            </p:cNvPr>
            <p:cNvGrpSpPr/>
            <p:nvPr/>
          </p:nvGrpSpPr>
          <p:grpSpPr>
            <a:xfrm>
              <a:off x="467596" y="372285"/>
              <a:ext cx="264160" cy="230271"/>
              <a:chOff x="3241040" y="325120"/>
              <a:chExt cx="264160" cy="183436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9B6EB867-3CC4-4FD3-BFE8-7D5A21C75AD2}"/>
                  </a:ext>
                </a:extLst>
              </p:cNvPr>
              <p:cNvCxnSpPr/>
              <p:nvPr/>
            </p:nvCxnSpPr>
            <p:spPr>
              <a:xfrm>
                <a:off x="3241040" y="325120"/>
                <a:ext cx="264160" cy="0"/>
              </a:xfrm>
              <a:prstGeom prst="line">
                <a:avLst/>
              </a:prstGeom>
              <a:ln w="28575" cap="rnd">
                <a:solidFill>
                  <a:srgbClr val="C95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7442028C-D117-4F6D-B130-DA8B8A9F27AE}"/>
                  </a:ext>
                </a:extLst>
              </p:cNvPr>
              <p:cNvCxnSpPr/>
              <p:nvPr/>
            </p:nvCxnSpPr>
            <p:spPr>
              <a:xfrm>
                <a:off x="3241040" y="416838"/>
                <a:ext cx="264160" cy="0"/>
              </a:xfrm>
              <a:prstGeom prst="line">
                <a:avLst/>
              </a:prstGeom>
              <a:ln w="28575" cap="rnd">
                <a:solidFill>
                  <a:srgbClr val="C95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D5D8223B-09F1-4290-9776-18DEDB0AE051}"/>
                  </a:ext>
                </a:extLst>
              </p:cNvPr>
              <p:cNvCxnSpPr/>
              <p:nvPr/>
            </p:nvCxnSpPr>
            <p:spPr>
              <a:xfrm>
                <a:off x="3241040" y="508556"/>
                <a:ext cx="264160" cy="0"/>
              </a:xfrm>
              <a:prstGeom prst="line">
                <a:avLst/>
              </a:prstGeom>
              <a:ln w="28575" cap="rnd">
                <a:solidFill>
                  <a:srgbClr val="C95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05847F3-505D-40F2-8808-874FBDEBBCD2}"/>
              </a:ext>
            </a:extLst>
          </p:cNvPr>
          <p:cNvGrpSpPr/>
          <p:nvPr/>
        </p:nvGrpSpPr>
        <p:grpSpPr>
          <a:xfrm>
            <a:off x="2265146" y="1131181"/>
            <a:ext cx="7881014" cy="1109657"/>
            <a:chOff x="2265146" y="980188"/>
            <a:chExt cx="7881014" cy="1109657"/>
          </a:xfrm>
        </p:grpSpPr>
        <p:grpSp>
          <p:nvGrpSpPr>
            <p:cNvPr id="40" name="PA-组合 39">
              <a:extLst>
                <a:ext uri="{FF2B5EF4-FFF2-40B4-BE49-F238E27FC236}">
                  <a16:creationId xmlns:a16="http://schemas.microsoft.com/office/drawing/2014/main" id="{16B5257D-E3C4-4B71-9C2A-91C4C88056E8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6291387" y="984224"/>
              <a:ext cx="3854773" cy="153364"/>
              <a:chOff x="6237094" y="1282484"/>
              <a:chExt cx="3509134" cy="211316"/>
            </a:xfrm>
          </p:grpSpPr>
          <p:sp>
            <p:nvSpPr>
              <p:cNvPr id="37" name="PA-平行四边形 36">
                <a:extLst>
                  <a:ext uri="{FF2B5EF4-FFF2-40B4-BE49-F238E27FC236}">
                    <a16:creationId xmlns:a16="http://schemas.microsoft.com/office/drawing/2014/main" id="{594BF1FF-FAC5-4F21-9541-3848F7220E61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6237094" y="1401064"/>
                <a:ext cx="3217458" cy="92736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ED7D31">
                      <a:alpha val="41000"/>
                    </a:srgbClr>
                  </a:gs>
                  <a:gs pos="100000">
                    <a:srgbClr val="C9512E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PA-平行四边形 37">
                <a:extLst>
                  <a:ext uri="{FF2B5EF4-FFF2-40B4-BE49-F238E27FC236}">
                    <a16:creationId xmlns:a16="http://schemas.microsoft.com/office/drawing/2014/main" id="{ADED8289-59F1-4F0D-B70F-B3E4C03A6C8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6528770" y="1282484"/>
                <a:ext cx="3217458" cy="92736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ED7D31">
                      <a:alpha val="19000"/>
                    </a:srgbClr>
                  </a:gs>
                  <a:gs pos="100000">
                    <a:srgbClr val="C9512E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PA-平行四边形 38">
                <a:extLst>
                  <a:ext uri="{FF2B5EF4-FFF2-40B4-BE49-F238E27FC236}">
                    <a16:creationId xmlns:a16="http://schemas.microsoft.com/office/drawing/2014/main" id="{9465E96B-8EB7-4BC6-ABF9-685BF0CCE97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6891742" y="1360143"/>
                <a:ext cx="2726506" cy="122898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ED7D31">
                      <a:alpha val="19000"/>
                    </a:srgbClr>
                  </a:gs>
                  <a:gs pos="100000">
                    <a:srgbClr val="C9512E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A36A443F-704A-4054-B829-A2B0A7109276}"/>
                </a:ext>
              </a:extLst>
            </p:cNvPr>
            <p:cNvGrpSpPr/>
            <p:nvPr/>
          </p:nvGrpSpPr>
          <p:grpSpPr>
            <a:xfrm>
              <a:off x="2265146" y="980188"/>
              <a:ext cx="7661708" cy="1109657"/>
              <a:chOff x="2150824" y="1060268"/>
              <a:chExt cx="7661708" cy="1109657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F3392E4-C0B8-4F12-8F5B-F649D23FA0BA}"/>
                  </a:ext>
                </a:extLst>
              </p:cNvPr>
              <p:cNvSpPr txBox="1"/>
              <p:nvPr/>
            </p:nvSpPr>
            <p:spPr>
              <a:xfrm>
                <a:off x="2150824" y="1060268"/>
                <a:ext cx="3734487" cy="880222"/>
              </a:xfrm>
              <a:custGeom>
                <a:avLst/>
                <a:gdLst/>
                <a:ahLst/>
                <a:cxnLst/>
                <a:rect l="l" t="t" r="r" b="b"/>
                <a:pathLst>
                  <a:path w="3399634" h="801297">
                    <a:moveTo>
                      <a:pt x="697278" y="339455"/>
                    </a:moveTo>
                    <a:lnTo>
                      <a:pt x="686381" y="382997"/>
                    </a:lnTo>
                    <a:lnTo>
                      <a:pt x="734997" y="382997"/>
                    </a:lnTo>
                    <a:lnTo>
                      <a:pt x="745893" y="339455"/>
                    </a:lnTo>
                    <a:close/>
                    <a:moveTo>
                      <a:pt x="440791" y="339455"/>
                    </a:moveTo>
                    <a:lnTo>
                      <a:pt x="429930" y="382997"/>
                    </a:lnTo>
                    <a:lnTo>
                      <a:pt x="476023" y="382997"/>
                    </a:lnTo>
                    <a:lnTo>
                      <a:pt x="486929" y="339455"/>
                    </a:lnTo>
                    <a:close/>
                    <a:moveTo>
                      <a:pt x="2925213" y="294208"/>
                    </a:moveTo>
                    <a:cubicBezTo>
                      <a:pt x="2897176" y="341208"/>
                      <a:pt x="2867578" y="386029"/>
                      <a:pt x="2836419" y="428673"/>
                    </a:cubicBezTo>
                    <a:cubicBezTo>
                      <a:pt x="2805261" y="471317"/>
                      <a:pt x="2772308" y="511138"/>
                      <a:pt x="2737561" y="548138"/>
                    </a:cubicBezTo>
                    <a:lnTo>
                      <a:pt x="2863206" y="542269"/>
                    </a:lnTo>
                    <a:close/>
                    <a:moveTo>
                      <a:pt x="3061002" y="279958"/>
                    </a:moveTo>
                    <a:lnTo>
                      <a:pt x="2993107" y="542269"/>
                    </a:lnTo>
                    <a:lnTo>
                      <a:pt x="3121352" y="536399"/>
                    </a:lnTo>
                    <a:cubicBezTo>
                      <a:pt x="3105479" y="498876"/>
                      <a:pt x="3092591" y="458426"/>
                      <a:pt x="3082690" y="415049"/>
                    </a:cubicBezTo>
                    <a:cubicBezTo>
                      <a:pt x="3072789" y="371672"/>
                      <a:pt x="3065559" y="326642"/>
                      <a:pt x="3061002" y="279958"/>
                    </a:cubicBezTo>
                    <a:close/>
                    <a:moveTo>
                      <a:pt x="372088" y="258961"/>
                    </a:moveTo>
                    <a:lnTo>
                      <a:pt x="600897" y="258961"/>
                    </a:lnTo>
                    <a:lnTo>
                      <a:pt x="551528" y="457591"/>
                    </a:lnTo>
                    <a:lnTo>
                      <a:pt x="576632" y="457591"/>
                    </a:lnTo>
                    <a:lnTo>
                      <a:pt x="626089" y="258961"/>
                    </a:lnTo>
                    <a:lnTo>
                      <a:pt x="862403" y="258961"/>
                    </a:lnTo>
                    <a:lnTo>
                      <a:pt x="811273" y="464303"/>
                    </a:lnTo>
                    <a:lnTo>
                      <a:pt x="621051" y="464303"/>
                    </a:lnTo>
                    <a:lnTo>
                      <a:pt x="610134" y="507087"/>
                    </a:lnTo>
                    <a:lnTo>
                      <a:pt x="811273" y="507087"/>
                    </a:lnTo>
                    <a:lnTo>
                      <a:pt x="786965" y="604293"/>
                    </a:lnTo>
                    <a:lnTo>
                      <a:pt x="627768" y="608488"/>
                    </a:lnTo>
                    <a:cubicBezTo>
                      <a:pt x="645622" y="627360"/>
                      <a:pt x="667717" y="644331"/>
                      <a:pt x="694054" y="659401"/>
                    </a:cubicBezTo>
                    <a:cubicBezTo>
                      <a:pt x="720390" y="674470"/>
                      <a:pt x="749405" y="687658"/>
                      <a:pt x="781098" y="698966"/>
                    </a:cubicBezTo>
                    <a:cubicBezTo>
                      <a:pt x="767861" y="709172"/>
                      <a:pt x="752215" y="723151"/>
                      <a:pt x="734158" y="740905"/>
                    </a:cubicBezTo>
                    <a:cubicBezTo>
                      <a:pt x="716102" y="758659"/>
                      <a:pt x="702132" y="774316"/>
                      <a:pt x="692248" y="787877"/>
                    </a:cubicBezTo>
                    <a:cubicBezTo>
                      <a:pt x="667892" y="774351"/>
                      <a:pt x="645452" y="758624"/>
                      <a:pt x="624926" y="740696"/>
                    </a:cubicBezTo>
                    <a:cubicBezTo>
                      <a:pt x="604401" y="722767"/>
                      <a:pt x="586353" y="703265"/>
                      <a:pt x="570783" y="682191"/>
                    </a:cubicBezTo>
                    <a:lnTo>
                      <a:pt x="536427" y="801297"/>
                    </a:lnTo>
                    <a:lnTo>
                      <a:pt x="420741" y="801297"/>
                    </a:lnTo>
                    <a:lnTo>
                      <a:pt x="452533" y="692256"/>
                    </a:lnTo>
                    <a:cubicBezTo>
                      <a:pt x="420516" y="715026"/>
                      <a:pt x="387183" y="734492"/>
                      <a:pt x="352533" y="750656"/>
                    </a:cubicBezTo>
                    <a:cubicBezTo>
                      <a:pt x="317883" y="766820"/>
                      <a:pt x="283072" y="778947"/>
                      <a:pt x="248101" y="787038"/>
                    </a:cubicBezTo>
                    <a:cubicBezTo>
                      <a:pt x="240448" y="771730"/>
                      <a:pt x="231431" y="755164"/>
                      <a:pt x="221052" y="737340"/>
                    </a:cubicBezTo>
                    <a:cubicBezTo>
                      <a:pt x="210673" y="719516"/>
                      <a:pt x="199560" y="704209"/>
                      <a:pt x="187713" y="691417"/>
                    </a:cubicBezTo>
                    <a:cubicBezTo>
                      <a:pt x="226471" y="683952"/>
                      <a:pt x="265443" y="672090"/>
                      <a:pt x="304629" y="655833"/>
                    </a:cubicBezTo>
                    <a:cubicBezTo>
                      <a:pt x="343815" y="639576"/>
                      <a:pt x="379455" y="620998"/>
                      <a:pt x="411551" y="600098"/>
                    </a:cubicBezTo>
                    <a:lnTo>
                      <a:pt x="277353" y="604293"/>
                    </a:lnTo>
                    <a:lnTo>
                      <a:pt x="301704" y="507087"/>
                    </a:lnTo>
                    <a:lnTo>
                      <a:pt x="494480" y="507087"/>
                    </a:lnTo>
                    <a:lnTo>
                      <a:pt x="505386" y="464303"/>
                    </a:lnTo>
                    <a:lnTo>
                      <a:pt x="321017" y="464303"/>
                    </a:lnTo>
                    <a:close/>
                    <a:moveTo>
                      <a:pt x="581645" y="115671"/>
                    </a:moveTo>
                    <a:lnTo>
                      <a:pt x="573289" y="151714"/>
                    </a:lnTo>
                    <a:lnTo>
                      <a:pt x="702307" y="151714"/>
                    </a:lnTo>
                    <a:lnTo>
                      <a:pt x="710689" y="115671"/>
                    </a:lnTo>
                    <a:close/>
                    <a:moveTo>
                      <a:pt x="499514" y="32689"/>
                    </a:moveTo>
                    <a:lnTo>
                      <a:pt x="841448" y="32689"/>
                    </a:lnTo>
                    <a:lnTo>
                      <a:pt x="791156" y="234631"/>
                    </a:lnTo>
                    <a:lnTo>
                      <a:pt x="449177" y="234631"/>
                    </a:lnTo>
                    <a:close/>
                    <a:moveTo>
                      <a:pt x="2004877" y="28498"/>
                    </a:moveTo>
                    <a:cubicBezTo>
                      <a:pt x="2015323" y="48056"/>
                      <a:pt x="2025245" y="69500"/>
                      <a:pt x="2034644" y="92830"/>
                    </a:cubicBezTo>
                    <a:cubicBezTo>
                      <a:pt x="2044042" y="116160"/>
                      <a:pt x="2050610" y="137185"/>
                      <a:pt x="2054349" y="155905"/>
                    </a:cubicBezTo>
                    <a:lnTo>
                      <a:pt x="1935404" y="189433"/>
                    </a:lnTo>
                    <a:cubicBezTo>
                      <a:pt x="1933448" y="171551"/>
                      <a:pt x="1928768" y="150736"/>
                      <a:pt x="1921364" y="126987"/>
                    </a:cubicBezTo>
                    <a:cubicBezTo>
                      <a:pt x="1913960" y="103238"/>
                      <a:pt x="1905508" y="80746"/>
                      <a:pt x="1896008" y="59512"/>
                    </a:cubicBezTo>
                    <a:close/>
                    <a:moveTo>
                      <a:pt x="2115559" y="5029"/>
                    </a:moveTo>
                    <a:lnTo>
                      <a:pt x="2239658" y="5029"/>
                    </a:lnTo>
                    <a:lnTo>
                      <a:pt x="2207795" y="134112"/>
                    </a:lnTo>
                    <a:cubicBezTo>
                      <a:pt x="2204930" y="144991"/>
                      <a:pt x="2202066" y="156132"/>
                      <a:pt x="2199201" y="167535"/>
                    </a:cubicBezTo>
                    <a:cubicBezTo>
                      <a:pt x="2196336" y="178938"/>
                      <a:pt x="2193052" y="190708"/>
                      <a:pt x="2189348" y="202844"/>
                    </a:cubicBezTo>
                    <a:lnTo>
                      <a:pt x="2536288" y="196138"/>
                    </a:lnTo>
                    <a:cubicBezTo>
                      <a:pt x="2536112" y="196573"/>
                      <a:pt x="2534508" y="200919"/>
                      <a:pt x="2531476" y="209177"/>
                    </a:cubicBezTo>
                    <a:cubicBezTo>
                      <a:pt x="2528444" y="217435"/>
                      <a:pt x="2525040" y="226997"/>
                      <a:pt x="2521263" y="237862"/>
                    </a:cubicBezTo>
                    <a:cubicBezTo>
                      <a:pt x="2517486" y="248728"/>
                      <a:pt x="2514391" y="258289"/>
                      <a:pt x="2511980" y="266547"/>
                    </a:cubicBezTo>
                    <a:cubicBezTo>
                      <a:pt x="2483259" y="368913"/>
                      <a:pt x="2459024" y="452566"/>
                      <a:pt x="2439274" y="517508"/>
                    </a:cubicBezTo>
                    <a:cubicBezTo>
                      <a:pt x="2419525" y="582449"/>
                      <a:pt x="2402244" y="632959"/>
                      <a:pt x="2387430" y="669037"/>
                    </a:cubicBezTo>
                    <a:cubicBezTo>
                      <a:pt x="2372617" y="705116"/>
                      <a:pt x="2358254" y="731042"/>
                      <a:pt x="2344340" y="746818"/>
                    </a:cubicBezTo>
                    <a:cubicBezTo>
                      <a:pt x="2326266" y="761402"/>
                      <a:pt x="2309660" y="771638"/>
                      <a:pt x="2294522" y="777524"/>
                    </a:cubicBezTo>
                    <a:cubicBezTo>
                      <a:pt x="2279384" y="783411"/>
                      <a:pt x="2263611" y="787987"/>
                      <a:pt x="2247205" y="791253"/>
                    </a:cubicBezTo>
                    <a:cubicBezTo>
                      <a:pt x="2226819" y="793681"/>
                      <a:pt x="2204703" y="794275"/>
                      <a:pt x="2180858" y="793035"/>
                    </a:cubicBezTo>
                    <a:cubicBezTo>
                      <a:pt x="2157013" y="791795"/>
                      <a:pt x="2133011" y="789245"/>
                      <a:pt x="2108851" y="785384"/>
                    </a:cubicBezTo>
                    <a:cubicBezTo>
                      <a:pt x="2109236" y="766625"/>
                      <a:pt x="2108257" y="745665"/>
                      <a:pt x="2105917" y="722504"/>
                    </a:cubicBezTo>
                    <a:cubicBezTo>
                      <a:pt x="2103576" y="699343"/>
                      <a:pt x="2097567" y="678383"/>
                      <a:pt x="2087889" y="659624"/>
                    </a:cubicBezTo>
                    <a:cubicBezTo>
                      <a:pt x="2110336" y="664409"/>
                      <a:pt x="2131474" y="667204"/>
                      <a:pt x="2151301" y="668008"/>
                    </a:cubicBezTo>
                    <a:cubicBezTo>
                      <a:pt x="2171128" y="668811"/>
                      <a:pt x="2185767" y="669091"/>
                      <a:pt x="2195218" y="668846"/>
                    </a:cubicBezTo>
                    <a:cubicBezTo>
                      <a:pt x="2206066" y="668759"/>
                      <a:pt x="2215394" y="666418"/>
                      <a:pt x="2223203" y="661824"/>
                    </a:cubicBezTo>
                    <a:cubicBezTo>
                      <a:pt x="2231011" y="657231"/>
                      <a:pt x="2237615" y="650908"/>
                      <a:pt x="2243012" y="642856"/>
                    </a:cubicBezTo>
                    <a:cubicBezTo>
                      <a:pt x="2256250" y="635901"/>
                      <a:pt x="2273143" y="605794"/>
                      <a:pt x="2293690" y="552533"/>
                    </a:cubicBezTo>
                    <a:cubicBezTo>
                      <a:pt x="2314237" y="499272"/>
                      <a:pt x="2339503" y="419311"/>
                      <a:pt x="2369487" y="312648"/>
                    </a:cubicBezTo>
                    <a:lnTo>
                      <a:pt x="2147423" y="326059"/>
                    </a:lnTo>
                    <a:cubicBezTo>
                      <a:pt x="2140715" y="342025"/>
                      <a:pt x="2133587" y="358246"/>
                      <a:pt x="2126041" y="374724"/>
                    </a:cubicBezTo>
                    <a:cubicBezTo>
                      <a:pt x="2118494" y="391202"/>
                      <a:pt x="2110529" y="407638"/>
                      <a:pt x="2102143" y="424032"/>
                    </a:cubicBezTo>
                    <a:lnTo>
                      <a:pt x="2206118" y="389671"/>
                    </a:lnTo>
                    <a:cubicBezTo>
                      <a:pt x="2217543" y="413105"/>
                      <a:pt x="2228863" y="438532"/>
                      <a:pt x="2240078" y="465954"/>
                    </a:cubicBezTo>
                    <a:cubicBezTo>
                      <a:pt x="2251293" y="493375"/>
                      <a:pt x="2259259" y="517968"/>
                      <a:pt x="2263975" y="539732"/>
                    </a:cubicBezTo>
                    <a:lnTo>
                      <a:pt x="2147423" y="579975"/>
                    </a:lnTo>
                    <a:cubicBezTo>
                      <a:pt x="2144628" y="558648"/>
                      <a:pt x="2138898" y="534020"/>
                      <a:pt x="2130233" y="506091"/>
                    </a:cubicBezTo>
                    <a:cubicBezTo>
                      <a:pt x="2121569" y="478161"/>
                      <a:pt x="2111646" y="451647"/>
                      <a:pt x="2100467" y="426547"/>
                    </a:cubicBezTo>
                    <a:cubicBezTo>
                      <a:pt x="2066755" y="492275"/>
                      <a:pt x="2022268" y="555749"/>
                      <a:pt x="1967005" y="616970"/>
                    </a:cubicBezTo>
                    <a:cubicBezTo>
                      <a:pt x="1911742" y="678191"/>
                      <a:pt x="1841696" y="732652"/>
                      <a:pt x="1756867" y="780354"/>
                    </a:cubicBezTo>
                    <a:cubicBezTo>
                      <a:pt x="1747577" y="763865"/>
                      <a:pt x="1735353" y="746748"/>
                      <a:pt x="1720196" y="729002"/>
                    </a:cubicBezTo>
                    <a:cubicBezTo>
                      <a:pt x="1705039" y="711255"/>
                      <a:pt x="1689881" y="696234"/>
                      <a:pt x="1674724" y="683937"/>
                    </a:cubicBezTo>
                    <a:cubicBezTo>
                      <a:pt x="1764689" y="635185"/>
                      <a:pt x="1837672" y="577794"/>
                      <a:pt x="1893672" y="511765"/>
                    </a:cubicBezTo>
                    <a:cubicBezTo>
                      <a:pt x="1949672" y="445737"/>
                      <a:pt x="1992051" y="379364"/>
                      <a:pt x="2020808" y="312648"/>
                    </a:cubicBezTo>
                    <a:lnTo>
                      <a:pt x="1785366" y="319354"/>
                    </a:lnTo>
                    <a:lnTo>
                      <a:pt x="1815541" y="196138"/>
                    </a:lnTo>
                    <a:lnTo>
                      <a:pt x="2067765" y="189433"/>
                    </a:lnTo>
                    <a:cubicBezTo>
                      <a:pt x="2071922" y="176895"/>
                      <a:pt x="2075556" y="164881"/>
                      <a:pt x="2078665" y="153390"/>
                    </a:cubicBezTo>
                    <a:cubicBezTo>
                      <a:pt x="2081775" y="141900"/>
                      <a:pt x="2084570" y="130724"/>
                      <a:pt x="2087050" y="119862"/>
                    </a:cubicBezTo>
                    <a:close/>
                    <a:moveTo>
                      <a:pt x="2998137" y="3352"/>
                    </a:moveTo>
                    <a:lnTo>
                      <a:pt x="3128057" y="3352"/>
                    </a:lnTo>
                    <a:lnTo>
                      <a:pt x="3089500" y="158419"/>
                    </a:lnTo>
                    <a:lnTo>
                      <a:pt x="3399634" y="158419"/>
                    </a:lnTo>
                    <a:lnTo>
                      <a:pt x="3368621" y="282473"/>
                    </a:lnTo>
                    <a:lnTo>
                      <a:pt x="3177511" y="289179"/>
                    </a:lnTo>
                    <a:cubicBezTo>
                      <a:pt x="3187849" y="345837"/>
                      <a:pt x="3204683" y="398799"/>
                      <a:pt x="3228013" y="448063"/>
                    </a:cubicBezTo>
                    <a:cubicBezTo>
                      <a:pt x="3251343" y="497326"/>
                      <a:pt x="3282007" y="539628"/>
                      <a:pt x="3320005" y="574968"/>
                    </a:cubicBezTo>
                    <a:cubicBezTo>
                      <a:pt x="3302822" y="586480"/>
                      <a:pt x="3282706" y="602236"/>
                      <a:pt x="3259655" y="622236"/>
                    </a:cubicBezTo>
                    <a:cubicBezTo>
                      <a:pt x="3236604" y="642237"/>
                      <a:pt x="3218164" y="660299"/>
                      <a:pt x="3204334" y="676421"/>
                    </a:cubicBezTo>
                    <a:cubicBezTo>
                      <a:pt x="3193437" y="661853"/>
                      <a:pt x="3183169" y="647600"/>
                      <a:pt x="3173530" y="633660"/>
                    </a:cubicBezTo>
                    <a:cubicBezTo>
                      <a:pt x="3163891" y="619721"/>
                      <a:pt x="3154880" y="605467"/>
                      <a:pt x="3146498" y="590899"/>
                    </a:cubicBezTo>
                    <a:lnTo>
                      <a:pt x="3124705" y="666360"/>
                    </a:lnTo>
                    <a:lnTo>
                      <a:pt x="2962932" y="666360"/>
                    </a:lnTo>
                    <a:lnTo>
                      <a:pt x="2929404" y="799538"/>
                    </a:lnTo>
                    <a:lnTo>
                      <a:pt x="2799588" y="799538"/>
                    </a:lnTo>
                    <a:lnTo>
                      <a:pt x="2833090" y="666360"/>
                    </a:lnTo>
                    <a:lnTo>
                      <a:pt x="2667152" y="666360"/>
                    </a:lnTo>
                    <a:lnTo>
                      <a:pt x="2688107" y="596768"/>
                    </a:lnTo>
                    <a:cubicBezTo>
                      <a:pt x="2671291" y="613223"/>
                      <a:pt x="2654422" y="628315"/>
                      <a:pt x="2637501" y="642045"/>
                    </a:cubicBezTo>
                    <a:cubicBezTo>
                      <a:pt x="2620580" y="655774"/>
                      <a:pt x="2603921" y="667513"/>
                      <a:pt x="2587523" y="677260"/>
                    </a:cubicBezTo>
                    <a:cubicBezTo>
                      <a:pt x="2578478" y="659548"/>
                      <a:pt x="2567651" y="641101"/>
                      <a:pt x="2555043" y="621922"/>
                    </a:cubicBezTo>
                    <a:cubicBezTo>
                      <a:pt x="2542435" y="602742"/>
                      <a:pt x="2529513" y="585973"/>
                      <a:pt x="2516276" y="571614"/>
                    </a:cubicBezTo>
                    <a:cubicBezTo>
                      <a:pt x="2567738" y="539576"/>
                      <a:pt x="2618414" y="497379"/>
                      <a:pt x="2668305" y="445024"/>
                    </a:cubicBezTo>
                    <a:cubicBezTo>
                      <a:pt x="2718195" y="392668"/>
                      <a:pt x="2762795" y="336250"/>
                      <a:pt x="2802103" y="275767"/>
                    </a:cubicBezTo>
                    <a:lnTo>
                      <a:pt x="2621051" y="282473"/>
                    </a:lnTo>
                    <a:lnTo>
                      <a:pt x="2652065" y="158419"/>
                    </a:lnTo>
                    <a:lnTo>
                      <a:pt x="2959579" y="158419"/>
                    </a:lnTo>
                    <a:close/>
                    <a:moveTo>
                      <a:pt x="1392984" y="3352"/>
                    </a:moveTo>
                    <a:lnTo>
                      <a:pt x="1503626" y="47777"/>
                    </a:lnTo>
                    <a:cubicBezTo>
                      <a:pt x="1484487" y="80607"/>
                      <a:pt x="1464091" y="113017"/>
                      <a:pt x="1442437" y="145008"/>
                    </a:cubicBezTo>
                    <a:lnTo>
                      <a:pt x="1754248" y="138303"/>
                    </a:lnTo>
                    <a:lnTo>
                      <a:pt x="1724911" y="253974"/>
                    </a:lnTo>
                    <a:lnTo>
                      <a:pt x="1497759" y="253974"/>
                    </a:lnTo>
                    <a:lnTo>
                      <a:pt x="1480995" y="323458"/>
                    </a:lnTo>
                    <a:lnTo>
                      <a:pt x="1685515" y="323458"/>
                    </a:lnTo>
                    <a:lnTo>
                      <a:pt x="1657855" y="434157"/>
                    </a:lnTo>
                    <a:lnTo>
                      <a:pt x="1453334" y="434157"/>
                    </a:lnTo>
                    <a:lnTo>
                      <a:pt x="1434055" y="509523"/>
                    </a:lnTo>
                    <a:lnTo>
                      <a:pt x="1649473" y="509523"/>
                    </a:lnTo>
                    <a:lnTo>
                      <a:pt x="1621812" y="622755"/>
                    </a:lnTo>
                    <a:lnTo>
                      <a:pt x="1406395" y="622755"/>
                    </a:lnTo>
                    <a:lnTo>
                      <a:pt x="1361970" y="799538"/>
                    </a:lnTo>
                    <a:lnTo>
                      <a:pt x="1236337" y="799538"/>
                    </a:lnTo>
                    <a:lnTo>
                      <a:pt x="1372867" y="253974"/>
                    </a:lnTo>
                    <a:lnTo>
                      <a:pt x="1357779" y="259842"/>
                    </a:lnTo>
                    <a:cubicBezTo>
                      <a:pt x="1333336" y="290154"/>
                      <a:pt x="1309323" y="318073"/>
                      <a:pt x="1285741" y="343599"/>
                    </a:cubicBezTo>
                    <a:cubicBezTo>
                      <a:pt x="1262159" y="369125"/>
                      <a:pt x="1239822" y="391202"/>
                      <a:pt x="1218729" y="409832"/>
                    </a:cubicBezTo>
                    <a:cubicBezTo>
                      <a:pt x="1210082" y="395292"/>
                      <a:pt x="1198448" y="379077"/>
                      <a:pt x="1183827" y="361188"/>
                    </a:cubicBezTo>
                    <a:cubicBezTo>
                      <a:pt x="1169206" y="343299"/>
                      <a:pt x="1155685" y="327935"/>
                      <a:pt x="1143265" y="315098"/>
                    </a:cubicBezTo>
                    <a:cubicBezTo>
                      <a:pt x="1186949" y="279191"/>
                      <a:pt x="1230982" y="233528"/>
                      <a:pt x="1275365" y="178109"/>
                    </a:cubicBezTo>
                    <a:cubicBezTo>
                      <a:pt x="1319747" y="122690"/>
                      <a:pt x="1358954" y="64438"/>
                      <a:pt x="1392984" y="3352"/>
                    </a:cubicBezTo>
                    <a:close/>
                    <a:moveTo>
                      <a:pt x="232165" y="3352"/>
                    </a:moveTo>
                    <a:lnTo>
                      <a:pt x="345273" y="3352"/>
                    </a:lnTo>
                    <a:lnTo>
                      <a:pt x="306742" y="156743"/>
                    </a:lnTo>
                    <a:lnTo>
                      <a:pt x="372088" y="156743"/>
                    </a:lnTo>
                    <a:lnTo>
                      <a:pt x="344438" y="268190"/>
                    </a:lnTo>
                    <a:lnTo>
                      <a:pt x="279032" y="268190"/>
                    </a:lnTo>
                    <a:lnTo>
                      <a:pt x="253972" y="367096"/>
                    </a:lnTo>
                    <a:lnTo>
                      <a:pt x="311780" y="351195"/>
                    </a:lnTo>
                    <a:lnTo>
                      <a:pt x="309261" y="460947"/>
                    </a:lnTo>
                    <a:cubicBezTo>
                      <a:pt x="296216" y="465124"/>
                      <a:pt x="283083" y="469144"/>
                      <a:pt x="269863" y="473006"/>
                    </a:cubicBezTo>
                    <a:cubicBezTo>
                      <a:pt x="256643" y="476869"/>
                      <a:pt x="243518" y="480679"/>
                      <a:pt x="230488" y="484436"/>
                    </a:cubicBezTo>
                    <a:lnTo>
                      <a:pt x="177648" y="674675"/>
                    </a:lnTo>
                    <a:cubicBezTo>
                      <a:pt x="171829" y="699490"/>
                      <a:pt x="165434" y="719646"/>
                      <a:pt x="158462" y="735143"/>
                    </a:cubicBezTo>
                    <a:cubicBezTo>
                      <a:pt x="151490" y="750639"/>
                      <a:pt x="141111" y="763464"/>
                      <a:pt x="127325" y="773618"/>
                    </a:cubicBezTo>
                    <a:cubicBezTo>
                      <a:pt x="110449" y="780555"/>
                      <a:pt x="92856" y="784294"/>
                      <a:pt x="74545" y="784836"/>
                    </a:cubicBezTo>
                    <a:cubicBezTo>
                      <a:pt x="56234" y="785378"/>
                      <a:pt x="35297" y="783875"/>
                      <a:pt x="11735" y="780328"/>
                    </a:cubicBezTo>
                    <a:cubicBezTo>
                      <a:pt x="11612" y="764984"/>
                      <a:pt x="11019" y="747441"/>
                      <a:pt x="9954" y="727699"/>
                    </a:cubicBezTo>
                    <a:cubicBezTo>
                      <a:pt x="8888" y="707957"/>
                      <a:pt x="5571" y="690004"/>
                      <a:pt x="0" y="673841"/>
                    </a:cubicBezTo>
                    <a:cubicBezTo>
                      <a:pt x="8120" y="677038"/>
                      <a:pt x="16397" y="678984"/>
                      <a:pt x="24832" y="679679"/>
                    </a:cubicBezTo>
                    <a:cubicBezTo>
                      <a:pt x="33266" y="680374"/>
                      <a:pt x="38400" y="680652"/>
                      <a:pt x="40234" y="680513"/>
                    </a:cubicBezTo>
                    <a:cubicBezTo>
                      <a:pt x="47461" y="680287"/>
                      <a:pt x="53532" y="678237"/>
                      <a:pt x="58446" y="674363"/>
                    </a:cubicBezTo>
                    <a:cubicBezTo>
                      <a:pt x="63360" y="670488"/>
                      <a:pt x="66496" y="666144"/>
                      <a:pt x="67854" y="661331"/>
                    </a:cubicBezTo>
                    <a:lnTo>
                      <a:pt x="103840" y="520509"/>
                    </a:lnTo>
                    <a:lnTo>
                      <a:pt x="39395" y="539713"/>
                    </a:lnTo>
                    <a:lnTo>
                      <a:pt x="34366" y="420680"/>
                    </a:lnTo>
                    <a:cubicBezTo>
                      <a:pt x="47798" y="417743"/>
                      <a:pt x="62378" y="414390"/>
                      <a:pt x="78105" y="410620"/>
                    </a:cubicBezTo>
                    <a:cubicBezTo>
                      <a:pt x="93833" y="406850"/>
                      <a:pt x="110519" y="402664"/>
                      <a:pt x="128163" y="398061"/>
                    </a:cubicBezTo>
                    <a:lnTo>
                      <a:pt x="165906" y="268190"/>
                    </a:lnTo>
                    <a:lnTo>
                      <a:pt x="91260" y="268190"/>
                    </a:lnTo>
                    <a:lnTo>
                      <a:pt x="118937" y="156743"/>
                    </a:lnTo>
                    <a:lnTo>
                      <a:pt x="193584" y="156743"/>
                    </a:lnTo>
                    <a:close/>
                    <a:moveTo>
                      <a:pt x="1160873" y="0"/>
                    </a:moveTo>
                    <a:lnTo>
                      <a:pt x="1270681" y="51130"/>
                    </a:lnTo>
                    <a:cubicBezTo>
                      <a:pt x="1253106" y="79245"/>
                      <a:pt x="1234425" y="107464"/>
                      <a:pt x="1214637" y="135788"/>
                    </a:cubicBezTo>
                    <a:cubicBezTo>
                      <a:pt x="1194849" y="164112"/>
                      <a:pt x="1173853" y="192332"/>
                      <a:pt x="1151650" y="220446"/>
                    </a:cubicBezTo>
                    <a:lnTo>
                      <a:pt x="1004916" y="798700"/>
                    </a:lnTo>
                    <a:lnTo>
                      <a:pt x="881786" y="798700"/>
                    </a:lnTo>
                    <a:lnTo>
                      <a:pt x="983115" y="408154"/>
                    </a:lnTo>
                    <a:cubicBezTo>
                      <a:pt x="975202" y="415319"/>
                      <a:pt x="967971" y="421540"/>
                      <a:pt x="961422" y="426818"/>
                    </a:cubicBezTo>
                    <a:cubicBezTo>
                      <a:pt x="954873" y="432095"/>
                      <a:pt x="948693" y="436219"/>
                      <a:pt x="942884" y="439190"/>
                    </a:cubicBezTo>
                    <a:cubicBezTo>
                      <a:pt x="940344" y="427576"/>
                      <a:pt x="937153" y="413245"/>
                      <a:pt x="933312" y="396197"/>
                    </a:cubicBezTo>
                    <a:cubicBezTo>
                      <a:pt x="929471" y="379150"/>
                      <a:pt x="925166" y="361969"/>
                      <a:pt x="920396" y="344653"/>
                    </a:cubicBezTo>
                    <a:cubicBezTo>
                      <a:pt x="915625" y="327337"/>
                      <a:pt x="910576" y="312470"/>
                      <a:pt x="905249" y="300051"/>
                    </a:cubicBezTo>
                    <a:cubicBezTo>
                      <a:pt x="949337" y="265452"/>
                      <a:pt x="994129" y="221523"/>
                      <a:pt x="1039622" y="168265"/>
                    </a:cubicBezTo>
                    <a:cubicBezTo>
                      <a:pt x="1085115" y="115007"/>
                      <a:pt x="1125532" y="58919"/>
                      <a:pt x="116087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7D31"/>
                  </a:gs>
                  <a:gs pos="78000">
                    <a:srgbClr val="C9512E"/>
                  </a:gs>
                </a:gsLst>
                <a:lin ang="5400000" scaled="1"/>
              </a:gradFill>
              <a:ln w="31750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6600" dirty="0">
                  <a:gradFill>
                    <a:gsLst>
                      <a:gs pos="0">
                        <a:srgbClr val="ED7D31"/>
                      </a:gs>
                      <a:gs pos="78000">
                        <a:srgbClr val="C9512E"/>
                      </a:gs>
                    </a:gsLst>
                    <a:lin ang="5400000" scaled="1"/>
                  </a:gradFill>
                  <a:latin typeface="演示斜黑体" panose="00000A08000000000000" pitchFamily="50" charset="-122"/>
                  <a:ea typeface="演示斜黑体" panose="00000A08000000000000" pitchFamily="50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51" name="PA-文本框 50">
                <a:extLst>
                  <a:ext uri="{FF2B5EF4-FFF2-40B4-BE49-F238E27FC236}">
                    <a16:creationId xmlns:a16="http://schemas.microsoft.com/office/drawing/2014/main" id="{F5F2DCA9-AEB1-488D-9661-B54CD9B45D34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052264" y="1281507"/>
                <a:ext cx="3760268" cy="888418"/>
              </a:xfrm>
              <a:custGeom>
                <a:avLst/>
                <a:gdLst/>
                <a:ahLst/>
                <a:cxnLst/>
                <a:rect l="l" t="t" r="r" b="b"/>
                <a:pathLst>
                  <a:path w="3423103" h="808758">
                    <a:moveTo>
                      <a:pt x="1226181" y="500334"/>
                    </a:moveTo>
                    <a:lnTo>
                      <a:pt x="1356940" y="500334"/>
                    </a:lnTo>
                    <a:lnTo>
                      <a:pt x="1344367" y="549805"/>
                    </a:lnTo>
                    <a:lnTo>
                      <a:pt x="1666236" y="549805"/>
                    </a:lnTo>
                    <a:lnTo>
                      <a:pt x="1638576" y="662164"/>
                    </a:lnTo>
                    <a:lnTo>
                      <a:pt x="1316707" y="662164"/>
                    </a:lnTo>
                    <a:lnTo>
                      <a:pt x="1281502" y="802052"/>
                    </a:lnTo>
                    <a:lnTo>
                      <a:pt x="1150848" y="802052"/>
                    </a:lnTo>
                    <a:lnTo>
                      <a:pt x="1186023" y="662164"/>
                    </a:lnTo>
                    <a:lnTo>
                      <a:pt x="865022" y="662164"/>
                    </a:lnTo>
                    <a:lnTo>
                      <a:pt x="892682" y="549805"/>
                    </a:lnTo>
                    <a:lnTo>
                      <a:pt x="1213631" y="549805"/>
                    </a:lnTo>
                    <a:close/>
                    <a:moveTo>
                      <a:pt x="1377057" y="365435"/>
                    </a:moveTo>
                    <a:cubicBezTo>
                      <a:pt x="1367505" y="373720"/>
                      <a:pt x="1358739" y="380845"/>
                      <a:pt x="1350759" y="386810"/>
                    </a:cubicBezTo>
                    <a:cubicBezTo>
                      <a:pt x="1342778" y="392776"/>
                      <a:pt x="1335060" y="398208"/>
                      <a:pt x="1327603" y="403106"/>
                    </a:cubicBezTo>
                    <a:lnTo>
                      <a:pt x="1383763" y="389762"/>
                    </a:lnTo>
                    <a:cubicBezTo>
                      <a:pt x="1382383" y="384607"/>
                      <a:pt x="1380951" y="379818"/>
                      <a:pt x="1379467" y="375397"/>
                    </a:cubicBezTo>
                    <a:cubicBezTo>
                      <a:pt x="1377983" y="370975"/>
                      <a:pt x="1377179" y="367655"/>
                      <a:pt x="1377057" y="365435"/>
                    </a:cubicBezTo>
                    <a:close/>
                    <a:moveTo>
                      <a:pt x="750084" y="256489"/>
                    </a:moveTo>
                    <a:lnTo>
                      <a:pt x="675532" y="269900"/>
                    </a:lnTo>
                    <a:cubicBezTo>
                      <a:pt x="670632" y="278144"/>
                      <a:pt x="665574" y="286802"/>
                      <a:pt x="660360" y="295876"/>
                    </a:cubicBezTo>
                    <a:cubicBezTo>
                      <a:pt x="655146" y="304949"/>
                      <a:pt x="649043" y="315267"/>
                      <a:pt x="642050" y="326830"/>
                    </a:cubicBezTo>
                    <a:cubicBezTo>
                      <a:pt x="642416" y="347191"/>
                      <a:pt x="643567" y="368030"/>
                      <a:pt x="645503" y="389348"/>
                    </a:cubicBezTo>
                    <a:cubicBezTo>
                      <a:pt x="647439" y="410666"/>
                      <a:pt x="650473" y="430886"/>
                      <a:pt x="654606" y="450008"/>
                    </a:cubicBezTo>
                    <a:cubicBezTo>
                      <a:pt x="673387" y="419519"/>
                      <a:pt x="690655" y="388305"/>
                      <a:pt x="706411" y="356367"/>
                    </a:cubicBezTo>
                    <a:cubicBezTo>
                      <a:pt x="722167" y="324429"/>
                      <a:pt x="736725" y="291136"/>
                      <a:pt x="750084" y="256489"/>
                    </a:cubicBezTo>
                    <a:close/>
                    <a:moveTo>
                      <a:pt x="250621" y="227990"/>
                    </a:moveTo>
                    <a:lnTo>
                      <a:pt x="317677" y="257327"/>
                    </a:lnTo>
                    <a:cubicBezTo>
                      <a:pt x="300756" y="283509"/>
                      <a:pt x="282001" y="310102"/>
                      <a:pt x="261413" y="337107"/>
                    </a:cubicBezTo>
                    <a:cubicBezTo>
                      <a:pt x="240825" y="364111"/>
                      <a:pt x="219346" y="390290"/>
                      <a:pt x="196976" y="415642"/>
                    </a:cubicBezTo>
                    <a:lnTo>
                      <a:pt x="245592" y="381276"/>
                    </a:lnTo>
                    <a:cubicBezTo>
                      <a:pt x="250220" y="387650"/>
                      <a:pt x="255004" y="393762"/>
                      <a:pt x="259946" y="399612"/>
                    </a:cubicBezTo>
                    <a:cubicBezTo>
                      <a:pt x="264888" y="405461"/>
                      <a:pt x="269882" y="410526"/>
                      <a:pt x="274929" y="414804"/>
                    </a:cubicBezTo>
                    <a:cubicBezTo>
                      <a:pt x="284027" y="401480"/>
                      <a:pt x="291815" y="388732"/>
                      <a:pt x="298294" y="376561"/>
                    </a:cubicBezTo>
                    <a:cubicBezTo>
                      <a:pt x="304772" y="364390"/>
                      <a:pt x="310675" y="352271"/>
                      <a:pt x="316001" y="340204"/>
                    </a:cubicBezTo>
                    <a:lnTo>
                      <a:pt x="399821" y="355292"/>
                    </a:lnTo>
                    <a:cubicBezTo>
                      <a:pt x="394320" y="337491"/>
                      <a:pt x="387929" y="319530"/>
                      <a:pt x="380647" y="301406"/>
                    </a:cubicBezTo>
                    <a:cubicBezTo>
                      <a:pt x="373365" y="283283"/>
                      <a:pt x="365507" y="266354"/>
                      <a:pt x="357073" y="250621"/>
                    </a:cubicBezTo>
                    <a:lnTo>
                      <a:pt x="412394" y="227990"/>
                    </a:lnTo>
                    <a:close/>
                    <a:moveTo>
                      <a:pt x="1074572" y="192786"/>
                    </a:moveTo>
                    <a:cubicBezTo>
                      <a:pt x="1093362" y="204638"/>
                      <a:pt x="1112989" y="218628"/>
                      <a:pt x="1133452" y="234753"/>
                    </a:cubicBezTo>
                    <a:cubicBezTo>
                      <a:pt x="1153916" y="250879"/>
                      <a:pt x="1170603" y="265919"/>
                      <a:pt x="1183514" y="279872"/>
                    </a:cubicBezTo>
                    <a:lnTo>
                      <a:pt x="1088821" y="341947"/>
                    </a:lnTo>
                    <a:cubicBezTo>
                      <a:pt x="1078938" y="328019"/>
                      <a:pt x="1064548" y="312675"/>
                      <a:pt x="1045654" y="295918"/>
                    </a:cubicBezTo>
                    <a:cubicBezTo>
                      <a:pt x="1026760" y="279160"/>
                      <a:pt x="1007341" y="264032"/>
                      <a:pt x="987399" y="250532"/>
                    </a:cubicBezTo>
                    <a:close/>
                    <a:moveTo>
                      <a:pt x="1626841" y="179374"/>
                    </a:moveTo>
                    <a:lnTo>
                      <a:pt x="1719881" y="248026"/>
                    </a:lnTo>
                    <a:cubicBezTo>
                      <a:pt x="1696376" y="267532"/>
                      <a:pt x="1672558" y="285943"/>
                      <a:pt x="1648424" y="303259"/>
                    </a:cubicBezTo>
                    <a:cubicBezTo>
                      <a:pt x="1624291" y="320575"/>
                      <a:pt x="1602568" y="335428"/>
                      <a:pt x="1583254" y="347819"/>
                    </a:cubicBezTo>
                    <a:lnTo>
                      <a:pt x="1498596" y="284905"/>
                    </a:lnTo>
                    <a:cubicBezTo>
                      <a:pt x="1519185" y="271227"/>
                      <a:pt x="1541502" y="254579"/>
                      <a:pt x="1565547" y="234961"/>
                    </a:cubicBezTo>
                    <a:cubicBezTo>
                      <a:pt x="1589593" y="215344"/>
                      <a:pt x="1610024" y="196815"/>
                      <a:pt x="1626841" y="179374"/>
                    </a:cubicBezTo>
                    <a:close/>
                    <a:moveTo>
                      <a:pt x="1459201" y="173507"/>
                    </a:moveTo>
                    <a:lnTo>
                      <a:pt x="1403880" y="185242"/>
                    </a:lnTo>
                    <a:cubicBezTo>
                      <a:pt x="1384601" y="205226"/>
                      <a:pt x="1364484" y="224762"/>
                      <a:pt x="1343529" y="243848"/>
                    </a:cubicBezTo>
                    <a:lnTo>
                      <a:pt x="1397174" y="232985"/>
                    </a:lnTo>
                    <a:cubicBezTo>
                      <a:pt x="1408088" y="223345"/>
                      <a:pt x="1418740" y="213541"/>
                      <a:pt x="1429130" y="203573"/>
                    </a:cubicBezTo>
                    <a:cubicBezTo>
                      <a:pt x="1439520" y="193606"/>
                      <a:pt x="1449544" y="183584"/>
                      <a:pt x="1459201" y="173507"/>
                    </a:cubicBezTo>
                    <a:close/>
                    <a:moveTo>
                      <a:pt x="2735884" y="55321"/>
                    </a:moveTo>
                    <a:lnTo>
                      <a:pt x="3423103" y="55321"/>
                    </a:lnTo>
                    <a:lnTo>
                      <a:pt x="3392928" y="175183"/>
                    </a:lnTo>
                    <a:lnTo>
                      <a:pt x="3112969" y="175183"/>
                    </a:lnTo>
                    <a:lnTo>
                      <a:pt x="3071898" y="339403"/>
                    </a:lnTo>
                    <a:lnTo>
                      <a:pt x="3317490" y="339403"/>
                    </a:lnTo>
                    <a:lnTo>
                      <a:pt x="3287315" y="459319"/>
                    </a:lnTo>
                    <a:lnTo>
                      <a:pt x="3041722" y="459319"/>
                    </a:lnTo>
                    <a:lnTo>
                      <a:pt x="2994783" y="647868"/>
                    </a:lnTo>
                    <a:lnTo>
                      <a:pt x="3317490" y="647868"/>
                    </a:lnTo>
                    <a:lnTo>
                      <a:pt x="3288153" y="767778"/>
                    </a:lnTo>
                    <a:lnTo>
                      <a:pt x="2517952" y="767778"/>
                    </a:lnTo>
                    <a:lnTo>
                      <a:pt x="2547289" y="647868"/>
                    </a:lnTo>
                    <a:lnTo>
                      <a:pt x="2865768" y="647868"/>
                    </a:lnTo>
                    <a:lnTo>
                      <a:pt x="2912640" y="459319"/>
                    </a:lnTo>
                    <a:lnTo>
                      <a:pt x="2675534" y="459319"/>
                    </a:lnTo>
                    <a:lnTo>
                      <a:pt x="2705709" y="339403"/>
                    </a:lnTo>
                    <a:lnTo>
                      <a:pt x="2942814" y="339403"/>
                    </a:lnTo>
                    <a:lnTo>
                      <a:pt x="2983886" y="175183"/>
                    </a:lnTo>
                    <a:lnTo>
                      <a:pt x="2705709" y="175183"/>
                    </a:lnTo>
                    <a:close/>
                    <a:moveTo>
                      <a:pt x="2032537" y="32689"/>
                    </a:moveTo>
                    <a:cubicBezTo>
                      <a:pt x="2042983" y="52247"/>
                      <a:pt x="2052905" y="73691"/>
                      <a:pt x="2062304" y="97021"/>
                    </a:cubicBezTo>
                    <a:cubicBezTo>
                      <a:pt x="2071702" y="120351"/>
                      <a:pt x="2078270" y="141376"/>
                      <a:pt x="2082009" y="160096"/>
                    </a:cubicBezTo>
                    <a:lnTo>
                      <a:pt x="1963064" y="193624"/>
                    </a:lnTo>
                    <a:cubicBezTo>
                      <a:pt x="1961108" y="175742"/>
                      <a:pt x="1956428" y="154927"/>
                      <a:pt x="1949024" y="131178"/>
                    </a:cubicBezTo>
                    <a:cubicBezTo>
                      <a:pt x="1941620" y="107429"/>
                      <a:pt x="1933168" y="84937"/>
                      <a:pt x="1923668" y="63703"/>
                    </a:cubicBezTo>
                    <a:close/>
                    <a:moveTo>
                      <a:pt x="2143219" y="9220"/>
                    </a:moveTo>
                    <a:lnTo>
                      <a:pt x="2267318" y="9220"/>
                    </a:lnTo>
                    <a:lnTo>
                      <a:pt x="2235455" y="138303"/>
                    </a:lnTo>
                    <a:cubicBezTo>
                      <a:pt x="2232590" y="149182"/>
                      <a:pt x="2229726" y="160323"/>
                      <a:pt x="2226861" y="171726"/>
                    </a:cubicBezTo>
                    <a:cubicBezTo>
                      <a:pt x="2223996" y="183129"/>
                      <a:pt x="2220712" y="194899"/>
                      <a:pt x="2217008" y="207035"/>
                    </a:cubicBezTo>
                    <a:lnTo>
                      <a:pt x="2563948" y="200329"/>
                    </a:lnTo>
                    <a:cubicBezTo>
                      <a:pt x="2563772" y="200764"/>
                      <a:pt x="2562168" y="205110"/>
                      <a:pt x="2559136" y="213368"/>
                    </a:cubicBezTo>
                    <a:cubicBezTo>
                      <a:pt x="2556104" y="221626"/>
                      <a:pt x="2552700" y="231188"/>
                      <a:pt x="2548923" y="242053"/>
                    </a:cubicBezTo>
                    <a:cubicBezTo>
                      <a:pt x="2545146" y="252919"/>
                      <a:pt x="2542051" y="262480"/>
                      <a:pt x="2539640" y="270738"/>
                    </a:cubicBezTo>
                    <a:cubicBezTo>
                      <a:pt x="2510919" y="373104"/>
                      <a:pt x="2486684" y="456757"/>
                      <a:pt x="2466934" y="521699"/>
                    </a:cubicBezTo>
                    <a:cubicBezTo>
                      <a:pt x="2447185" y="586640"/>
                      <a:pt x="2429904" y="637150"/>
                      <a:pt x="2415090" y="673228"/>
                    </a:cubicBezTo>
                    <a:cubicBezTo>
                      <a:pt x="2400277" y="709307"/>
                      <a:pt x="2385914" y="735233"/>
                      <a:pt x="2372000" y="751009"/>
                    </a:cubicBezTo>
                    <a:cubicBezTo>
                      <a:pt x="2353926" y="765593"/>
                      <a:pt x="2337320" y="775829"/>
                      <a:pt x="2322182" y="781715"/>
                    </a:cubicBezTo>
                    <a:cubicBezTo>
                      <a:pt x="2307044" y="787602"/>
                      <a:pt x="2291271" y="792178"/>
                      <a:pt x="2274865" y="795444"/>
                    </a:cubicBezTo>
                    <a:cubicBezTo>
                      <a:pt x="2254479" y="797872"/>
                      <a:pt x="2232363" y="798466"/>
                      <a:pt x="2208518" y="797226"/>
                    </a:cubicBezTo>
                    <a:cubicBezTo>
                      <a:pt x="2184673" y="795986"/>
                      <a:pt x="2160671" y="793436"/>
                      <a:pt x="2136511" y="789575"/>
                    </a:cubicBezTo>
                    <a:cubicBezTo>
                      <a:pt x="2136896" y="770816"/>
                      <a:pt x="2135917" y="749856"/>
                      <a:pt x="2133577" y="726695"/>
                    </a:cubicBezTo>
                    <a:cubicBezTo>
                      <a:pt x="2131236" y="703534"/>
                      <a:pt x="2125227" y="682574"/>
                      <a:pt x="2115549" y="663815"/>
                    </a:cubicBezTo>
                    <a:cubicBezTo>
                      <a:pt x="2137996" y="668601"/>
                      <a:pt x="2159134" y="671395"/>
                      <a:pt x="2178961" y="672199"/>
                    </a:cubicBezTo>
                    <a:cubicBezTo>
                      <a:pt x="2198788" y="673002"/>
                      <a:pt x="2213427" y="673282"/>
                      <a:pt x="2222878" y="673037"/>
                    </a:cubicBezTo>
                    <a:cubicBezTo>
                      <a:pt x="2233726" y="672950"/>
                      <a:pt x="2243054" y="670609"/>
                      <a:pt x="2250863" y="666015"/>
                    </a:cubicBezTo>
                    <a:cubicBezTo>
                      <a:pt x="2258671" y="661422"/>
                      <a:pt x="2265275" y="655099"/>
                      <a:pt x="2270672" y="647047"/>
                    </a:cubicBezTo>
                    <a:cubicBezTo>
                      <a:pt x="2283910" y="640092"/>
                      <a:pt x="2300802" y="609985"/>
                      <a:pt x="2321350" y="556724"/>
                    </a:cubicBezTo>
                    <a:cubicBezTo>
                      <a:pt x="2341897" y="503463"/>
                      <a:pt x="2367162" y="423502"/>
                      <a:pt x="2397146" y="316839"/>
                    </a:cubicBezTo>
                    <a:lnTo>
                      <a:pt x="2175083" y="330250"/>
                    </a:lnTo>
                    <a:cubicBezTo>
                      <a:pt x="2168375" y="346216"/>
                      <a:pt x="2161247" y="362437"/>
                      <a:pt x="2153701" y="378915"/>
                    </a:cubicBezTo>
                    <a:cubicBezTo>
                      <a:pt x="2146154" y="395393"/>
                      <a:pt x="2138189" y="411829"/>
                      <a:pt x="2129803" y="428223"/>
                    </a:cubicBezTo>
                    <a:lnTo>
                      <a:pt x="2233778" y="393862"/>
                    </a:lnTo>
                    <a:cubicBezTo>
                      <a:pt x="2245203" y="417296"/>
                      <a:pt x="2256523" y="442723"/>
                      <a:pt x="2267738" y="470145"/>
                    </a:cubicBezTo>
                    <a:cubicBezTo>
                      <a:pt x="2278952" y="497566"/>
                      <a:pt x="2286918" y="522159"/>
                      <a:pt x="2291635" y="543923"/>
                    </a:cubicBezTo>
                    <a:lnTo>
                      <a:pt x="2175083" y="584166"/>
                    </a:lnTo>
                    <a:cubicBezTo>
                      <a:pt x="2172288" y="562839"/>
                      <a:pt x="2166558" y="538211"/>
                      <a:pt x="2157893" y="510282"/>
                    </a:cubicBezTo>
                    <a:cubicBezTo>
                      <a:pt x="2149229" y="482352"/>
                      <a:pt x="2139306" y="455838"/>
                      <a:pt x="2128127" y="430738"/>
                    </a:cubicBezTo>
                    <a:cubicBezTo>
                      <a:pt x="2094415" y="496466"/>
                      <a:pt x="2049928" y="559940"/>
                      <a:pt x="1994665" y="621161"/>
                    </a:cubicBezTo>
                    <a:cubicBezTo>
                      <a:pt x="1939402" y="682382"/>
                      <a:pt x="1869356" y="736843"/>
                      <a:pt x="1784527" y="784545"/>
                    </a:cubicBezTo>
                    <a:cubicBezTo>
                      <a:pt x="1775237" y="768056"/>
                      <a:pt x="1763013" y="750939"/>
                      <a:pt x="1747856" y="733193"/>
                    </a:cubicBezTo>
                    <a:cubicBezTo>
                      <a:pt x="1732699" y="715446"/>
                      <a:pt x="1717541" y="700425"/>
                      <a:pt x="1702384" y="688128"/>
                    </a:cubicBezTo>
                    <a:cubicBezTo>
                      <a:pt x="1792349" y="639376"/>
                      <a:pt x="1865332" y="581985"/>
                      <a:pt x="1921332" y="515957"/>
                    </a:cubicBezTo>
                    <a:cubicBezTo>
                      <a:pt x="1977332" y="449928"/>
                      <a:pt x="2019711" y="383555"/>
                      <a:pt x="2048468" y="316839"/>
                    </a:cubicBezTo>
                    <a:lnTo>
                      <a:pt x="1813026" y="323545"/>
                    </a:lnTo>
                    <a:lnTo>
                      <a:pt x="1843201" y="200329"/>
                    </a:lnTo>
                    <a:lnTo>
                      <a:pt x="2095425" y="193624"/>
                    </a:lnTo>
                    <a:cubicBezTo>
                      <a:pt x="2099582" y="181086"/>
                      <a:pt x="2103216" y="169072"/>
                      <a:pt x="2106325" y="157581"/>
                    </a:cubicBezTo>
                    <a:cubicBezTo>
                      <a:pt x="2109435" y="146091"/>
                      <a:pt x="2112230" y="134915"/>
                      <a:pt x="2114710" y="124053"/>
                    </a:cubicBezTo>
                    <a:close/>
                    <a:moveTo>
                      <a:pt x="1447466" y="9220"/>
                    </a:moveTo>
                    <a:cubicBezTo>
                      <a:pt x="1452600" y="19418"/>
                      <a:pt x="1457629" y="30245"/>
                      <a:pt x="1462554" y="41700"/>
                    </a:cubicBezTo>
                    <a:cubicBezTo>
                      <a:pt x="1467478" y="53156"/>
                      <a:pt x="1471669" y="64401"/>
                      <a:pt x="1475127" y="75438"/>
                    </a:cubicBezTo>
                    <a:lnTo>
                      <a:pt x="1772688" y="69570"/>
                    </a:lnTo>
                    <a:lnTo>
                      <a:pt x="1745865" y="179374"/>
                    </a:lnTo>
                    <a:lnTo>
                      <a:pt x="1626841" y="179374"/>
                    </a:lnTo>
                    <a:lnTo>
                      <a:pt x="1480156" y="179374"/>
                    </a:lnTo>
                    <a:lnTo>
                      <a:pt x="1548888" y="230479"/>
                    </a:lnTo>
                    <a:cubicBezTo>
                      <a:pt x="1524965" y="252276"/>
                      <a:pt x="1500098" y="273778"/>
                      <a:pt x="1474288" y="294984"/>
                    </a:cubicBezTo>
                    <a:cubicBezTo>
                      <a:pt x="1448479" y="316190"/>
                      <a:pt x="1421936" y="336877"/>
                      <a:pt x="1394659" y="357047"/>
                    </a:cubicBezTo>
                    <a:lnTo>
                      <a:pt x="1457524" y="335237"/>
                    </a:lnTo>
                    <a:cubicBezTo>
                      <a:pt x="1461384" y="343643"/>
                      <a:pt x="1465190" y="352416"/>
                      <a:pt x="1468945" y="361556"/>
                    </a:cubicBezTo>
                    <a:cubicBezTo>
                      <a:pt x="1472699" y="370696"/>
                      <a:pt x="1475877" y="380098"/>
                      <a:pt x="1478479" y="389762"/>
                    </a:cubicBezTo>
                    <a:lnTo>
                      <a:pt x="1545535" y="341947"/>
                    </a:lnTo>
                    <a:cubicBezTo>
                      <a:pt x="1570035" y="356430"/>
                      <a:pt x="1595845" y="373362"/>
                      <a:pt x="1622964" y="392741"/>
                    </a:cubicBezTo>
                    <a:cubicBezTo>
                      <a:pt x="1650084" y="412121"/>
                      <a:pt x="1672331" y="430097"/>
                      <a:pt x="1689706" y="446671"/>
                    </a:cubicBezTo>
                    <a:lnTo>
                      <a:pt x="1592475" y="509558"/>
                    </a:lnTo>
                    <a:cubicBezTo>
                      <a:pt x="1583429" y="498378"/>
                      <a:pt x="1570926" y="486569"/>
                      <a:pt x="1554965" y="474131"/>
                    </a:cubicBezTo>
                    <a:cubicBezTo>
                      <a:pt x="1539004" y="461694"/>
                      <a:pt x="1521053" y="450304"/>
                      <a:pt x="1501111" y="439963"/>
                    </a:cubicBezTo>
                    <a:cubicBezTo>
                      <a:pt x="1500831" y="450042"/>
                      <a:pt x="1501181" y="459440"/>
                      <a:pt x="1502159" y="468157"/>
                    </a:cubicBezTo>
                    <a:cubicBezTo>
                      <a:pt x="1503137" y="476874"/>
                      <a:pt x="1503905" y="484805"/>
                      <a:pt x="1504464" y="491949"/>
                    </a:cubicBezTo>
                    <a:lnTo>
                      <a:pt x="1407232" y="512073"/>
                    </a:lnTo>
                    <a:cubicBezTo>
                      <a:pt x="1407425" y="506204"/>
                      <a:pt x="1407250" y="500125"/>
                      <a:pt x="1406709" y="493836"/>
                    </a:cubicBezTo>
                    <a:cubicBezTo>
                      <a:pt x="1406167" y="487547"/>
                      <a:pt x="1406621" y="481049"/>
                      <a:pt x="1408071" y="474341"/>
                    </a:cubicBezTo>
                    <a:cubicBezTo>
                      <a:pt x="1344127" y="482358"/>
                      <a:pt x="1294996" y="488683"/>
                      <a:pt x="1260676" y="493316"/>
                    </a:cubicBezTo>
                    <a:cubicBezTo>
                      <a:pt x="1226356" y="497948"/>
                      <a:pt x="1201628" y="501416"/>
                      <a:pt x="1186491" y="503719"/>
                    </a:cubicBezTo>
                    <a:cubicBezTo>
                      <a:pt x="1171356" y="506022"/>
                      <a:pt x="1160592" y="507689"/>
                      <a:pt x="1154201" y="508719"/>
                    </a:cubicBezTo>
                    <a:cubicBezTo>
                      <a:pt x="1151302" y="499566"/>
                      <a:pt x="1149346" y="487268"/>
                      <a:pt x="1148333" y="471825"/>
                    </a:cubicBezTo>
                    <a:cubicBezTo>
                      <a:pt x="1147321" y="456383"/>
                      <a:pt x="1147041" y="442408"/>
                      <a:pt x="1147495" y="429901"/>
                    </a:cubicBezTo>
                    <a:cubicBezTo>
                      <a:pt x="1114491" y="447893"/>
                      <a:pt x="1081801" y="464314"/>
                      <a:pt x="1049426" y="479162"/>
                    </a:cubicBezTo>
                    <a:cubicBezTo>
                      <a:pt x="1017050" y="494011"/>
                      <a:pt x="986875" y="507496"/>
                      <a:pt x="958900" y="519620"/>
                    </a:cubicBezTo>
                    <a:lnTo>
                      <a:pt x="913637" y="416485"/>
                    </a:lnTo>
                    <a:cubicBezTo>
                      <a:pt x="943621" y="407415"/>
                      <a:pt x="978790" y="395874"/>
                      <a:pt x="1019146" y="381863"/>
                    </a:cubicBezTo>
                    <a:cubicBezTo>
                      <a:pt x="1059502" y="367852"/>
                      <a:pt x="1101167" y="353149"/>
                      <a:pt x="1144142" y="337753"/>
                    </a:cubicBezTo>
                    <a:lnTo>
                      <a:pt x="1144142" y="413969"/>
                    </a:lnTo>
                    <a:cubicBezTo>
                      <a:pt x="1154654" y="410590"/>
                      <a:pt x="1165892" y="405019"/>
                      <a:pt x="1177856" y="397256"/>
                    </a:cubicBezTo>
                    <a:cubicBezTo>
                      <a:pt x="1189820" y="389492"/>
                      <a:pt x="1202302" y="379724"/>
                      <a:pt x="1215304" y="367952"/>
                    </a:cubicBezTo>
                    <a:cubicBezTo>
                      <a:pt x="1223118" y="366484"/>
                      <a:pt x="1232612" y="362290"/>
                      <a:pt x="1243786" y="355369"/>
                    </a:cubicBezTo>
                    <a:cubicBezTo>
                      <a:pt x="1254960" y="348449"/>
                      <a:pt x="1268650" y="340060"/>
                      <a:pt x="1284855" y="330203"/>
                    </a:cubicBezTo>
                    <a:cubicBezTo>
                      <a:pt x="1263411" y="333961"/>
                      <a:pt x="1247208" y="336512"/>
                      <a:pt x="1236245" y="337858"/>
                    </a:cubicBezTo>
                    <a:cubicBezTo>
                      <a:pt x="1225282" y="339204"/>
                      <a:pt x="1217465" y="339448"/>
                      <a:pt x="1212794" y="338592"/>
                    </a:cubicBezTo>
                    <a:cubicBezTo>
                      <a:pt x="1209640" y="328001"/>
                      <a:pt x="1206746" y="313532"/>
                      <a:pt x="1204115" y="295186"/>
                    </a:cubicBezTo>
                    <a:cubicBezTo>
                      <a:pt x="1201483" y="276841"/>
                      <a:pt x="1197962" y="260285"/>
                      <a:pt x="1193553" y="245519"/>
                    </a:cubicBezTo>
                    <a:cubicBezTo>
                      <a:pt x="1198920" y="246460"/>
                      <a:pt x="1205753" y="243743"/>
                      <a:pt x="1214052" y="237368"/>
                    </a:cubicBezTo>
                    <a:cubicBezTo>
                      <a:pt x="1222350" y="230994"/>
                      <a:pt x="1230026" y="222839"/>
                      <a:pt x="1237078" y="212902"/>
                    </a:cubicBezTo>
                    <a:cubicBezTo>
                      <a:pt x="1241810" y="212204"/>
                      <a:pt x="1248271" y="208153"/>
                      <a:pt x="1256461" y="200749"/>
                    </a:cubicBezTo>
                    <a:cubicBezTo>
                      <a:pt x="1264651" y="193344"/>
                      <a:pt x="1273836" y="184264"/>
                      <a:pt x="1284017" y="173507"/>
                    </a:cubicBezTo>
                    <a:lnTo>
                      <a:pt x="1010031" y="179374"/>
                    </a:lnTo>
                    <a:lnTo>
                      <a:pt x="1036853" y="69570"/>
                    </a:lnTo>
                    <a:lnTo>
                      <a:pt x="1337662" y="63703"/>
                    </a:lnTo>
                    <a:cubicBezTo>
                      <a:pt x="1335584" y="56962"/>
                      <a:pt x="1333453" y="50327"/>
                      <a:pt x="1331271" y="43796"/>
                    </a:cubicBezTo>
                    <a:cubicBezTo>
                      <a:pt x="1329088" y="37265"/>
                      <a:pt x="1326748" y="31048"/>
                      <a:pt x="1324251" y="25146"/>
                    </a:cubicBezTo>
                    <a:close/>
                    <a:moveTo>
                      <a:pt x="680554" y="0"/>
                    </a:moveTo>
                    <a:lnTo>
                      <a:pt x="787803" y="31013"/>
                    </a:lnTo>
                    <a:cubicBezTo>
                      <a:pt x="779036" y="52422"/>
                      <a:pt x="770166" y="73726"/>
                      <a:pt x="761190" y="94926"/>
                    </a:cubicBezTo>
                    <a:cubicBezTo>
                      <a:pt x="752214" y="116125"/>
                      <a:pt x="742924" y="137010"/>
                      <a:pt x="733320" y="157581"/>
                    </a:cubicBezTo>
                    <a:lnTo>
                      <a:pt x="928620" y="150876"/>
                    </a:lnTo>
                    <a:lnTo>
                      <a:pt x="900960" y="263194"/>
                    </a:lnTo>
                    <a:lnTo>
                      <a:pt x="864917" y="269900"/>
                    </a:lnTo>
                    <a:cubicBezTo>
                      <a:pt x="840871" y="330846"/>
                      <a:pt x="814992" y="387150"/>
                      <a:pt x="787282" y="438810"/>
                    </a:cubicBezTo>
                    <a:cubicBezTo>
                      <a:pt x="759571" y="490471"/>
                      <a:pt x="728459" y="538628"/>
                      <a:pt x="693946" y="583282"/>
                    </a:cubicBezTo>
                    <a:cubicBezTo>
                      <a:pt x="706387" y="608428"/>
                      <a:pt x="721712" y="632107"/>
                      <a:pt x="739923" y="654320"/>
                    </a:cubicBezTo>
                    <a:cubicBezTo>
                      <a:pt x="758134" y="676532"/>
                      <a:pt x="779962" y="697277"/>
                      <a:pt x="805405" y="716556"/>
                    </a:cubicBezTo>
                    <a:cubicBezTo>
                      <a:pt x="790859" y="726737"/>
                      <a:pt x="773641" y="740951"/>
                      <a:pt x="753751" y="759199"/>
                    </a:cubicBezTo>
                    <a:cubicBezTo>
                      <a:pt x="733862" y="777448"/>
                      <a:pt x="718112" y="793967"/>
                      <a:pt x="706502" y="808758"/>
                    </a:cubicBezTo>
                    <a:cubicBezTo>
                      <a:pt x="685106" y="788082"/>
                      <a:pt x="666165" y="766569"/>
                      <a:pt x="649681" y="744217"/>
                    </a:cubicBezTo>
                    <a:cubicBezTo>
                      <a:pt x="633198" y="721865"/>
                      <a:pt x="619481" y="699513"/>
                      <a:pt x="608533" y="677161"/>
                    </a:cubicBezTo>
                    <a:cubicBezTo>
                      <a:pt x="576768" y="706393"/>
                      <a:pt x="544113" y="731539"/>
                      <a:pt x="510568" y="752599"/>
                    </a:cubicBezTo>
                    <a:cubicBezTo>
                      <a:pt x="477023" y="773658"/>
                      <a:pt x="442063" y="791261"/>
                      <a:pt x="405688" y="805405"/>
                    </a:cubicBezTo>
                    <a:cubicBezTo>
                      <a:pt x="398040" y="792396"/>
                      <a:pt x="387562" y="776924"/>
                      <a:pt x="374256" y="758990"/>
                    </a:cubicBezTo>
                    <a:cubicBezTo>
                      <a:pt x="360949" y="741056"/>
                      <a:pt x="347957" y="725794"/>
                      <a:pt x="335279" y="713203"/>
                    </a:cubicBezTo>
                    <a:cubicBezTo>
                      <a:pt x="378499" y="698028"/>
                      <a:pt x="419466" y="677667"/>
                      <a:pt x="458181" y="652119"/>
                    </a:cubicBezTo>
                    <a:cubicBezTo>
                      <a:pt x="496895" y="626572"/>
                      <a:pt x="533042" y="596362"/>
                      <a:pt x="566623" y="561489"/>
                    </a:cubicBezTo>
                    <a:cubicBezTo>
                      <a:pt x="562746" y="544882"/>
                      <a:pt x="559184" y="526966"/>
                      <a:pt x="555936" y="507739"/>
                    </a:cubicBezTo>
                    <a:cubicBezTo>
                      <a:pt x="552688" y="488513"/>
                      <a:pt x="550383" y="469549"/>
                      <a:pt x="549021" y="450846"/>
                    </a:cubicBezTo>
                    <a:cubicBezTo>
                      <a:pt x="541075" y="460835"/>
                      <a:pt x="534125" y="468938"/>
                      <a:pt x="528170" y="475154"/>
                    </a:cubicBezTo>
                    <a:cubicBezTo>
                      <a:pt x="522216" y="481371"/>
                      <a:pt x="517151" y="486121"/>
                      <a:pt x="512978" y="489404"/>
                    </a:cubicBezTo>
                    <a:cubicBezTo>
                      <a:pt x="508193" y="477162"/>
                      <a:pt x="502256" y="463088"/>
                      <a:pt x="495166" y="447179"/>
                    </a:cubicBezTo>
                    <a:cubicBezTo>
                      <a:pt x="488076" y="431271"/>
                      <a:pt x="480882" y="416568"/>
                      <a:pt x="473582" y="403069"/>
                    </a:cubicBezTo>
                    <a:lnTo>
                      <a:pt x="412394" y="429892"/>
                    </a:lnTo>
                    <a:cubicBezTo>
                      <a:pt x="412394" y="425177"/>
                      <a:pt x="412184" y="420776"/>
                      <a:pt x="411765" y="416690"/>
                    </a:cubicBezTo>
                    <a:cubicBezTo>
                      <a:pt x="411346" y="412604"/>
                      <a:pt x="410717" y="409460"/>
                      <a:pt x="409879" y="407260"/>
                    </a:cubicBezTo>
                    <a:cubicBezTo>
                      <a:pt x="398389" y="428337"/>
                      <a:pt x="387213" y="448000"/>
                      <a:pt x="376351" y="466248"/>
                    </a:cubicBezTo>
                    <a:cubicBezTo>
                      <a:pt x="365490" y="484497"/>
                      <a:pt x="353475" y="503112"/>
                      <a:pt x="340309" y="522094"/>
                    </a:cubicBezTo>
                    <a:cubicBezTo>
                      <a:pt x="355571" y="543415"/>
                      <a:pt x="369471" y="565523"/>
                      <a:pt x="382009" y="588416"/>
                    </a:cubicBezTo>
                    <a:cubicBezTo>
                      <a:pt x="394547" y="611310"/>
                      <a:pt x="404675" y="632788"/>
                      <a:pt x="412394" y="652853"/>
                    </a:cubicBezTo>
                    <a:lnTo>
                      <a:pt x="303428" y="717394"/>
                    </a:lnTo>
                    <a:cubicBezTo>
                      <a:pt x="299167" y="702970"/>
                      <a:pt x="293649" y="687813"/>
                      <a:pt x="286873" y="671922"/>
                    </a:cubicBezTo>
                    <a:cubicBezTo>
                      <a:pt x="280098" y="656031"/>
                      <a:pt x="272484" y="640454"/>
                      <a:pt x="264032" y="625192"/>
                    </a:cubicBezTo>
                    <a:cubicBezTo>
                      <a:pt x="231919" y="661217"/>
                      <a:pt x="199543" y="692685"/>
                      <a:pt x="166906" y="719594"/>
                    </a:cubicBezTo>
                    <a:cubicBezTo>
                      <a:pt x="134269" y="746504"/>
                      <a:pt x="100426" y="768961"/>
                      <a:pt x="65379" y="786965"/>
                    </a:cubicBezTo>
                    <a:cubicBezTo>
                      <a:pt x="58569" y="772750"/>
                      <a:pt x="48929" y="756545"/>
                      <a:pt x="36461" y="738349"/>
                    </a:cubicBezTo>
                    <a:cubicBezTo>
                      <a:pt x="23993" y="720153"/>
                      <a:pt x="11839" y="704786"/>
                      <a:pt x="0" y="692248"/>
                    </a:cubicBezTo>
                    <a:cubicBezTo>
                      <a:pt x="37422" y="674471"/>
                      <a:pt x="73639" y="650932"/>
                      <a:pt x="108651" y="621630"/>
                    </a:cubicBezTo>
                    <a:cubicBezTo>
                      <a:pt x="143663" y="592328"/>
                      <a:pt x="176737" y="558311"/>
                      <a:pt x="207873" y="519579"/>
                    </a:cubicBezTo>
                    <a:cubicBezTo>
                      <a:pt x="201045" y="509259"/>
                      <a:pt x="193746" y="498467"/>
                      <a:pt x="185975" y="487203"/>
                    </a:cubicBezTo>
                    <a:cubicBezTo>
                      <a:pt x="178204" y="475940"/>
                      <a:pt x="170695" y="465777"/>
                      <a:pt x="163448" y="456714"/>
                    </a:cubicBezTo>
                    <a:lnTo>
                      <a:pt x="134112" y="487727"/>
                    </a:lnTo>
                    <a:cubicBezTo>
                      <a:pt x="126061" y="474561"/>
                      <a:pt x="115758" y="459822"/>
                      <a:pt x="103203" y="443512"/>
                    </a:cubicBezTo>
                    <a:cubicBezTo>
                      <a:pt x="90647" y="427202"/>
                      <a:pt x="78878" y="412883"/>
                      <a:pt x="67894" y="400555"/>
                    </a:cubicBezTo>
                    <a:cubicBezTo>
                      <a:pt x="91171" y="379252"/>
                      <a:pt x="116073" y="352510"/>
                      <a:pt x="142598" y="320331"/>
                    </a:cubicBezTo>
                    <a:cubicBezTo>
                      <a:pt x="169124" y="288151"/>
                      <a:pt x="193397" y="255136"/>
                      <a:pt x="215417" y="221284"/>
                    </a:cubicBezTo>
                    <a:lnTo>
                      <a:pt x="135788" y="227990"/>
                    </a:lnTo>
                    <a:lnTo>
                      <a:pt x="162610" y="119862"/>
                    </a:lnTo>
                    <a:lnTo>
                      <a:pt x="324383" y="113157"/>
                    </a:lnTo>
                    <a:cubicBezTo>
                      <a:pt x="323981" y="99955"/>
                      <a:pt x="322689" y="86334"/>
                      <a:pt x="320506" y="72294"/>
                    </a:cubicBezTo>
                    <a:cubicBezTo>
                      <a:pt x="318323" y="58255"/>
                      <a:pt x="315145" y="45053"/>
                      <a:pt x="310972" y="32689"/>
                    </a:cubicBezTo>
                    <a:lnTo>
                      <a:pt x="417423" y="9220"/>
                    </a:lnTo>
                    <a:cubicBezTo>
                      <a:pt x="423029" y="24360"/>
                      <a:pt x="427953" y="40600"/>
                      <a:pt x="432196" y="57940"/>
                    </a:cubicBezTo>
                    <a:cubicBezTo>
                      <a:pt x="436440" y="75280"/>
                      <a:pt x="439059" y="90892"/>
                      <a:pt x="440054" y="104775"/>
                    </a:cubicBezTo>
                    <a:lnTo>
                      <a:pt x="378866" y="119862"/>
                    </a:lnTo>
                    <a:lnTo>
                      <a:pt x="574166" y="119862"/>
                    </a:lnTo>
                    <a:lnTo>
                      <a:pt x="547344" y="227990"/>
                    </a:lnTo>
                    <a:lnTo>
                      <a:pt x="458495" y="233857"/>
                    </a:lnTo>
                    <a:cubicBezTo>
                      <a:pt x="467471" y="250931"/>
                      <a:pt x="475922" y="268307"/>
                      <a:pt x="483850" y="285983"/>
                    </a:cubicBezTo>
                    <a:cubicBezTo>
                      <a:pt x="491778" y="303659"/>
                      <a:pt x="498135" y="319777"/>
                      <a:pt x="502919" y="334337"/>
                    </a:cubicBezTo>
                    <a:cubicBezTo>
                      <a:pt x="539400" y="287448"/>
                      <a:pt x="572471" y="235510"/>
                      <a:pt x="602133" y="178523"/>
                    </a:cubicBezTo>
                    <a:cubicBezTo>
                      <a:pt x="631795" y="121536"/>
                      <a:pt x="657935" y="62029"/>
                      <a:pt x="68055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7D31"/>
                  </a:gs>
                  <a:gs pos="78000">
                    <a:srgbClr val="C9512E"/>
                  </a:gs>
                </a:gsLst>
                <a:lin ang="5400000" scaled="1"/>
              </a:gradFill>
              <a:ln w="31750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6600" dirty="0">
                  <a:gradFill>
                    <a:gsLst>
                      <a:gs pos="0">
                        <a:srgbClr val="ED7D31"/>
                      </a:gs>
                      <a:gs pos="78000">
                        <a:srgbClr val="C9512E"/>
                      </a:gs>
                    </a:gsLst>
                    <a:lin ang="5400000" scaled="1"/>
                  </a:gradFill>
                  <a:latin typeface="演示斜黑体" panose="00000A08000000000000" pitchFamily="50" charset="-122"/>
                  <a:ea typeface="演示斜黑体" panose="00000A08000000000000" pitchFamily="50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0F0C8653-9372-4728-B4DB-EC9526D9D9C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82443" y="2015119"/>
                <a:ext cx="3526480" cy="98214"/>
              </a:xfrm>
              <a:custGeom>
                <a:avLst/>
                <a:gdLst/>
                <a:ahLst/>
                <a:cxnLst/>
                <a:rect l="l" t="t" r="r" b="b"/>
                <a:pathLst>
                  <a:path w="3210278" h="89408">
                    <a:moveTo>
                      <a:pt x="432085" y="8985"/>
                    </a:moveTo>
                    <a:cubicBezTo>
                      <a:pt x="431415" y="11664"/>
                      <a:pt x="430764" y="13822"/>
                      <a:pt x="430132" y="15459"/>
                    </a:cubicBezTo>
                    <a:lnTo>
                      <a:pt x="415565" y="55531"/>
                    </a:lnTo>
                    <a:lnTo>
                      <a:pt x="448940" y="55531"/>
                    </a:lnTo>
                    <a:lnTo>
                      <a:pt x="434317" y="15571"/>
                    </a:lnTo>
                    <a:cubicBezTo>
                      <a:pt x="433871" y="14380"/>
                      <a:pt x="433518" y="13189"/>
                      <a:pt x="433257" y="11999"/>
                    </a:cubicBezTo>
                    <a:cubicBezTo>
                      <a:pt x="432959" y="10994"/>
                      <a:pt x="432662" y="9990"/>
                      <a:pt x="432364" y="8985"/>
                    </a:cubicBezTo>
                    <a:close/>
                    <a:moveTo>
                      <a:pt x="1620217" y="6976"/>
                    </a:moveTo>
                    <a:lnTo>
                      <a:pt x="1620217" y="82488"/>
                    </a:lnTo>
                    <a:lnTo>
                      <a:pt x="1633779" y="82488"/>
                    </a:lnTo>
                    <a:cubicBezTo>
                      <a:pt x="1646578" y="82488"/>
                      <a:pt x="1656420" y="79157"/>
                      <a:pt x="1663303" y="72497"/>
                    </a:cubicBezTo>
                    <a:cubicBezTo>
                      <a:pt x="1670186" y="65837"/>
                      <a:pt x="1673628" y="56238"/>
                      <a:pt x="1673628" y="43699"/>
                    </a:cubicBezTo>
                    <a:cubicBezTo>
                      <a:pt x="1673628" y="19217"/>
                      <a:pt x="1660736" y="6976"/>
                      <a:pt x="1634951" y="6976"/>
                    </a:cubicBezTo>
                    <a:close/>
                    <a:moveTo>
                      <a:pt x="1096342" y="6976"/>
                    </a:moveTo>
                    <a:lnTo>
                      <a:pt x="1096342" y="43978"/>
                    </a:lnTo>
                    <a:lnTo>
                      <a:pt x="1111188" y="43978"/>
                    </a:lnTo>
                    <a:cubicBezTo>
                      <a:pt x="1117811" y="43978"/>
                      <a:pt x="1123057" y="42248"/>
                      <a:pt x="1126926" y="38788"/>
                    </a:cubicBezTo>
                    <a:cubicBezTo>
                      <a:pt x="1130796" y="35328"/>
                      <a:pt x="1132731" y="30584"/>
                      <a:pt x="1132731" y="24556"/>
                    </a:cubicBezTo>
                    <a:cubicBezTo>
                      <a:pt x="1132731" y="19050"/>
                      <a:pt x="1130982" y="14743"/>
                      <a:pt x="1127485" y="11636"/>
                    </a:cubicBezTo>
                    <a:cubicBezTo>
                      <a:pt x="1123987" y="8529"/>
                      <a:pt x="1118983" y="6976"/>
                      <a:pt x="1112471" y="6976"/>
                    </a:cubicBezTo>
                    <a:close/>
                    <a:moveTo>
                      <a:pt x="315292" y="6976"/>
                    </a:moveTo>
                    <a:lnTo>
                      <a:pt x="315292" y="43978"/>
                    </a:lnTo>
                    <a:lnTo>
                      <a:pt x="330138" y="43978"/>
                    </a:lnTo>
                    <a:cubicBezTo>
                      <a:pt x="336761" y="43978"/>
                      <a:pt x="342007" y="42248"/>
                      <a:pt x="345876" y="38788"/>
                    </a:cubicBezTo>
                    <a:cubicBezTo>
                      <a:pt x="349746" y="35328"/>
                      <a:pt x="351681" y="30584"/>
                      <a:pt x="351681" y="24556"/>
                    </a:cubicBezTo>
                    <a:cubicBezTo>
                      <a:pt x="351681" y="19050"/>
                      <a:pt x="349932" y="14743"/>
                      <a:pt x="346434" y="11636"/>
                    </a:cubicBezTo>
                    <a:cubicBezTo>
                      <a:pt x="342937" y="8529"/>
                      <a:pt x="337933" y="6976"/>
                      <a:pt x="331421" y="6976"/>
                    </a:cubicBezTo>
                    <a:close/>
                    <a:moveTo>
                      <a:pt x="134317" y="6976"/>
                    </a:moveTo>
                    <a:lnTo>
                      <a:pt x="134317" y="47773"/>
                    </a:lnTo>
                    <a:lnTo>
                      <a:pt x="146596" y="47773"/>
                    </a:lnTo>
                    <a:cubicBezTo>
                      <a:pt x="154372" y="47773"/>
                      <a:pt x="160297" y="45913"/>
                      <a:pt x="164371" y="42192"/>
                    </a:cubicBezTo>
                    <a:cubicBezTo>
                      <a:pt x="168445" y="38472"/>
                      <a:pt x="170482" y="33207"/>
                      <a:pt x="170482" y="26398"/>
                    </a:cubicBezTo>
                    <a:cubicBezTo>
                      <a:pt x="170482" y="13450"/>
                      <a:pt x="163022" y="6976"/>
                      <a:pt x="148102" y="6976"/>
                    </a:cubicBezTo>
                    <a:close/>
                    <a:moveTo>
                      <a:pt x="1002711" y="5469"/>
                    </a:moveTo>
                    <a:cubicBezTo>
                      <a:pt x="992665" y="5469"/>
                      <a:pt x="984396" y="9106"/>
                      <a:pt x="977903" y="16380"/>
                    </a:cubicBezTo>
                    <a:cubicBezTo>
                      <a:pt x="971410" y="23654"/>
                      <a:pt x="968164" y="33170"/>
                      <a:pt x="968164" y="44927"/>
                    </a:cubicBezTo>
                    <a:cubicBezTo>
                      <a:pt x="968164" y="56833"/>
                      <a:pt x="971234" y="66312"/>
                      <a:pt x="977373" y="73362"/>
                    </a:cubicBezTo>
                    <a:cubicBezTo>
                      <a:pt x="983512" y="80413"/>
                      <a:pt x="991716" y="83939"/>
                      <a:pt x="1001985" y="83939"/>
                    </a:cubicBezTo>
                    <a:cubicBezTo>
                      <a:pt x="1012664" y="83939"/>
                      <a:pt x="1021119" y="80450"/>
                      <a:pt x="1027351" y="73474"/>
                    </a:cubicBezTo>
                    <a:cubicBezTo>
                      <a:pt x="1033583" y="66498"/>
                      <a:pt x="1036699" y="56777"/>
                      <a:pt x="1036699" y="44313"/>
                    </a:cubicBezTo>
                    <a:cubicBezTo>
                      <a:pt x="1036699" y="32109"/>
                      <a:pt x="1033658" y="22584"/>
                      <a:pt x="1027574" y="15738"/>
                    </a:cubicBezTo>
                    <a:cubicBezTo>
                      <a:pt x="1021491" y="8892"/>
                      <a:pt x="1013203" y="5469"/>
                      <a:pt x="1002711" y="5469"/>
                    </a:cubicBezTo>
                    <a:close/>
                    <a:moveTo>
                      <a:pt x="688386" y="5469"/>
                    </a:moveTo>
                    <a:cubicBezTo>
                      <a:pt x="678340" y="5469"/>
                      <a:pt x="670071" y="9106"/>
                      <a:pt x="663578" y="16380"/>
                    </a:cubicBezTo>
                    <a:cubicBezTo>
                      <a:pt x="657085" y="23654"/>
                      <a:pt x="653839" y="33170"/>
                      <a:pt x="653839" y="44927"/>
                    </a:cubicBezTo>
                    <a:cubicBezTo>
                      <a:pt x="653839" y="56833"/>
                      <a:pt x="656909" y="66312"/>
                      <a:pt x="663048" y="73362"/>
                    </a:cubicBezTo>
                    <a:cubicBezTo>
                      <a:pt x="669187" y="80413"/>
                      <a:pt x="677391" y="83939"/>
                      <a:pt x="687660" y="83939"/>
                    </a:cubicBezTo>
                    <a:cubicBezTo>
                      <a:pt x="698339" y="83939"/>
                      <a:pt x="706794" y="80450"/>
                      <a:pt x="713026" y="73474"/>
                    </a:cubicBezTo>
                    <a:cubicBezTo>
                      <a:pt x="719258" y="66498"/>
                      <a:pt x="722374" y="56777"/>
                      <a:pt x="722374" y="44313"/>
                    </a:cubicBezTo>
                    <a:cubicBezTo>
                      <a:pt x="722374" y="32109"/>
                      <a:pt x="719333" y="22584"/>
                      <a:pt x="713249" y="15738"/>
                    </a:cubicBezTo>
                    <a:cubicBezTo>
                      <a:pt x="707166" y="8892"/>
                      <a:pt x="698878" y="5469"/>
                      <a:pt x="688386" y="5469"/>
                    </a:cubicBezTo>
                    <a:close/>
                    <a:moveTo>
                      <a:pt x="40686" y="5469"/>
                    </a:moveTo>
                    <a:cubicBezTo>
                      <a:pt x="30640" y="5469"/>
                      <a:pt x="22371" y="9106"/>
                      <a:pt x="15878" y="16380"/>
                    </a:cubicBezTo>
                    <a:cubicBezTo>
                      <a:pt x="9385" y="23654"/>
                      <a:pt x="6139" y="33170"/>
                      <a:pt x="6139" y="44927"/>
                    </a:cubicBezTo>
                    <a:cubicBezTo>
                      <a:pt x="6139" y="56833"/>
                      <a:pt x="9209" y="66312"/>
                      <a:pt x="15348" y="73362"/>
                    </a:cubicBezTo>
                    <a:cubicBezTo>
                      <a:pt x="21487" y="80413"/>
                      <a:pt x="29691" y="83939"/>
                      <a:pt x="39960" y="83939"/>
                    </a:cubicBezTo>
                    <a:cubicBezTo>
                      <a:pt x="50639" y="83939"/>
                      <a:pt x="59094" y="80450"/>
                      <a:pt x="65326" y="73474"/>
                    </a:cubicBezTo>
                    <a:cubicBezTo>
                      <a:pt x="71558" y="66498"/>
                      <a:pt x="74674" y="56777"/>
                      <a:pt x="74674" y="44313"/>
                    </a:cubicBezTo>
                    <a:cubicBezTo>
                      <a:pt x="74674" y="32109"/>
                      <a:pt x="71633" y="22584"/>
                      <a:pt x="65549" y="15738"/>
                    </a:cubicBezTo>
                    <a:cubicBezTo>
                      <a:pt x="59466" y="8892"/>
                      <a:pt x="51178" y="5469"/>
                      <a:pt x="40686" y="5469"/>
                    </a:cubicBezTo>
                    <a:close/>
                    <a:moveTo>
                      <a:pt x="3042995" y="1451"/>
                    </a:moveTo>
                    <a:lnTo>
                      <a:pt x="3047572" y="1451"/>
                    </a:lnTo>
                    <a:lnTo>
                      <a:pt x="3098694" y="70711"/>
                    </a:lnTo>
                    <a:cubicBezTo>
                      <a:pt x="3099811" y="72237"/>
                      <a:pt x="3101038" y="74097"/>
                      <a:pt x="3102378" y="76293"/>
                    </a:cubicBezTo>
                    <a:lnTo>
                      <a:pt x="3102657" y="76293"/>
                    </a:lnTo>
                    <a:cubicBezTo>
                      <a:pt x="3102471" y="73465"/>
                      <a:pt x="3102378" y="71046"/>
                      <a:pt x="3102378" y="69037"/>
                    </a:cubicBezTo>
                    <a:lnTo>
                      <a:pt x="3102378" y="1451"/>
                    </a:lnTo>
                    <a:lnTo>
                      <a:pt x="3108294" y="1451"/>
                    </a:lnTo>
                    <a:lnTo>
                      <a:pt x="3108294" y="87901"/>
                    </a:lnTo>
                    <a:lnTo>
                      <a:pt x="3104108" y="87901"/>
                    </a:lnTo>
                    <a:lnTo>
                      <a:pt x="3052651" y="18026"/>
                    </a:lnTo>
                    <a:cubicBezTo>
                      <a:pt x="3051572" y="16612"/>
                      <a:pt x="3050642" y="15217"/>
                      <a:pt x="3049860" y="13841"/>
                    </a:cubicBezTo>
                    <a:lnTo>
                      <a:pt x="3049079" y="12613"/>
                    </a:lnTo>
                    <a:lnTo>
                      <a:pt x="3048800" y="12613"/>
                    </a:lnTo>
                    <a:cubicBezTo>
                      <a:pt x="3048911" y="13654"/>
                      <a:pt x="3048967" y="14920"/>
                      <a:pt x="3048967" y="16408"/>
                    </a:cubicBezTo>
                    <a:lnTo>
                      <a:pt x="3048967" y="87901"/>
                    </a:lnTo>
                    <a:lnTo>
                      <a:pt x="3042995" y="87901"/>
                    </a:lnTo>
                    <a:close/>
                    <a:moveTo>
                      <a:pt x="2985845" y="1451"/>
                    </a:moveTo>
                    <a:lnTo>
                      <a:pt x="2991817" y="1451"/>
                    </a:lnTo>
                    <a:lnTo>
                      <a:pt x="2991817" y="87901"/>
                    </a:lnTo>
                    <a:lnTo>
                      <a:pt x="2985845" y="87901"/>
                    </a:lnTo>
                    <a:close/>
                    <a:moveTo>
                      <a:pt x="2890595" y="1451"/>
                    </a:moveTo>
                    <a:lnTo>
                      <a:pt x="2896567" y="1451"/>
                    </a:lnTo>
                    <a:lnTo>
                      <a:pt x="2896567" y="42192"/>
                    </a:lnTo>
                    <a:lnTo>
                      <a:pt x="2896790" y="42192"/>
                    </a:lnTo>
                    <a:cubicBezTo>
                      <a:pt x="2897274" y="41374"/>
                      <a:pt x="2897795" y="40685"/>
                      <a:pt x="2898353" y="40127"/>
                    </a:cubicBezTo>
                    <a:lnTo>
                      <a:pt x="2933291" y="1451"/>
                    </a:lnTo>
                    <a:lnTo>
                      <a:pt x="2941104" y="1451"/>
                    </a:lnTo>
                    <a:lnTo>
                      <a:pt x="2903153" y="43364"/>
                    </a:lnTo>
                    <a:lnTo>
                      <a:pt x="2943448" y="87901"/>
                    </a:lnTo>
                    <a:lnTo>
                      <a:pt x="2935076" y="87901"/>
                    </a:lnTo>
                    <a:lnTo>
                      <a:pt x="2898242" y="46546"/>
                    </a:lnTo>
                    <a:cubicBezTo>
                      <a:pt x="2897572" y="45801"/>
                      <a:pt x="2897088" y="45132"/>
                      <a:pt x="2896790" y="44536"/>
                    </a:cubicBezTo>
                    <a:lnTo>
                      <a:pt x="2896567" y="44536"/>
                    </a:lnTo>
                    <a:lnTo>
                      <a:pt x="2896567" y="87901"/>
                    </a:lnTo>
                    <a:lnTo>
                      <a:pt x="2890595" y="87901"/>
                    </a:lnTo>
                    <a:close/>
                    <a:moveTo>
                      <a:pt x="2671520" y="1451"/>
                    </a:moveTo>
                    <a:lnTo>
                      <a:pt x="2677492" y="1451"/>
                    </a:lnTo>
                    <a:lnTo>
                      <a:pt x="2677492" y="87901"/>
                    </a:lnTo>
                    <a:lnTo>
                      <a:pt x="2671520" y="87901"/>
                    </a:lnTo>
                    <a:close/>
                    <a:moveTo>
                      <a:pt x="2483123" y="1451"/>
                    </a:moveTo>
                    <a:lnTo>
                      <a:pt x="2489820" y="1451"/>
                    </a:lnTo>
                    <a:lnTo>
                      <a:pt x="2509912" y="43141"/>
                    </a:lnTo>
                    <a:cubicBezTo>
                      <a:pt x="2510656" y="44555"/>
                      <a:pt x="2511567" y="46676"/>
                      <a:pt x="2512646" y="49503"/>
                    </a:cubicBezTo>
                    <a:lnTo>
                      <a:pt x="2512870" y="49503"/>
                    </a:lnTo>
                    <a:cubicBezTo>
                      <a:pt x="2513465" y="48015"/>
                      <a:pt x="2514451" y="45932"/>
                      <a:pt x="2515828" y="43253"/>
                    </a:cubicBezTo>
                    <a:lnTo>
                      <a:pt x="2536924" y="1451"/>
                    </a:lnTo>
                    <a:lnTo>
                      <a:pt x="2543398" y="1451"/>
                    </a:lnTo>
                    <a:lnTo>
                      <a:pt x="2515493" y="55029"/>
                    </a:lnTo>
                    <a:lnTo>
                      <a:pt x="2515493" y="87901"/>
                    </a:lnTo>
                    <a:lnTo>
                      <a:pt x="2509577" y="87901"/>
                    </a:lnTo>
                    <a:lnTo>
                      <a:pt x="2509577" y="55196"/>
                    </a:lnTo>
                    <a:close/>
                    <a:moveTo>
                      <a:pt x="2280995" y="1451"/>
                    </a:moveTo>
                    <a:lnTo>
                      <a:pt x="2285572" y="1451"/>
                    </a:lnTo>
                    <a:lnTo>
                      <a:pt x="2336694" y="70711"/>
                    </a:lnTo>
                    <a:cubicBezTo>
                      <a:pt x="2337811" y="72237"/>
                      <a:pt x="2339038" y="74097"/>
                      <a:pt x="2340378" y="76293"/>
                    </a:cubicBezTo>
                    <a:lnTo>
                      <a:pt x="2340657" y="76293"/>
                    </a:lnTo>
                    <a:cubicBezTo>
                      <a:pt x="2340471" y="73465"/>
                      <a:pt x="2340378" y="71046"/>
                      <a:pt x="2340378" y="69037"/>
                    </a:cubicBezTo>
                    <a:lnTo>
                      <a:pt x="2340378" y="1451"/>
                    </a:lnTo>
                    <a:lnTo>
                      <a:pt x="2346294" y="1451"/>
                    </a:lnTo>
                    <a:lnTo>
                      <a:pt x="2346294" y="87901"/>
                    </a:lnTo>
                    <a:lnTo>
                      <a:pt x="2342108" y="87901"/>
                    </a:lnTo>
                    <a:lnTo>
                      <a:pt x="2290651" y="18026"/>
                    </a:lnTo>
                    <a:cubicBezTo>
                      <a:pt x="2289572" y="16612"/>
                      <a:pt x="2288642" y="15217"/>
                      <a:pt x="2287860" y="13841"/>
                    </a:cubicBezTo>
                    <a:lnTo>
                      <a:pt x="2287079" y="12613"/>
                    </a:lnTo>
                    <a:lnTo>
                      <a:pt x="2286800" y="12613"/>
                    </a:lnTo>
                    <a:cubicBezTo>
                      <a:pt x="2286911" y="13654"/>
                      <a:pt x="2286967" y="14920"/>
                      <a:pt x="2286967" y="16408"/>
                    </a:cubicBezTo>
                    <a:lnTo>
                      <a:pt x="2286967" y="87901"/>
                    </a:lnTo>
                    <a:lnTo>
                      <a:pt x="2280995" y="87901"/>
                    </a:lnTo>
                    <a:close/>
                    <a:moveTo>
                      <a:pt x="2195270" y="1451"/>
                    </a:moveTo>
                    <a:lnTo>
                      <a:pt x="2235622" y="1451"/>
                    </a:lnTo>
                    <a:lnTo>
                      <a:pt x="2235622" y="6976"/>
                    </a:lnTo>
                    <a:lnTo>
                      <a:pt x="2201242" y="6976"/>
                    </a:lnTo>
                    <a:lnTo>
                      <a:pt x="2201242" y="41634"/>
                    </a:lnTo>
                    <a:lnTo>
                      <a:pt x="2233166" y="41634"/>
                    </a:lnTo>
                    <a:lnTo>
                      <a:pt x="2233166" y="47048"/>
                    </a:lnTo>
                    <a:lnTo>
                      <a:pt x="2201242" y="47048"/>
                    </a:lnTo>
                    <a:lnTo>
                      <a:pt x="2201242" y="82488"/>
                    </a:lnTo>
                    <a:lnTo>
                      <a:pt x="2237631" y="82488"/>
                    </a:lnTo>
                    <a:lnTo>
                      <a:pt x="2237631" y="87901"/>
                    </a:lnTo>
                    <a:lnTo>
                      <a:pt x="2195270" y="87901"/>
                    </a:lnTo>
                    <a:close/>
                    <a:moveTo>
                      <a:pt x="2138120" y="1451"/>
                    </a:moveTo>
                    <a:lnTo>
                      <a:pt x="2144092" y="1451"/>
                    </a:lnTo>
                    <a:lnTo>
                      <a:pt x="2144092" y="87901"/>
                    </a:lnTo>
                    <a:lnTo>
                      <a:pt x="2138120" y="87901"/>
                    </a:lnTo>
                    <a:close/>
                    <a:moveTo>
                      <a:pt x="1976196" y="1451"/>
                    </a:moveTo>
                    <a:lnTo>
                      <a:pt x="1982167" y="1451"/>
                    </a:lnTo>
                    <a:lnTo>
                      <a:pt x="1982167" y="87901"/>
                    </a:lnTo>
                    <a:lnTo>
                      <a:pt x="1976196" y="87901"/>
                    </a:lnTo>
                    <a:close/>
                    <a:moveTo>
                      <a:pt x="1890471" y="1451"/>
                    </a:moveTo>
                    <a:lnTo>
                      <a:pt x="1930822" y="1451"/>
                    </a:lnTo>
                    <a:lnTo>
                      <a:pt x="1930822" y="6976"/>
                    </a:lnTo>
                    <a:lnTo>
                      <a:pt x="1896442" y="6976"/>
                    </a:lnTo>
                    <a:lnTo>
                      <a:pt x="1896442" y="42192"/>
                    </a:lnTo>
                    <a:lnTo>
                      <a:pt x="1928366" y="42192"/>
                    </a:lnTo>
                    <a:lnTo>
                      <a:pt x="1928366" y="47662"/>
                    </a:lnTo>
                    <a:lnTo>
                      <a:pt x="1896442" y="47662"/>
                    </a:lnTo>
                    <a:lnTo>
                      <a:pt x="1896442" y="87901"/>
                    </a:lnTo>
                    <a:lnTo>
                      <a:pt x="1890471" y="87901"/>
                    </a:lnTo>
                    <a:close/>
                    <a:moveTo>
                      <a:pt x="1814271" y="1451"/>
                    </a:moveTo>
                    <a:lnTo>
                      <a:pt x="1854622" y="1451"/>
                    </a:lnTo>
                    <a:lnTo>
                      <a:pt x="1854622" y="6976"/>
                    </a:lnTo>
                    <a:lnTo>
                      <a:pt x="1820242" y="6976"/>
                    </a:lnTo>
                    <a:lnTo>
                      <a:pt x="1820242" y="42192"/>
                    </a:lnTo>
                    <a:lnTo>
                      <a:pt x="1852166" y="42192"/>
                    </a:lnTo>
                    <a:lnTo>
                      <a:pt x="1852166" y="47662"/>
                    </a:lnTo>
                    <a:lnTo>
                      <a:pt x="1820242" y="47662"/>
                    </a:lnTo>
                    <a:lnTo>
                      <a:pt x="1820242" y="87901"/>
                    </a:lnTo>
                    <a:lnTo>
                      <a:pt x="1814271" y="87901"/>
                    </a:lnTo>
                    <a:close/>
                    <a:moveTo>
                      <a:pt x="1728546" y="1451"/>
                    </a:moveTo>
                    <a:lnTo>
                      <a:pt x="1768897" y="1451"/>
                    </a:lnTo>
                    <a:lnTo>
                      <a:pt x="1768897" y="6976"/>
                    </a:lnTo>
                    <a:lnTo>
                      <a:pt x="1734517" y="6976"/>
                    </a:lnTo>
                    <a:lnTo>
                      <a:pt x="1734517" y="41634"/>
                    </a:lnTo>
                    <a:lnTo>
                      <a:pt x="1766441" y="41634"/>
                    </a:lnTo>
                    <a:lnTo>
                      <a:pt x="1766441" y="47048"/>
                    </a:lnTo>
                    <a:lnTo>
                      <a:pt x="1734517" y="47048"/>
                    </a:lnTo>
                    <a:lnTo>
                      <a:pt x="1734517" y="82488"/>
                    </a:lnTo>
                    <a:lnTo>
                      <a:pt x="1770906" y="82488"/>
                    </a:lnTo>
                    <a:lnTo>
                      <a:pt x="1770906" y="87901"/>
                    </a:lnTo>
                    <a:lnTo>
                      <a:pt x="1728546" y="87901"/>
                    </a:lnTo>
                    <a:close/>
                    <a:moveTo>
                      <a:pt x="1614246" y="1451"/>
                    </a:moveTo>
                    <a:lnTo>
                      <a:pt x="1635844" y="1451"/>
                    </a:lnTo>
                    <a:cubicBezTo>
                      <a:pt x="1650206" y="1451"/>
                      <a:pt x="1661126" y="5032"/>
                      <a:pt x="1668605" y="12194"/>
                    </a:cubicBezTo>
                    <a:cubicBezTo>
                      <a:pt x="1676084" y="19356"/>
                      <a:pt x="1679823" y="29784"/>
                      <a:pt x="1679823" y="43476"/>
                    </a:cubicBezTo>
                    <a:cubicBezTo>
                      <a:pt x="1679823" y="56647"/>
                      <a:pt x="1675814" y="67344"/>
                      <a:pt x="1667796" y="75567"/>
                    </a:cubicBezTo>
                    <a:cubicBezTo>
                      <a:pt x="1659778" y="83790"/>
                      <a:pt x="1648718" y="87901"/>
                      <a:pt x="1634616" y="87901"/>
                    </a:cubicBezTo>
                    <a:lnTo>
                      <a:pt x="1614246" y="87901"/>
                    </a:lnTo>
                    <a:close/>
                    <a:moveTo>
                      <a:pt x="1528521" y="1451"/>
                    </a:moveTo>
                    <a:lnTo>
                      <a:pt x="1568872" y="1451"/>
                    </a:lnTo>
                    <a:lnTo>
                      <a:pt x="1568872" y="6976"/>
                    </a:lnTo>
                    <a:lnTo>
                      <a:pt x="1534492" y="6976"/>
                    </a:lnTo>
                    <a:lnTo>
                      <a:pt x="1534492" y="41634"/>
                    </a:lnTo>
                    <a:lnTo>
                      <a:pt x="1566416" y="41634"/>
                    </a:lnTo>
                    <a:lnTo>
                      <a:pt x="1566416" y="47048"/>
                    </a:lnTo>
                    <a:lnTo>
                      <a:pt x="1534492" y="47048"/>
                    </a:lnTo>
                    <a:lnTo>
                      <a:pt x="1534492" y="82488"/>
                    </a:lnTo>
                    <a:lnTo>
                      <a:pt x="1570881" y="82488"/>
                    </a:lnTo>
                    <a:lnTo>
                      <a:pt x="1570881" y="87901"/>
                    </a:lnTo>
                    <a:lnTo>
                      <a:pt x="1528521" y="87901"/>
                    </a:lnTo>
                    <a:close/>
                    <a:moveTo>
                      <a:pt x="1425848" y="1451"/>
                    </a:moveTo>
                    <a:lnTo>
                      <a:pt x="1481658" y="1451"/>
                    </a:lnTo>
                    <a:lnTo>
                      <a:pt x="1481658" y="6976"/>
                    </a:lnTo>
                    <a:lnTo>
                      <a:pt x="1456711" y="6976"/>
                    </a:lnTo>
                    <a:lnTo>
                      <a:pt x="1456711" y="87901"/>
                    </a:lnTo>
                    <a:lnTo>
                      <a:pt x="1450795" y="87901"/>
                    </a:lnTo>
                    <a:lnTo>
                      <a:pt x="1450795" y="6976"/>
                    </a:lnTo>
                    <a:lnTo>
                      <a:pt x="1425848" y="6976"/>
                    </a:lnTo>
                    <a:close/>
                    <a:moveTo>
                      <a:pt x="1328496" y="1451"/>
                    </a:moveTo>
                    <a:lnTo>
                      <a:pt x="1333072" y="1451"/>
                    </a:lnTo>
                    <a:lnTo>
                      <a:pt x="1384194" y="70711"/>
                    </a:lnTo>
                    <a:cubicBezTo>
                      <a:pt x="1385311" y="72237"/>
                      <a:pt x="1386539" y="74097"/>
                      <a:pt x="1387878" y="76293"/>
                    </a:cubicBezTo>
                    <a:lnTo>
                      <a:pt x="1388157" y="76293"/>
                    </a:lnTo>
                    <a:cubicBezTo>
                      <a:pt x="1387971" y="73465"/>
                      <a:pt x="1387878" y="71046"/>
                      <a:pt x="1387878" y="69037"/>
                    </a:cubicBezTo>
                    <a:lnTo>
                      <a:pt x="1387878" y="1451"/>
                    </a:lnTo>
                    <a:lnTo>
                      <a:pt x="1393794" y="1451"/>
                    </a:lnTo>
                    <a:lnTo>
                      <a:pt x="1393794" y="87901"/>
                    </a:lnTo>
                    <a:lnTo>
                      <a:pt x="1389608" y="87901"/>
                    </a:lnTo>
                    <a:lnTo>
                      <a:pt x="1338151" y="18026"/>
                    </a:lnTo>
                    <a:cubicBezTo>
                      <a:pt x="1337072" y="16612"/>
                      <a:pt x="1336142" y="15217"/>
                      <a:pt x="1335360" y="13841"/>
                    </a:cubicBezTo>
                    <a:lnTo>
                      <a:pt x="1334579" y="12613"/>
                    </a:lnTo>
                    <a:lnTo>
                      <a:pt x="1334300" y="12613"/>
                    </a:lnTo>
                    <a:cubicBezTo>
                      <a:pt x="1334411" y="13654"/>
                      <a:pt x="1334467" y="14920"/>
                      <a:pt x="1334467" y="16408"/>
                    </a:cubicBezTo>
                    <a:lnTo>
                      <a:pt x="1334467" y="87901"/>
                    </a:lnTo>
                    <a:lnTo>
                      <a:pt x="1328496" y="87901"/>
                    </a:lnTo>
                    <a:close/>
                    <a:moveTo>
                      <a:pt x="1242771" y="1451"/>
                    </a:moveTo>
                    <a:lnTo>
                      <a:pt x="1283122" y="1451"/>
                    </a:lnTo>
                    <a:lnTo>
                      <a:pt x="1283122" y="6976"/>
                    </a:lnTo>
                    <a:lnTo>
                      <a:pt x="1248742" y="6976"/>
                    </a:lnTo>
                    <a:lnTo>
                      <a:pt x="1248742" y="41634"/>
                    </a:lnTo>
                    <a:lnTo>
                      <a:pt x="1280666" y="41634"/>
                    </a:lnTo>
                    <a:lnTo>
                      <a:pt x="1280666" y="47048"/>
                    </a:lnTo>
                    <a:lnTo>
                      <a:pt x="1248742" y="47048"/>
                    </a:lnTo>
                    <a:lnTo>
                      <a:pt x="1248742" y="82488"/>
                    </a:lnTo>
                    <a:lnTo>
                      <a:pt x="1285131" y="82488"/>
                    </a:lnTo>
                    <a:lnTo>
                      <a:pt x="1285131" y="87901"/>
                    </a:lnTo>
                    <a:lnTo>
                      <a:pt x="1242771" y="87901"/>
                    </a:lnTo>
                    <a:close/>
                    <a:moveTo>
                      <a:pt x="1185621" y="1451"/>
                    </a:moveTo>
                    <a:lnTo>
                      <a:pt x="1191592" y="1451"/>
                    </a:lnTo>
                    <a:lnTo>
                      <a:pt x="1191592" y="87901"/>
                    </a:lnTo>
                    <a:lnTo>
                      <a:pt x="1185621" y="87901"/>
                    </a:lnTo>
                    <a:close/>
                    <a:moveTo>
                      <a:pt x="1090370" y="1451"/>
                    </a:moveTo>
                    <a:lnTo>
                      <a:pt x="1114369" y="1451"/>
                    </a:lnTo>
                    <a:cubicBezTo>
                      <a:pt x="1121997" y="1451"/>
                      <a:pt x="1127987" y="3516"/>
                      <a:pt x="1132340" y="7646"/>
                    </a:cubicBezTo>
                    <a:cubicBezTo>
                      <a:pt x="1136693" y="11776"/>
                      <a:pt x="1138870" y="17208"/>
                      <a:pt x="1138870" y="23942"/>
                    </a:cubicBezTo>
                    <a:cubicBezTo>
                      <a:pt x="1138870" y="30193"/>
                      <a:pt x="1137084" y="35402"/>
                      <a:pt x="1133512" y="39569"/>
                    </a:cubicBezTo>
                    <a:cubicBezTo>
                      <a:pt x="1129940" y="43736"/>
                      <a:pt x="1124936" y="46434"/>
                      <a:pt x="1118499" y="47662"/>
                    </a:cubicBezTo>
                    <a:lnTo>
                      <a:pt x="1118499" y="47885"/>
                    </a:lnTo>
                    <a:cubicBezTo>
                      <a:pt x="1121922" y="49262"/>
                      <a:pt x="1125252" y="53410"/>
                      <a:pt x="1128489" y="60331"/>
                    </a:cubicBezTo>
                    <a:lnTo>
                      <a:pt x="1141326" y="87901"/>
                    </a:lnTo>
                    <a:lnTo>
                      <a:pt x="1134572" y="87901"/>
                    </a:lnTo>
                    <a:lnTo>
                      <a:pt x="1123076" y="62563"/>
                    </a:lnTo>
                    <a:cubicBezTo>
                      <a:pt x="1120694" y="57354"/>
                      <a:pt x="1118322" y="53857"/>
                      <a:pt x="1115960" y="52071"/>
                    </a:cubicBezTo>
                    <a:cubicBezTo>
                      <a:pt x="1113597" y="50285"/>
                      <a:pt x="1110630" y="49392"/>
                      <a:pt x="1107058" y="49392"/>
                    </a:cubicBezTo>
                    <a:lnTo>
                      <a:pt x="1096342" y="49392"/>
                    </a:lnTo>
                    <a:lnTo>
                      <a:pt x="1096342" y="87901"/>
                    </a:lnTo>
                    <a:lnTo>
                      <a:pt x="1090370" y="87901"/>
                    </a:lnTo>
                    <a:close/>
                    <a:moveTo>
                      <a:pt x="776045" y="1451"/>
                    </a:moveTo>
                    <a:lnTo>
                      <a:pt x="780622" y="1451"/>
                    </a:lnTo>
                    <a:lnTo>
                      <a:pt x="831744" y="70711"/>
                    </a:lnTo>
                    <a:cubicBezTo>
                      <a:pt x="832861" y="72237"/>
                      <a:pt x="834088" y="74097"/>
                      <a:pt x="835428" y="76293"/>
                    </a:cubicBezTo>
                    <a:lnTo>
                      <a:pt x="835707" y="76293"/>
                    </a:lnTo>
                    <a:cubicBezTo>
                      <a:pt x="835521" y="73465"/>
                      <a:pt x="835428" y="71046"/>
                      <a:pt x="835428" y="69037"/>
                    </a:cubicBezTo>
                    <a:lnTo>
                      <a:pt x="835428" y="1451"/>
                    </a:lnTo>
                    <a:lnTo>
                      <a:pt x="841344" y="1451"/>
                    </a:lnTo>
                    <a:lnTo>
                      <a:pt x="841344" y="87901"/>
                    </a:lnTo>
                    <a:lnTo>
                      <a:pt x="837158" y="87901"/>
                    </a:lnTo>
                    <a:lnTo>
                      <a:pt x="785701" y="18026"/>
                    </a:lnTo>
                    <a:cubicBezTo>
                      <a:pt x="784622" y="16612"/>
                      <a:pt x="783691" y="15217"/>
                      <a:pt x="782910" y="13841"/>
                    </a:cubicBezTo>
                    <a:lnTo>
                      <a:pt x="782129" y="12613"/>
                    </a:lnTo>
                    <a:lnTo>
                      <a:pt x="781850" y="12613"/>
                    </a:lnTo>
                    <a:cubicBezTo>
                      <a:pt x="781961" y="13654"/>
                      <a:pt x="782017" y="14920"/>
                      <a:pt x="782017" y="16408"/>
                    </a:cubicBezTo>
                    <a:lnTo>
                      <a:pt x="782017" y="87901"/>
                    </a:lnTo>
                    <a:lnTo>
                      <a:pt x="776045" y="87901"/>
                    </a:lnTo>
                    <a:close/>
                    <a:moveTo>
                      <a:pt x="595070" y="1451"/>
                    </a:moveTo>
                    <a:lnTo>
                      <a:pt x="601042" y="1451"/>
                    </a:lnTo>
                    <a:lnTo>
                      <a:pt x="601042" y="87901"/>
                    </a:lnTo>
                    <a:lnTo>
                      <a:pt x="595070" y="87901"/>
                    </a:lnTo>
                    <a:close/>
                    <a:moveTo>
                      <a:pt x="501923" y="1451"/>
                    </a:moveTo>
                    <a:lnTo>
                      <a:pt x="557733" y="1451"/>
                    </a:lnTo>
                    <a:lnTo>
                      <a:pt x="557733" y="6976"/>
                    </a:lnTo>
                    <a:lnTo>
                      <a:pt x="532786" y="6976"/>
                    </a:lnTo>
                    <a:lnTo>
                      <a:pt x="532786" y="87901"/>
                    </a:lnTo>
                    <a:lnTo>
                      <a:pt x="526870" y="87901"/>
                    </a:lnTo>
                    <a:lnTo>
                      <a:pt x="526870" y="6976"/>
                    </a:lnTo>
                    <a:lnTo>
                      <a:pt x="501923" y="6976"/>
                    </a:lnTo>
                    <a:close/>
                    <a:moveTo>
                      <a:pt x="429629" y="1451"/>
                    </a:moveTo>
                    <a:lnTo>
                      <a:pt x="435322" y="1451"/>
                    </a:lnTo>
                    <a:lnTo>
                      <a:pt x="467525" y="87901"/>
                    </a:lnTo>
                    <a:lnTo>
                      <a:pt x="460827" y="87901"/>
                    </a:lnTo>
                    <a:lnTo>
                      <a:pt x="450949" y="61000"/>
                    </a:lnTo>
                    <a:lnTo>
                      <a:pt x="413500" y="61000"/>
                    </a:lnTo>
                    <a:lnTo>
                      <a:pt x="403566" y="87901"/>
                    </a:lnTo>
                    <a:lnTo>
                      <a:pt x="397036" y="87901"/>
                    </a:lnTo>
                    <a:close/>
                    <a:moveTo>
                      <a:pt x="309320" y="1451"/>
                    </a:moveTo>
                    <a:lnTo>
                      <a:pt x="333319" y="1451"/>
                    </a:lnTo>
                    <a:cubicBezTo>
                      <a:pt x="340946" y="1451"/>
                      <a:pt x="346937" y="3516"/>
                      <a:pt x="351290" y="7646"/>
                    </a:cubicBezTo>
                    <a:cubicBezTo>
                      <a:pt x="355643" y="11776"/>
                      <a:pt x="357820" y="17208"/>
                      <a:pt x="357820" y="23942"/>
                    </a:cubicBezTo>
                    <a:cubicBezTo>
                      <a:pt x="357820" y="30193"/>
                      <a:pt x="356034" y="35402"/>
                      <a:pt x="352462" y="39569"/>
                    </a:cubicBezTo>
                    <a:cubicBezTo>
                      <a:pt x="348890" y="43736"/>
                      <a:pt x="343886" y="46434"/>
                      <a:pt x="337449" y="47662"/>
                    </a:cubicBezTo>
                    <a:lnTo>
                      <a:pt x="337449" y="47885"/>
                    </a:lnTo>
                    <a:cubicBezTo>
                      <a:pt x="340872" y="49262"/>
                      <a:pt x="344202" y="53410"/>
                      <a:pt x="347439" y="60331"/>
                    </a:cubicBezTo>
                    <a:lnTo>
                      <a:pt x="360275" y="87901"/>
                    </a:lnTo>
                    <a:lnTo>
                      <a:pt x="353522" y="87901"/>
                    </a:lnTo>
                    <a:lnTo>
                      <a:pt x="342025" y="62563"/>
                    </a:lnTo>
                    <a:cubicBezTo>
                      <a:pt x="339644" y="57354"/>
                      <a:pt x="337272" y="53857"/>
                      <a:pt x="334910" y="52071"/>
                    </a:cubicBezTo>
                    <a:cubicBezTo>
                      <a:pt x="332547" y="50285"/>
                      <a:pt x="329580" y="49392"/>
                      <a:pt x="326008" y="49392"/>
                    </a:cubicBezTo>
                    <a:lnTo>
                      <a:pt x="315292" y="49392"/>
                    </a:lnTo>
                    <a:lnTo>
                      <a:pt x="315292" y="87901"/>
                    </a:lnTo>
                    <a:lnTo>
                      <a:pt x="309320" y="87901"/>
                    </a:lnTo>
                    <a:close/>
                    <a:moveTo>
                      <a:pt x="223595" y="1451"/>
                    </a:moveTo>
                    <a:lnTo>
                      <a:pt x="263946" y="1451"/>
                    </a:lnTo>
                    <a:lnTo>
                      <a:pt x="263946" y="6976"/>
                    </a:lnTo>
                    <a:lnTo>
                      <a:pt x="229567" y="6976"/>
                    </a:lnTo>
                    <a:lnTo>
                      <a:pt x="229567" y="41634"/>
                    </a:lnTo>
                    <a:lnTo>
                      <a:pt x="261491" y="41634"/>
                    </a:lnTo>
                    <a:lnTo>
                      <a:pt x="261491" y="47048"/>
                    </a:lnTo>
                    <a:lnTo>
                      <a:pt x="229567" y="47048"/>
                    </a:lnTo>
                    <a:lnTo>
                      <a:pt x="229567" y="82488"/>
                    </a:lnTo>
                    <a:lnTo>
                      <a:pt x="265956" y="82488"/>
                    </a:lnTo>
                    <a:lnTo>
                      <a:pt x="265956" y="87901"/>
                    </a:lnTo>
                    <a:lnTo>
                      <a:pt x="223595" y="87901"/>
                    </a:lnTo>
                    <a:close/>
                    <a:moveTo>
                      <a:pt x="128345" y="1451"/>
                    </a:moveTo>
                    <a:lnTo>
                      <a:pt x="149163" y="1451"/>
                    </a:lnTo>
                    <a:cubicBezTo>
                      <a:pt x="158055" y="1451"/>
                      <a:pt x="164855" y="3516"/>
                      <a:pt x="169562" y="7646"/>
                    </a:cubicBezTo>
                    <a:cubicBezTo>
                      <a:pt x="174268" y="11776"/>
                      <a:pt x="176622" y="17784"/>
                      <a:pt x="176622" y="25672"/>
                    </a:cubicBezTo>
                    <a:cubicBezTo>
                      <a:pt x="176622" y="33709"/>
                      <a:pt x="173998" y="40313"/>
                      <a:pt x="168752" y="45485"/>
                    </a:cubicBezTo>
                    <a:cubicBezTo>
                      <a:pt x="163506" y="50657"/>
                      <a:pt x="156158" y="53243"/>
                      <a:pt x="146707" y="53243"/>
                    </a:cubicBezTo>
                    <a:lnTo>
                      <a:pt x="134317" y="53243"/>
                    </a:lnTo>
                    <a:lnTo>
                      <a:pt x="134317" y="87901"/>
                    </a:lnTo>
                    <a:lnTo>
                      <a:pt x="128345" y="87901"/>
                    </a:lnTo>
                    <a:close/>
                    <a:moveTo>
                      <a:pt x="3186391" y="0"/>
                    </a:moveTo>
                    <a:cubicBezTo>
                      <a:pt x="3193982" y="0"/>
                      <a:pt x="3201349" y="1525"/>
                      <a:pt x="3208492" y="4576"/>
                    </a:cubicBezTo>
                    <a:lnTo>
                      <a:pt x="3208492" y="11106"/>
                    </a:lnTo>
                    <a:cubicBezTo>
                      <a:pt x="3200679" y="7348"/>
                      <a:pt x="3193033" y="5469"/>
                      <a:pt x="3185554" y="5469"/>
                    </a:cubicBezTo>
                    <a:cubicBezTo>
                      <a:pt x="3174653" y="5469"/>
                      <a:pt x="3165900" y="9180"/>
                      <a:pt x="3159295" y="16603"/>
                    </a:cubicBezTo>
                    <a:cubicBezTo>
                      <a:pt x="3152691" y="24026"/>
                      <a:pt x="3149389" y="33504"/>
                      <a:pt x="3149389" y="45039"/>
                    </a:cubicBezTo>
                    <a:cubicBezTo>
                      <a:pt x="3149389" y="57168"/>
                      <a:pt x="3152496" y="66684"/>
                      <a:pt x="3158709" y="73586"/>
                    </a:cubicBezTo>
                    <a:cubicBezTo>
                      <a:pt x="3164923" y="80488"/>
                      <a:pt x="3173295" y="83939"/>
                      <a:pt x="3183824" y="83939"/>
                    </a:cubicBezTo>
                    <a:cubicBezTo>
                      <a:pt x="3191600" y="83939"/>
                      <a:pt x="3198428" y="82246"/>
                      <a:pt x="3204307" y="78860"/>
                    </a:cubicBezTo>
                    <a:lnTo>
                      <a:pt x="3204307" y="50341"/>
                    </a:lnTo>
                    <a:lnTo>
                      <a:pt x="3183936" y="50341"/>
                    </a:lnTo>
                    <a:lnTo>
                      <a:pt x="3183936" y="44927"/>
                    </a:lnTo>
                    <a:lnTo>
                      <a:pt x="3210278" y="44927"/>
                    </a:lnTo>
                    <a:lnTo>
                      <a:pt x="3210278" y="81874"/>
                    </a:lnTo>
                    <a:cubicBezTo>
                      <a:pt x="3201349" y="86897"/>
                      <a:pt x="3192158" y="89408"/>
                      <a:pt x="3182708" y="89408"/>
                    </a:cubicBezTo>
                    <a:cubicBezTo>
                      <a:pt x="3170950" y="89408"/>
                      <a:pt x="3161435" y="85408"/>
                      <a:pt x="3154161" y="77409"/>
                    </a:cubicBezTo>
                    <a:cubicBezTo>
                      <a:pt x="3146887" y="69409"/>
                      <a:pt x="3143250" y="58917"/>
                      <a:pt x="3143250" y="45932"/>
                    </a:cubicBezTo>
                    <a:cubicBezTo>
                      <a:pt x="3143250" y="32835"/>
                      <a:pt x="3147166" y="21905"/>
                      <a:pt x="3154998" y="13143"/>
                    </a:cubicBezTo>
                    <a:cubicBezTo>
                      <a:pt x="3162830" y="4381"/>
                      <a:pt x="3173295" y="0"/>
                      <a:pt x="3186391" y="0"/>
                    </a:cubicBezTo>
                    <a:close/>
                    <a:moveTo>
                      <a:pt x="2752502" y="0"/>
                    </a:moveTo>
                    <a:cubicBezTo>
                      <a:pt x="2757673" y="0"/>
                      <a:pt x="2762827" y="874"/>
                      <a:pt x="2767961" y="2623"/>
                    </a:cubicBezTo>
                    <a:lnTo>
                      <a:pt x="2767961" y="8873"/>
                    </a:lnTo>
                    <a:cubicBezTo>
                      <a:pt x="2762901" y="6604"/>
                      <a:pt x="2757487" y="5469"/>
                      <a:pt x="2751720" y="5469"/>
                    </a:cubicBezTo>
                    <a:cubicBezTo>
                      <a:pt x="2745879" y="5469"/>
                      <a:pt x="2741237" y="6948"/>
                      <a:pt x="2737796" y="9906"/>
                    </a:cubicBezTo>
                    <a:cubicBezTo>
                      <a:pt x="2734354" y="12864"/>
                      <a:pt x="2732633" y="16650"/>
                      <a:pt x="2732633" y="21263"/>
                    </a:cubicBezTo>
                    <a:cubicBezTo>
                      <a:pt x="2732633" y="25654"/>
                      <a:pt x="2733805" y="29161"/>
                      <a:pt x="2736149" y="31784"/>
                    </a:cubicBezTo>
                    <a:cubicBezTo>
                      <a:pt x="2738493" y="34407"/>
                      <a:pt x="2743572" y="37969"/>
                      <a:pt x="2751385" y="42471"/>
                    </a:cubicBezTo>
                    <a:cubicBezTo>
                      <a:pt x="2759459" y="47048"/>
                      <a:pt x="2764836" y="51113"/>
                      <a:pt x="2767515" y="54666"/>
                    </a:cubicBezTo>
                    <a:cubicBezTo>
                      <a:pt x="2770194" y="58219"/>
                      <a:pt x="2771533" y="62303"/>
                      <a:pt x="2771533" y="66916"/>
                    </a:cubicBezTo>
                    <a:cubicBezTo>
                      <a:pt x="2771533" y="73539"/>
                      <a:pt x="2769226" y="78944"/>
                      <a:pt x="2764612" y="83129"/>
                    </a:cubicBezTo>
                    <a:cubicBezTo>
                      <a:pt x="2759999" y="87315"/>
                      <a:pt x="2753506" y="89408"/>
                      <a:pt x="2745135" y="89408"/>
                    </a:cubicBezTo>
                    <a:cubicBezTo>
                      <a:pt x="2742158" y="89408"/>
                      <a:pt x="2738726" y="88943"/>
                      <a:pt x="2734838" y="88013"/>
                    </a:cubicBezTo>
                    <a:cubicBezTo>
                      <a:pt x="2730949" y="87083"/>
                      <a:pt x="2727982" y="86022"/>
                      <a:pt x="2725936" y="84832"/>
                    </a:cubicBezTo>
                    <a:lnTo>
                      <a:pt x="2725936" y="78023"/>
                    </a:lnTo>
                    <a:cubicBezTo>
                      <a:pt x="2732112" y="81967"/>
                      <a:pt x="2738382" y="83939"/>
                      <a:pt x="2744744" y="83939"/>
                    </a:cubicBezTo>
                    <a:cubicBezTo>
                      <a:pt x="2751516" y="83939"/>
                      <a:pt x="2756641" y="82543"/>
                      <a:pt x="2760120" y="79753"/>
                    </a:cubicBezTo>
                    <a:cubicBezTo>
                      <a:pt x="2763599" y="76962"/>
                      <a:pt x="2765338" y="73056"/>
                      <a:pt x="2765338" y="68033"/>
                    </a:cubicBezTo>
                    <a:cubicBezTo>
                      <a:pt x="2765338" y="63605"/>
                      <a:pt x="2764166" y="60070"/>
                      <a:pt x="2761822" y="57429"/>
                    </a:cubicBezTo>
                    <a:cubicBezTo>
                      <a:pt x="2759478" y="54787"/>
                      <a:pt x="2754381" y="51196"/>
                      <a:pt x="2746530" y="46657"/>
                    </a:cubicBezTo>
                    <a:cubicBezTo>
                      <a:pt x="2737786" y="41560"/>
                      <a:pt x="2732252" y="37290"/>
                      <a:pt x="2729926" y="33849"/>
                    </a:cubicBezTo>
                    <a:cubicBezTo>
                      <a:pt x="2727601" y="30407"/>
                      <a:pt x="2726438" y="26435"/>
                      <a:pt x="2726438" y="21933"/>
                    </a:cubicBezTo>
                    <a:cubicBezTo>
                      <a:pt x="2726438" y="15831"/>
                      <a:pt x="2728810" y="10650"/>
                      <a:pt x="2733554" y="6390"/>
                    </a:cubicBezTo>
                    <a:cubicBezTo>
                      <a:pt x="2738298" y="2130"/>
                      <a:pt x="2744614" y="0"/>
                      <a:pt x="2752502" y="0"/>
                    </a:cubicBezTo>
                    <a:close/>
                    <a:moveTo>
                      <a:pt x="2424168" y="0"/>
                    </a:moveTo>
                    <a:cubicBezTo>
                      <a:pt x="2430791" y="0"/>
                      <a:pt x="2437135" y="1079"/>
                      <a:pt x="2443200" y="3237"/>
                    </a:cubicBezTo>
                    <a:lnTo>
                      <a:pt x="2443200" y="9543"/>
                    </a:lnTo>
                    <a:cubicBezTo>
                      <a:pt x="2437135" y="6827"/>
                      <a:pt x="2430754" y="5469"/>
                      <a:pt x="2424057" y="5469"/>
                    </a:cubicBezTo>
                    <a:cubicBezTo>
                      <a:pt x="2413192" y="5469"/>
                      <a:pt x="2404365" y="9143"/>
                      <a:pt x="2397574" y="16492"/>
                    </a:cubicBezTo>
                    <a:cubicBezTo>
                      <a:pt x="2390784" y="23840"/>
                      <a:pt x="2387389" y="33616"/>
                      <a:pt x="2387389" y="45820"/>
                    </a:cubicBezTo>
                    <a:cubicBezTo>
                      <a:pt x="2387389" y="57615"/>
                      <a:pt x="2390635" y="66916"/>
                      <a:pt x="2397128" y="73725"/>
                    </a:cubicBezTo>
                    <a:cubicBezTo>
                      <a:pt x="2403621" y="80534"/>
                      <a:pt x="2411853" y="83939"/>
                      <a:pt x="2421824" y="83939"/>
                    </a:cubicBezTo>
                    <a:cubicBezTo>
                      <a:pt x="2429749" y="83939"/>
                      <a:pt x="2436874" y="82394"/>
                      <a:pt x="2443200" y="79306"/>
                    </a:cubicBezTo>
                    <a:lnTo>
                      <a:pt x="2443200" y="85055"/>
                    </a:lnTo>
                    <a:cubicBezTo>
                      <a:pt x="2436205" y="87957"/>
                      <a:pt x="2428912" y="89408"/>
                      <a:pt x="2421322" y="89408"/>
                    </a:cubicBezTo>
                    <a:cubicBezTo>
                      <a:pt x="2409490" y="89408"/>
                      <a:pt x="2399853" y="85436"/>
                      <a:pt x="2392412" y="77492"/>
                    </a:cubicBezTo>
                    <a:cubicBezTo>
                      <a:pt x="2384971" y="69549"/>
                      <a:pt x="2381250" y="59196"/>
                      <a:pt x="2381250" y="46434"/>
                    </a:cubicBezTo>
                    <a:cubicBezTo>
                      <a:pt x="2381250" y="32407"/>
                      <a:pt x="2385287" y="21161"/>
                      <a:pt x="2393361" y="12696"/>
                    </a:cubicBezTo>
                    <a:cubicBezTo>
                      <a:pt x="2401435" y="4232"/>
                      <a:pt x="2411704" y="0"/>
                      <a:pt x="2424168" y="0"/>
                    </a:cubicBezTo>
                    <a:close/>
                    <a:moveTo>
                      <a:pt x="2071743" y="0"/>
                    </a:moveTo>
                    <a:cubicBezTo>
                      <a:pt x="2078366" y="0"/>
                      <a:pt x="2084710" y="1079"/>
                      <a:pt x="2090775" y="3237"/>
                    </a:cubicBezTo>
                    <a:lnTo>
                      <a:pt x="2090775" y="9543"/>
                    </a:lnTo>
                    <a:cubicBezTo>
                      <a:pt x="2084710" y="6827"/>
                      <a:pt x="2078329" y="5469"/>
                      <a:pt x="2071632" y="5469"/>
                    </a:cubicBezTo>
                    <a:cubicBezTo>
                      <a:pt x="2060767" y="5469"/>
                      <a:pt x="2051940" y="9143"/>
                      <a:pt x="2045149" y="16492"/>
                    </a:cubicBezTo>
                    <a:cubicBezTo>
                      <a:pt x="2038359" y="23840"/>
                      <a:pt x="2034964" y="33616"/>
                      <a:pt x="2034964" y="45820"/>
                    </a:cubicBezTo>
                    <a:cubicBezTo>
                      <a:pt x="2034964" y="57615"/>
                      <a:pt x="2038210" y="66916"/>
                      <a:pt x="2044703" y="73725"/>
                    </a:cubicBezTo>
                    <a:cubicBezTo>
                      <a:pt x="2051196" y="80534"/>
                      <a:pt x="2059428" y="83939"/>
                      <a:pt x="2069399" y="83939"/>
                    </a:cubicBezTo>
                    <a:cubicBezTo>
                      <a:pt x="2077324" y="83939"/>
                      <a:pt x="2084449" y="82394"/>
                      <a:pt x="2090775" y="79306"/>
                    </a:cubicBezTo>
                    <a:lnTo>
                      <a:pt x="2090775" y="85055"/>
                    </a:lnTo>
                    <a:cubicBezTo>
                      <a:pt x="2083780" y="87957"/>
                      <a:pt x="2076487" y="89408"/>
                      <a:pt x="2068897" y="89408"/>
                    </a:cubicBezTo>
                    <a:cubicBezTo>
                      <a:pt x="2057065" y="89408"/>
                      <a:pt x="2047428" y="85436"/>
                      <a:pt x="2039987" y="77492"/>
                    </a:cubicBezTo>
                    <a:cubicBezTo>
                      <a:pt x="2032546" y="69549"/>
                      <a:pt x="2028825" y="59196"/>
                      <a:pt x="2028825" y="46434"/>
                    </a:cubicBezTo>
                    <a:cubicBezTo>
                      <a:pt x="2028825" y="32407"/>
                      <a:pt x="2032862" y="21161"/>
                      <a:pt x="2040936" y="12696"/>
                    </a:cubicBezTo>
                    <a:cubicBezTo>
                      <a:pt x="2049010" y="4232"/>
                      <a:pt x="2059279" y="0"/>
                      <a:pt x="2071743" y="0"/>
                    </a:cubicBezTo>
                    <a:close/>
                    <a:moveTo>
                      <a:pt x="1003715" y="0"/>
                    </a:moveTo>
                    <a:cubicBezTo>
                      <a:pt x="1015361" y="0"/>
                      <a:pt x="1024793" y="3990"/>
                      <a:pt x="1032011" y="11971"/>
                    </a:cubicBezTo>
                    <a:cubicBezTo>
                      <a:pt x="1039229" y="19952"/>
                      <a:pt x="1042839" y="30416"/>
                      <a:pt x="1042839" y="43364"/>
                    </a:cubicBezTo>
                    <a:cubicBezTo>
                      <a:pt x="1042839" y="57652"/>
                      <a:pt x="1039146" y="68898"/>
                      <a:pt x="1031760" y="77102"/>
                    </a:cubicBezTo>
                    <a:cubicBezTo>
                      <a:pt x="1024375" y="85306"/>
                      <a:pt x="1014487" y="89408"/>
                      <a:pt x="1002097" y="89408"/>
                    </a:cubicBezTo>
                    <a:cubicBezTo>
                      <a:pt x="989893" y="89408"/>
                      <a:pt x="980163" y="85352"/>
                      <a:pt x="972908" y="77241"/>
                    </a:cubicBezTo>
                    <a:cubicBezTo>
                      <a:pt x="965653" y="69130"/>
                      <a:pt x="962025" y="58582"/>
                      <a:pt x="962025" y="45597"/>
                    </a:cubicBezTo>
                    <a:cubicBezTo>
                      <a:pt x="962025" y="31793"/>
                      <a:pt x="965746" y="20742"/>
                      <a:pt x="973187" y="12445"/>
                    </a:cubicBezTo>
                    <a:cubicBezTo>
                      <a:pt x="980628" y="4148"/>
                      <a:pt x="990804" y="0"/>
                      <a:pt x="1003715" y="0"/>
                    </a:cubicBezTo>
                    <a:close/>
                    <a:moveTo>
                      <a:pt x="689390" y="0"/>
                    </a:moveTo>
                    <a:cubicBezTo>
                      <a:pt x="701036" y="0"/>
                      <a:pt x="710468" y="3990"/>
                      <a:pt x="717686" y="11971"/>
                    </a:cubicBezTo>
                    <a:cubicBezTo>
                      <a:pt x="724904" y="19952"/>
                      <a:pt x="728513" y="30416"/>
                      <a:pt x="728513" y="43364"/>
                    </a:cubicBezTo>
                    <a:cubicBezTo>
                      <a:pt x="728513" y="57652"/>
                      <a:pt x="724821" y="68898"/>
                      <a:pt x="717435" y="77102"/>
                    </a:cubicBezTo>
                    <a:cubicBezTo>
                      <a:pt x="710049" y="85306"/>
                      <a:pt x="700162" y="89408"/>
                      <a:pt x="687772" y="89408"/>
                    </a:cubicBezTo>
                    <a:cubicBezTo>
                      <a:pt x="675568" y="89408"/>
                      <a:pt x="665838" y="85352"/>
                      <a:pt x="658583" y="77241"/>
                    </a:cubicBezTo>
                    <a:cubicBezTo>
                      <a:pt x="651327" y="69130"/>
                      <a:pt x="647700" y="58582"/>
                      <a:pt x="647700" y="45597"/>
                    </a:cubicBezTo>
                    <a:cubicBezTo>
                      <a:pt x="647700" y="31793"/>
                      <a:pt x="651420" y="20742"/>
                      <a:pt x="658862" y="12445"/>
                    </a:cubicBezTo>
                    <a:cubicBezTo>
                      <a:pt x="666303" y="4148"/>
                      <a:pt x="676479" y="0"/>
                      <a:pt x="689390" y="0"/>
                    </a:cubicBezTo>
                    <a:close/>
                    <a:moveTo>
                      <a:pt x="41690" y="0"/>
                    </a:moveTo>
                    <a:cubicBezTo>
                      <a:pt x="53336" y="0"/>
                      <a:pt x="62768" y="3990"/>
                      <a:pt x="69986" y="11971"/>
                    </a:cubicBezTo>
                    <a:cubicBezTo>
                      <a:pt x="77204" y="19952"/>
                      <a:pt x="80813" y="30416"/>
                      <a:pt x="80813" y="43364"/>
                    </a:cubicBezTo>
                    <a:cubicBezTo>
                      <a:pt x="80813" y="57652"/>
                      <a:pt x="77121" y="68898"/>
                      <a:pt x="69735" y="77102"/>
                    </a:cubicBezTo>
                    <a:cubicBezTo>
                      <a:pt x="62349" y="85306"/>
                      <a:pt x="52462" y="89408"/>
                      <a:pt x="40072" y="89408"/>
                    </a:cubicBezTo>
                    <a:cubicBezTo>
                      <a:pt x="27868" y="89408"/>
                      <a:pt x="18138" y="85352"/>
                      <a:pt x="10883" y="77241"/>
                    </a:cubicBezTo>
                    <a:cubicBezTo>
                      <a:pt x="3627" y="69130"/>
                      <a:pt x="0" y="58582"/>
                      <a:pt x="0" y="45597"/>
                    </a:cubicBezTo>
                    <a:cubicBezTo>
                      <a:pt x="0" y="31793"/>
                      <a:pt x="3720" y="20742"/>
                      <a:pt x="11162" y="12445"/>
                    </a:cubicBezTo>
                    <a:cubicBezTo>
                      <a:pt x="18603" y="4148"/>
                      <a:pt x="28779" y="0"/>
                      <a:pt x="4169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8452039C-6B5C-40CD-BAB7-8D90729FA6E3}"/>
                  </a:ext>
                </a:extLst>
              </p:cNvPr>
              <p:cNvGrpSpPr/>
              <p:nvPr/>
            </p:nvGrpSpPr>
            <p:grpSpPr>
              <a:xfrm>
                <a:off x="2150824" y="1060268"/>
                <a:ext cx="7661708" cy="1109657"/>
                <a:chOff x="2319909" y="1060268"/>
                <a:chExt cx="7661708" cy="1109657"/>
              </a:xfrm>
            </p:grpSpPr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7C118337-81B7-469F-82CB-0583A2FCCE4E}"/>
                    </a:ext>
                  </a:extLst>
                </p:cNvPr>
                <p:cNvSpPr txBox="1"/>
                <p:nvPr/>
              </p:nvSpPr>
              <p:spPr>
                <a:xfrm>
                  <a:off x="2319909" y="1060268"/>
                  <a:ext cx="3734487" cy="880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9634" h="801297">
                      <a:moveTo>
                        <a:pt x="697278" y="339455"/>
                      </a:moveTo>
                      <a:lnTo>
                        <a:pt x="686381" y="382997"/>
                      </a:lnTo>
                      <a:lnTo>
                        <a:pt x="734997" y="382997"/>
                      </a:lnTo>
                      <a:lnTo>
                        <a:pt x="745893" y="339455"/>
                      </a:lnTo>
                      <a:close/>
                      <a:moveTo>
                        <a:pt x="440791" y="339455"/>
                      </a:moveTo>
                      <a:lnTo>
                        <a:pt x="429930" y="382997"/>
                      </a:lnTo>
                      <a:lnTo>
                        <a:pt x="476023" y="382997"/>
                      </a:lnTo>
                      <a:lnTo>
                        <a:pt x="486929" y="339455"/>
                      </a:lnTo>
                      <a:close/>
                      <a:moveTo>
                        <a:pt x="2925213" y="294208"/>
                      </a:moveTo>
                      <a:cubicBezTo>
                        <a:pt x="2897176" y="341208"/>
                        <a:pt x="2867578" y="386029"/>
                        <a:pt x="2836419" y="428673"/>
                      </a:cubicBezTo>
                      <a:cubicBezTo>
                        <a:pt x="2805261" y="471317"/>
                        <a:pt x="2772308" y="511138"/>
                        <a:pt x="2737561" y="548138"/>
                      </a:cubicBezTo>
                      <a:lnTo>
                        <a:pt x="2863206" y="542269"/>
                      </a:lnTo>
                      <a:close/>
                      <a:moveTo>
                        <a:pt x="3061002" y="279958"/>
                      </a:moveTo>
                      <a:lnTo>
                        <a:pt x="2993107" y="542269"/>
                      </a:lnTo>
                      <a:lnTo>
                        <a:pt x="3121352" y="536399"/>
                      </a:lnTo>
                      <a:cubicBezTo>
                        <a:pt x="3105479" y="498876"/>
                        <a:pt x="3092591" y="458426"/>
                        <a:pt x="3082690" y="415049"/>
                      </a:cubicBezTo>
                      <a:cubicBezTo>
                        <a:pt x="3072789" y="371672"/>
                        <a:pt x="3065559" y="326642"/>
                        <a:pt x="3061002" y="279958"/>
                      </a:cubicBezTo>
                      <a:close/>
                      <a:moveTo>
                        <a:pt x="372088" y="258961"/>
                      </a:moveTo>
                      <a:lnTo>
                        <a:pt x="600897" y="258961"/>
                      </a:lnTo>
                      <a:lnTo>
                        <a:pt x="551528" y="457591"/>
                      </a:lnTo>
                      <a:lnTo>
                        <a:pt x="576632" y="457591"/>
                      </a:lnTo>
                      <a:lnTo>
                        <a:pt x="626089" y="258961"/>
                      </a:lnTo>
                      <a:lnTo>
                        <a:pt x="862403" y="258961"/>
                      </a:lnTo>
                      <a:lnTo>
                        <a:pt x="811273" y="464303"/>
                      </a:lnTo>
                      <a:lnTo>
                        <a:pt x="621051" y="464303"/>
                      </a:lnTo>
                      <a:lnTo>
                        <a:pt x="610134" y="507087"/>
                      </a:lnTo>
                      <a:lnTo>
                        <a:pt x="811273" y="507087"/>
                      </a:lnTo>
                      <a:lnTo>
                        <a:pt x="786965" y="604293"/>
                      </a:lnTo>
                      <a:lnTo>
                        <a:pt x="627768" y="608488"/>
                      </a:lnTo>
                      <a:cubicBezTo>
                        <a:pt x="645622" y="627360"/>
                        <a:pt x="667717" y="644331"/>
                        <a:pt x="694054" y="659401"/>
                      </a:cubicBezTo>
                      <a:cubicBezTo>
                        <a:pt x="720390" y="674470"/>
                        <a:pt x="749405" y="687658"/>
                        <a:pt x="781098" y="698966"/>
                      </a:cubicBezTo>
                      <a:cubicBezTo>
                        <a:pt x="767861" y="709172"/>
                        <a:pt x="752215" y="723151"/>
                        <a:pt x="734158" y="740905"/>
                      </a:cubicBezTo>
                      <a:cubicBezTo>
                        <a:pt x="716102" y="758659"/>
                        <a:pt x="702132" y="774316"/>
                        <a:pt x="692248" y="787877"/>
                      </a:cubicBezTo>
                      <a:cubicBezTo>
                        <a:pt x="667892" y="774351"/>
                        <a:pt x="645452" y="758624"/>
                        <a:pt x="624926" y="740696"/>
                      </a:cubicBezTo>
                      <a:cubicBezTo>
                        <a:pt x="604401" y="722767"/>
                        <a:pt x="586353" y="703265"/>
                        <a:pt x="570783" y="682191"/>
                      </a:cubicBezTo>
                      <a:lnTo>
                        <a:pt x="536427" y="801297"/>
                      </a:lnTo>
                      <a:lnTo>
                        <a:pt x="420741" y="801297"/>
                      </a:lnTo>
                      <a:lnTo>
                        <a:pt x="452533" y="692256"/>
                      </a:lnTo>
                      <a:cubicBezTo>
                        <a:pt x="420516" y="715026"/>
                        <a:pt x="387183" y="734492"/>
                        <a:pt x="352533" y="750656"/>
                      </a:cubicBezTo>
                      <a:cubicBezTo>
                        <a:pt x="317883" y="766820"/>
                        <a:pt x="283072" y="778947"/>
                        <a:pt x="248101" y="787038"/>
                      </a:cubicBezTo>
                      <a:cubicBezTo>
                        <a:pt x="240448" y="771730"/>
                        <a:pt x="231431" y="755164"/>
                        <a:pt x="221052" y="737340"/>
                      </a:cubicBezTo>
                      <a:cubicBezTo>
                        <a:pt x="210673" y="719516"/>
                        <a:pt x="199560" y="704209"/>
                        <a:pt x="187713" y="691417"/>
                      </a:cubicBezTo>
                      <a:cubicBezTo>
                        <a:pt x="226471" y="683952"/>
                        <a:pt x="265443" y="672090"/>
                        <a:pt x="304629" y="655833"/>
                      </a:cubicBezTo>
                      <a:cubicBezTo>
                        <a:pt x="343815" y="639576"/>
                        <a:pt x="379455" y="620998"/>
                        <a:pt x="411551" y="600098"/>
                      </a:cubicBezTo>
                      <a:lnTo>
                        <a:pt x="277353" y="604293"/>
                      </a:lnTo>
                      <a:lnTo>
                        <a:pt x="301704" y="507087"/>
                      </a:lnTo>
                      <a:lnTo>
                        <a:pt x="494480" y="507087"/>
                      </a:lnTo>
                      <a:lnTo>
                        <a:pt x="505386" y="464303"/>
                      </a:lnTo>
                      <a:lnTo>
                        <a:pt x="321017" y="464303"/>
                      </a:lnTo>
                      <a:close/>
                      <a:moveTo>
                        <a:pt x="581645" y="115671"/>
                      </a:moveTo>
                      <a:lnTo>
                        <a:pt x="573289" y="151714"/>
                      </a:lnTo>
                      <a:lnTo>
                        <a:pt x="702307" y="151714"/>
                      </a:lnTo>
                      <a:lnTo>
                        <a:pt x="710689" y="115671"/>
                      </a:lnTo>
                      <a:close/>
                      <a:moveTo>
                        <a:pt x="499514" y="32689"/>
                      </a:moveTo>
                      <a:lnTo>
                        <a:pt x="841448" y="32689"/>
                      </a:lnTo>
                      <a:lnTo>
                        <a:pt x="791156" y="234631"/>
                      </a:lnTo>
                      <a:lnTo>
                        <a:pt x="449177" y="234631"/>
                      </a:lnTo>
                      <a:close/>
                      <a:moveTo>
                        <a:pt x="2004877" y="28498"/>
                      </a:moveTo>
                      <a:cubicBezTo>
                        <a:pt x="2015323" y="48056"/>
                        <a:pt x="2025245" y="69500"/>
                        <a:pt x="2034644" y="92830"/>
                      </a:cubicBezTo>
                      <a:cubicBezTo>
                        <a:pt x="2044042" y="116160"/>
                        <a:pt x="2050610" y="137185"/>
                        <a:pt x="2054349" y="155905"/>
                      </a:cubicBezTo>
                      <a:lnTo>
                        <a:pt x="1935404" y="189433"/>
                      </a:lnTo>
                      <a:cubicBezTo>
                        <a:pt x="1933448" y="171551"/>
                        <a:pt x="1928768" y="150736"/>
                        <a:pt x="1921364" y="126987"/>
                      </a:cubicBezTo>
                      <a:cubicBezTo>
                        <a:pt x="1913960" y="103238"/>
                        <a:pt x="1905508" y="80746"/>
                        <a:pt x="1896008" y="59512"/>
                      </a:cubicBezTo>
                      <a:close/>
                      <a:moveTo>
                        <a:pt x="2115559" y="5029"/>
                      </a:moveTo>
                      <a:lnTo>
                        <a:pt x="2239658" y="5029"/>
                      </a:lnTo>
                      <a:lnTo>
                        <a:pt x="2207795" y="134112"/>
                      </a:lnTo>
                      <a:cubicBezTo>
                        <a:pt x="2204930" y="144991"/>
                        <a:pt x="2202066" y="156132"/>
                        <a:pt x="2199201" y="167535"/>
                      </a:cubicBezTo>
                      <a:cubicBezTo>
                        <a:pt x="2196336" y="178938"/>
                        <a:pt x="2193052" y="190708"/>
                        <a:pt x="2189348" y="202844"/>
                      </a:cubicBezTo>
                      <a:lnTo>
                        <a:pt x="2536288" y="196138"/>
                      </a:lnTo>
                      <a:cubicBezTo>
                        <a:pt x="2536112" y="196573"/>
                        <a:pt x="2534508" y="200919"/>
                        <a:pt x="2531476" y="209177"/>
                      </a:cubicBezTo>
                      <a:cubicBezTo>
                        <a:pt x="2528444" y="217435"/>
                        <a:pt x="2525040" y="226997"/>
                        <a:pt x="2521263" y="237862"/>
                      </a:cubicBezTo>
                      <a:cubicBezTo>
                        <a:pt x="2517486" y="248728"/>
                        <a:pt x="2514391" y="258289"/>
                        <a:pt x="2511980" y="266547"/>
                      </a:cubicBezTo>
                      <a:cubicBezTo>
                        <a:pt x="2483259" y="368913"/>
                        <a:pt x="2459024" y="452566"/>
                        <a:pt x="2439274" y="517508"/>
                      </a:cubicBezTo>
                      <a:cubicBezTo>
                        <a:pt x="2419525" y="582449"/>
                        <a:pt x="2402244" y="632959"/>
                        <a:pt x="2387430" y="669037"/>
                      </a:cubicBezTo>
                      <a:cubicBezTo>
                        <a:pt x="2372617" y="705116"/>
                        <a:pt x="2358254" y="731042"/>
                        <a:pt x="2344340" y="746818"/>
                      </a:cubicBezTo>
                      <a:cubicBezTo>
                        <a:pt x="2326266" y="761402"/>
                        <a:pt x="2309660" y="771638"/>
                        <a:pt x="2294522" y="777524"/>
                      </a:cubicBezTo>
                      <a:cubicBezTo>
                        <a:pt x="2279384" y="783411"/>
                        <a:pt x="2263611" y="787987"/>
                        <a:pt x="2247205" y="791253"/>
                      </a:cubicBezTo>
                      <a:cubicBezTo>
                        <a:pt x="2226819" y="793681"/>
                        <a:pt x="2204703" y="794275"/>
                        <a:pt x="2180858" y="793035"/>
                      </a:cubicBezTo>
                      <a:cubicBezTo>
                        <a:pt x="2157013" y="791795"/>
                        <a:pt x="2133011" y="789245"/>
                        <a:pt x="2108851" y="785384"/>
                      </a:cubicBezTo>
                      <a:cubicBezTo>
                        <a:pt x="2109236" y="766625"/>
                        <a:pt x="2108257" y="745665"/>
                        <a:pt x="2105917" y="722504"/>
                      </a:cubicBezTo>
                      <a:cubicBezTo>
                        <a:pt x="2103576" y="699343"/>
                        <a:pt x="2097567" y="678383"/>
                        <a:pt x="2087889" y="659624"/>
                      </a:cubicBezTo>
                      <a:cubicBezTo>
                        <a:pt x="2110336" y="664409"/>
                        <a:pt x="2131474" y="667204"/>
                        <a:pt x="2151301" y="668008"/>
                      </a:cubicBezTo>
                      <a:cubicBezTo>
                        <a:pt x="2171128" y="668811"/>
                        <a:pt x="2185767" y="669091"/>
                        <a:pt x="2195218" y="668846"/>
                      </a:cubicBezTo>
                      <a:cubicBezTo>
                        <a:pt x="2206066" y="668759"/>
                        <a:pt x="2215394" y="666418"/>
                        <a:pt x="2223203" y="661824"/>
                      </a:cubicBezTo>
                      <a:cubicBezTo>
                        <a:pt x="2231011" y="657231"/>
                        <a:pt x="2237615" y="650908"/>
                        <a:pt x="2243012" y="642856"/>
                      </a:cubicBezTo>
                      <a:cubicBezTo>
                        <a:pt x="2256250" y="635901"/>
                        <a:pt x="2273143" y="605794"/>
                        <a:pt x="2293690" y="552533"/>
                      </a:cubicBezTo>
                      <a:cubicBezTo>
                        <a:pt x="2314237" y="499272"/>
                        <a:pt x="2339503" y="419311"/>
                        <a:pt x="2369487" y="312648"/>
                      </a:cubicBezTo>
                      <a:lnTo>
                        <a:pt x="2147423" y="326059"/>
                      </a:lnTo>
                      <a:cubicBezTo>
                        <a:pt x="2140715" y="342025"/>
                        <a:pt x="2133587" y="358246"/>
                        <a:pt x="2126041" y="374724"/>
                      </a:cubicBezTo>
                      <a:cubicBezTo>
                        <a:pt x="2118494" y="391202"/>
                        <a:pt x="2110529" y="407638"/>
                        <a:pt x="2102143" y="424032"/>
                      </a:cubicBezTo>
                      <a:lnTo>
                        <a:pt x="2206118" y="389671"/>
                      </a:lnTo>
                      <a:cubicBezTo>
                        <a:pt x="2217543" y="413105"/>
                        <a:pt x="2228863" y="438532"/>
                        <a:pt x="2240078" y="465954"/>
                      </a:cubicBezTo>
                      <a:cubicBezTo>
                        <a:pt x="2251293" y="493375"/>
                        <a:pt x="2259259" y="517968"/>
                        <a:pt x="2263975" y="539732"/>
                      </a:cubicBezTo>
                      <a:lnTo>
                        <a:pt x="2147423" y="579975"/>
                      </a:lnTo>
                      <a:cubicBezTo>
                        <a:pt x="2144628" y="558648"/>
                        <a:pt x="2138898" y="534020"/>
                        <a:pt x="2130233" y="506091"/>
                      </a:cubicBezTo>
                      <a:cubicBezTo>
                        <a:pt x="2121569" y="478161"/>
                        <a:pt x="2111646" y="451647"/>
                        <a:pt x="2100467" y="426547"/>
                      </a:cubicBezTo>
                      <a:cubicBezTo>
                        <a:pt x="2066755" y="492275"/>
                        <a:pt x="2022268" y="555749"/>
                        <a:pt x="1967005" y="616970"/>
                      </a:cubicBezTo>
                      <a:cubicBezTo>
                        <a:pt x="1911742" y="678191"/>
                        <a:pt x="1841696" y="732652"/>
                        <a:pt x="1756867" y="780354"/>
                      </a:cubicBezTo>
                      <a:cubicBezTo>
                        <a:pt x="1747577" y="763865"/>
                        <a:pt x="1735353" y="746748"/>
                        <a:pt x="1720196" y="729002"/>
                      </a:cubicBezTo>
                      <a:cubicBezTo>
                        <a:pt x="1705039" y="711255"/>
                        <a:pt x="1689881" y="696234"/>
                        <a:pt x="1674724" y="683937"/>
                      </a:cubicBezTo>
                      <a:cubicBezTo>
                        <a:pt x="1764689" y="635185"/>
                        <a:pt x="1837672" y="577794"/>
                        <a:pt x="1893672" y="511765"/>
                      </a:cubicBezTo>
                      <a:cubicBezTo>
                        <a:pt x="1949672" y="445737"/>
                        <a:pt x="1992051" y="379364"/>
                        <a:pt x="2020808" y="312648"/>
                      </a:cubicBezTo>
                      <a:lnTo>
                        <a:pt x="1785366" y="319354"/>
                      </a:lnTo>
                      <a:lnTo>
                        <a:pt x="1815541" y="196138"/>
                      </a:lnTo>
                      <a:lnTo>
                        <a:pt x="2067765" y="189433"/>
                      </a:lnTo>
                      <a:cubicBezTo>
                        <a:pt x="2071922" y="176895"/>
                        <a:pt x="2075556" y="164881"/>
                        <a:pt x="2078665" y="153390"/>
                      </a:cubicBezTo>
                      <a:cubicBezTo>
                        <a:pt x="2081775" y="141900"/>
                        <a:pt x="2084570" y="130724"/>
                        <a:pt x="2087050" y="119862"/>
                      </a:cubicBezTo>
                      <a:close/>
                      <a:moveTo>
                        <a:pt x="2998137" y="3352"/>
                      </a:moveTo>
                      <a:lnTo>
                        <a:pt x="3128057" y="3352"/>
                      </a:lnTo>
                      <a:lnTo>
                        <a:pt x="3089500" y="158419"/>
                      </a:lnTo>
                      <a:lnTo>
                        <a:pt x="3399634" y="158419"/>
                      </a:lnTo>
                      <a:lnTo>
                        <a:pt x="3368621" y="282473"/>
                      </a:lnTo>
                      <a:lnTo>
                        <a:pt x="3177511" y="289179"/>
                      </a:lnTo>
                      <a:cubicBezTo>
                        <a:pt x="3187849" y="345837"/>
                        <a:pt x="3204683" y="398799"/>
                        <a:pt x="3228013" y="448063"/>
                      </a:cubicBezTo>
                      <a:cubicBezTo>
                        <a:pt x="3251343" y="497326"/>
                        <a:pt x="3282007" y="539628"/>
                        <a:pt x="3320005" y="574968"/>
                      </a:cubicBezTo>
                      <a:cubicBezTo>
                        <a:pt x="3302822" y="586480"/>
                        <a:pt x="3282706" y="602236"/>
                        <a:pt x="3259655" y="622236"/>
                      </a:cubicBezTo>
                      <a:cubicBezTo>
                        <a:pt x="3236604" y="642237"/>
                        <a:pt x="3218164" y="660299"/>
                        <a:pt x="3204334" y="676421"/>
                      </a:cubicBezTo>
                      <a:cubicBezTo>
                        <a:pt x="3193437" y="661853"/>
                        <a:pt x="3183169" y="647600"/>
                        <a:pt x="3173530" y="633660"/>
                      </a:cubicBezTo>
                      <a:cubicBezTo>
                        <a:pt x="3163891" y="619721"/>
                        <a:pt x="3154880" y="605467"/>
                        <a:pt x="3146498" y="590899"/>
                      </a:cubicBezTo>
                      <a:lnTo>
                        <a:pt x="3124705" y="666360"/>
                      </a:lnTo>
                      <a:lnTo>
                        <a:pt x="2962932" y="666360"/>
                      </a:lnTo>
                      <a:lnTo>
                        <a:pt x="2929404" y="799538"/>
                      </a:lnTo>
                      <a:lnTo>
                        <a:pt x="2799588" y="799538"/>
                      </a:lnTo>
                      <a:lnTo>
                        <a:pt x="2833090" y="666360"/>
                      </a:lnTo>
                      <a:lnTo>
                        <a:pt x="2667152" y="666360"/>
                      </a:lnTo>
                      <a:lnTo>
                        <a:pt x="2688107" y="596768"/>
                      </a:lnTo>
                      <a:cubicBezTo>
                        <a:pt x="2671291" y="613223"/>
                        <a:pt x="2654422" y="628315"/>
                        <a:pt x="2637501" y="642045"/>
                      </a:cubicBezTo>
                      <a:cubicBezTo>
                        <a:pt x="2620580" y="655774"/>
                        <a:pt x="2603921" y="667513"/>
                        <a:pt x="2587523" y="677260"/>
                      </a:cubicBezTo>
                      <a:cubicBezTo>
                        <a:pt x="2578478" y="659548"/>
                        <a:pt x="2567651" y="641101"/>
                        <a:pt x="2555043" y="621922"/>
                      </a:cubicBezTo>
                      <a:cubicBezTo>
                        <a:pt x="2542435" y="602742"/>
                        <a:pt x="2529513" y="585973"/>
                        <a:pt x="2516276" y="571614"/>
                      </a:cubicBezTo>
                      <a:cubicBezTo>
                        <a:pt x="2567738" y="539576"/>
                        <a:pt x="2618414" y="497379"/>
                        <a:pt x="2668305" y="445024"/>
                      </a:cubicBezTo>
                      <a:cubicBezTo>
                        <a:pt x="2718195" y="392668"/>
                        <a:pt x="2762795" y="336250"/>
                        <a:pt x="2802103" y="275767"/>
                      </a:cubicBezTo>
                      <a:lnTo>
                        <a:pt x="2621051" y="282473"/>
                      </a:lnTo>
                      <a:lnTo>
                        <a:pt x="2652065" y="158419"/>
                      </a:lnTo>
                      <a:lnTo>
                        <a:pt x="2959579" y="158419"/>
                      </a:lnTo>
                      <a:close/>
                      <a:moveTo>
                        <a:pt x="1392984" y="3352"/>
                      </a:moveTo>
                      <a:lnTo>
                        <a:pt x="1503626" y="47777"/>
                      </a:lnTo>
                      <a:cubicBezTo>
                        <a:pt x="1484487" y="80607"/>
                        <a:pt x="1464091" y="113017"/>
                        <a:pt x="1442437" y="145008"/>
                      </a:cubicBezTo>
                      <a:lnTo>
                        <a:pt x="1754248" y="138303"/>
                      </a:lnTo>
                      <a:lnTo>
                        <a:pt x="1724911" y="253974"/>
                      </a:lnTo>
                      <a:lnTo>
                        <a:pt x="1497759" y="253974"/>
                      </a:lnTo>
                      <a:lnTo>
                        <a:pt x="1480995" y="323458"/>
                      </a:lnTo>
                      <a:lnTo>
                        <a:pt x="1685515" y="323458"/>
                      </a:lnTo>
                      <a:lnTo>
                        <a:pt x="1657855" y="434157"/>
                      </a:lnTo>
                      <a:lnTo>
                        <a:pt x="1453334" y="434157"/>
                      </a:lnTo>
                      <a:lnTo>
                        <a:pt x="1434055" y="509523"/>
                      </a:lnTo>
                      <a:lnTo>
                        <a:pt x="1649473" y="509523"/>
                      </a:lnTo>
                      <a:lnTo>
                        <a:pt x="1621812" y="622755"/>
                      </a:lnTo>
                      <a:lnTo>
                        <a:pt x="1406395" y="622755"/>
                      </a:lnTo>
                      <a:lnTo>
                        <a:pt x="1361970" y="799538"/>
                      </a:lnTo>
                      <a:lnTo>
                        <a:pt x="1236337" y="799538"/>
                      </a:lnTo>
                      <a:lnTo>
                        <a:pt x="1372867" y="253974"/>
                      </a:lnTo>
                      <a:lnTo>
                        <a:pt x="1357779" y="259842"/>
                      </a:lnTo>
                      <a:cubicBezTo>
                        <a:pt x="1333336" y="290154"/>
                        <a:pt x="1309323" y="318073"/>
                        <a:pt x="1285741" y="343599"/>
                      </a:cubicBezTo>
                      <a:cubicBezTo>
                        <a:pt x="1262159" y="369125"/>
                        <a:pt x="1239822" y="391202"/>
                        <a:pt x="1218729" y="409832"/>
                      </a:cubicBezTo>
                      <a:cubicBezTo>
                        <a:pt x="1210082" y="395292"/>
                        <a:pt x="1198448" y="379077"/>
                        <a:pt x="1183827" y="361188"/>
                      </a:cubicBezTo>
                      <a:cubicBezTo>
                        <a:pt x="1169206" y="343299"/>
                        <a:pt x="1155685" y="327935"/>
                        <a:pt x="1143265" y="315098"/>
                      </a:cubicBezTo>
                      <a:cubicBezTo>
                        <a:pt x="1186949" y="279191"/>
                        <a:pt x="1230982" y="233528"/>
                        <a:pt x="1275365" y="178109"/>
                      </a:cubicBezTo>
                      <a:cubicBezTo>
                        <a:pt x="1319747" y="122690"/>
                        <a:pt x="1358954" y="64438"/>
                        <a:pt x="1392984" y="3352"/>
                      </a:cubicBezTo>
                      <a:close/>
                      <a:moveTo>
                        <a:pt x="232165" y="3352"/>
                      </a:moveTo>
                      <a:lnTo>
                        <a:pt x="345273" y="3352"/>
                      </a:lnTo>
                      <a:lnTo>
                        <a:pt x="306742" y="156743"/>
                      </a:lnTo>
                      <a:lnTo>
                        <a:pt x="372088" y="156743"/>
                      </a:lnTo>
                      <a:lnTo>
                        <a:pt x="344438" y="268190"/>
                      </a:lnTo>
                      <a:lnTo>
                        <a:pt x="279032" y="268190"/>
                      </a:lnTo>
                      <a:lnTo>
                        <a:pt x="253972" y="367096"/>
                      </a:lnTo>
                      <a:lnTo>
                        <a:pt x="311780" y="351195"/>
                      </a:lnTo>
                      <a:lnTo>
                        <a:pt x="309261" y="460947"/>
                      </a:lnTo>
                      <a:cubicBezTo>
                        <a:pt x="296216" y="465124"/>
                        <a:pt x="283083" y="469144"/>
                        <a:pt x="269863" y="473006"/>
                      </a:cubicBezTo>
                      <a:cubicBezTo>
                        <a:pt x="256643" y="476869"/>
                        <a:pt x="243518" y="480679"/>
                        <a:pt x="230488" y="484436"/>
                      </a:cubicBezTo>
                      <a:lnTo>
                        <a:pt x="177648" y="674675"/>
                      </a:lnTo>
                      <a:cubicBezTo>
                        <a:pt x="171829" y="699490"/>
                        <a:pt x="165434" y="719646"/>
                        <a:pt x="158462" y="735143"/>
                      </a:cubicBezTo>
                      <a:cubicBezTo>
                        <a:pt x="151490" y="750639"/>
                        <a:pt x="141111" y="763464"/>
                        <a:pt x="127325" y="773618"/>
                      </a:cubicBezTo>
                      <a:cubicBezTo>
                        <a:pt x="110449" y="780555"/>
                        <a:pt x="92856" y="784294"/>
                        <a:pt x="74545" y="784836"/>
                      </a:cubicBezTo>
                      <a:cubicBezTo>
                        <a:pt x="56234" y="785378"/>
                        <a:pt x="35297" y="783875"/>
                        <a:pt x="11735" y="780328"/>
                      </a:cubicBezTo>
                      <a:cubicBezTo>
                        <a:pt x="11612" y="764984"/>
                        <a:pt x="11019" y="747441"/>
                        <a:pt x="9954" y="727699"/>
                      </a:cubicBezTo>
                      <a:cubicBezTo>
                        <a:pt x="8888" y="707957"/>
                        <a:pt x="5571" y="690004"/>
                        <a:pt x="0" y="673841"/>
                      </a:cubicBezTo>
                      <a:cubicBezTo>
                        <a:pt x="8120" y="677038"/>
                        <a:pt x="16397" y="678984"/>
                        <a:pt x="24832" y="679679"/>
                      </a:cubicBezTo>
                      <a:cubicBezTo>
                        <a:pt x="33266" y="680374"/>
                        <a:pt x="38400" y="680652"/>
                        <a:pt x="40234" y="680513"/>
                      </a:cubicBezTo>
                      <a:cubicBezTo>
                        <a:pt x="47461" y="680287"/>
                        <a:pt x="53532" y="678237"/>
                        <a:pt x="58446" y="674363"/>
                      </a:cubicBezTo>
                      <a:cubicBezTo>
                        <a:pt x="63360" y="670488"/>
                        <a:pt x="66496" y="666144"/>
                        <a:pt x="67854" y="661331"/>
                      </a:cubicBezTo>
                      <a:lnTo>
                        <a:pt x="103840" y="520509"/>
                      </a:lnTo>
                      <a:lnTo>
                        <a:pt x="39395" y="539713"/>
                      </a:lnTo>
                      <a:lnTo>
                        <a:pt x="34366" y="420680"/>
                      </a:lnTo>
                      <a:cubicBezTo>
                        <a:pt x="47798" y="417743"/>
                        <a:pt x="62378" y="414390"/>
                        <a:pt x="78105" y="410620"/>
                      </a:cubicBezTo>
                      <a:cubicBezTo>
                        <a:pt x="93833" y="406850"/>
                        <a:pt x="110519" y="402664"/>
                        <a:pt x="128163" y="398061"/>
                      </a:cubicBezTo>
                      <a:lnTo>
                        <a:pt x="165906" y="268190"/>
                      </a:lnTo>
                      <a:lnTo>
                        <a:pt x="91260" y="268190"/>
                      </a:lnTo>
                      <a:lnTo>
                        <a:pt x="118937" y="156743"/>
                      </a:lnTo>
                      <a:lnTo>
                        <a:pt x="193584" y="156743"/>
                      </a:lnTo>
                      <a:close/>
                      <a:moveTo>
                        <a:pt x="1160873" y="0"/>
                      </a:moveTo>
                      <a:lnTo>
                        <a:pt x="1270681" y="51130"/>
                      </a:lnTo>
                      <a:cubicBezTo>
                        <a:pt x="1253106" y="79245"/>
                        <a:pt x="1234425" y="107464"/>
                        <a:pt x="1214637" y="135788"/>
                      </a:cubicBezTo>
                      <a:cubicBezTo>
                        <a:pt x="1194849" y="164112"/>
                        <a:pt x="1173853" y="192332"/>
                        <a:pt x="1151650" y="220446"/>
                      </a:cubicBezTo>
                      <a:lnTo>
                        <a:pt x="1004916" y="798700"/>
                      </a:lnTo>
                      <a:lnTo>
                        <a:pt x="881786" y="798700"/>
                      </a:lnTo>
                      <a:lnTo>
                        <a:pt x="983115" y="408154"/>
                      </a:lnTo>
                      <a:cubicBezTo>
                        <a:pt x="975202" y="415319"/>
                        <a:pt x="967971" y="421540"/>
                        <a:pt x="961422" y="426818"/>
                      </a:cubicBezTo>
                      <a:cubicBezTo>
                        <a:pt x="954873" y="432095"/>
                        <a:pt x="948693" y="436219"/>
                        <a:pt x="942884" y="439190"/>
                      </a:cubicBezTo>
                      <a:cubicBezTo>
                        <a:pt x="940344" y="427576"/>
                        <a:pt x="937153" y="413245"/>
                        <a:pt x="933312" y="396197"/>
                      </a:cubicBezTo>
                      <a:cubicBezTo>
                        <a:pt x="929471" y="379150"/>
                        <a:pt x="925166" y="361969"/>
                        <a:pt x="920396" y="344653"/>
                      </a:cubicBezTo>
                      <a:cubicBezTo>
                        <a:pt x="915625" y="327337"/>
                        <a:pt x="910576" y="312470"/>
                        <a:pt x="905249" y="300051"/>
                      </a:cubicBezTo>
                      <a:cubicBezTo>
                        <a:pt x="949337" y="265452"/>
                        <a:pt x="994129" y="221523"/>
                        <a:pt x="1039622" y="168265"/>
                      </a:cubicBezTo>
                      <a:cubicBezTo>
                        <a:pt x="1085115" y="115007"/>
                        <a:pt x="1125532" y="58919"/>
                        <a:pt x="1160873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7D31"/>
                    </a:gs>
                    <a:gs pos="78000">
                      <a:srgbClr val="C9512E"/>
                    </a:gs>
                  </a:gsLst>
                  <a:lin ang="5400000" scaled="1"/>
                </a:gradFill>
                <a:ln w="317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altLang="zh-CN" sz="6600" dirty="0">
                    <a:gradFill>
                      <a:gsLst>
                        <a:gs pos="0">
                          <a:srgbClr val="ED7D31"/>
                        </a:gs>
                        <a:gs pos="78000">
                          <a:srgbClr val="C9512E"/>
                        </a:gs>
                      </a:gsLst>
                      <a:lin ang="5400000" scaled="1"/>
                    </a:gradFill>
                    <a:latin typeface="演示斜黑体" panose="00000A08000000000000" pitchFamily="50" charset="-122"/>
                    <a:ea typeface="演示斜黑体" panose="00000A08000000000000" pitchFamily="50" charset="-122"/>
                    <a:cs typeface="演示流云楷" panose="02000600000000000000" pitchFamily="2" charset="-122"/>
                  </a:endParaRPr>
                </a:p>
              </p:txBody>
            </p:sp>
            <p:sp>
              <p:nvSpPr>
                <p:cNvPr id="69" name="PA-文本框 50">
                  <a:extLst>
                    <a:ext uri="{FF2B5EF4-FFF2-40B4-BE49-F238E27FC236}">
                      <a16:creationId xmlns:a16="http://schemas.microsoft.com/office/drawing/2014/main" id="{FF4A9FE4-924C-4A74-92FF-7185BA646126}"/>
                    </a:ext>
                  </a:extLst>
                </p:cNvPr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6221349" y="1281507"/>
                  <a:ext cx="3760268" cy="8884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3103" h="808758">
                      <a:moveTo>
                        <a:pt x="1226181" y="500334"/>
                      </a:moveTo>
                      <a:lnTo>
                        <a:pt x="1356940" y="500334"/>
                      </a:lnTo>
                      <a:lnTo>
                        <a:pt x="1344367" y="549805"/>
                      </a:lnTo>
                      <a:lnTo>
                        <a:pt x="1666236" y="549805"/>
                      </a:lnTo>
                      <a:lnTo>
                        <a:pt x="1638576" y="662164"/>
                      </a:lnTo>
                      <a:lnTo>
                        <a:pt x="1316707" y="662164"/>
                      </a:lnTo>
                      <a:lnTo>
                        <a:pt x="1281502" y="802052"/>
                      </a:lnTo>
                      <a:lnTo>
                        <a:pt x="1150848" y="802052"/>
                      </a:lnTo>
                      <a:lnTo>
                        <a:pt x="1186023" y="662164"/>
                      </a:lnTo>
                      <a:lnTo>
                        <a:pt x="865022" y="662164"/>
                      </a:lnTo>
                      <a:lnTo>
                        <a:pt x="892682" y="549805"/>
                      </a:lnTo>
                      <a:lnTo>
                        <a:pt x="1213631" y="549805"/>
                      </a:lnTo>
                      <a:close/>
                      <a:moveTo>
                        <a:pt x="1377057" y="365435"/>
                      </a:moveTo>
                      <a:cubicBezTo>
                        <a:pt x="1367505" y="373720"/>
                        <a:pt x="1358739" y="380845"/>
                        <a:pt x="1350759" y="386810"/>
                      </a:cubicBezTo>
                      <a:cubicBezTo>
                        <a:pt x="1342778" y="392776"/>
                        <a:pt x="1335060" y="398208"/>
                        <a:pt x="1327603" y="403106"/>
                      </a:cubicBezTo>
                      <a:lnTo>
                        <a:pt x="1383763" y="389762"/>
                      </a:lnTo>
                      <a:cubicBezTo>
                        <a:pt x="1382383" y="384607"/>
                        <a:pt x="1380951" y="379818"/>
                        <a:pt x="1379467" y="375397"/>
                      </a:cubicBezTo>
                      <a:cubicBezTo>
                        <a:pt x="1377983" y="370975"/>
                        <a:pt x="1377179" y="367655"/>
                        <a:pt x="1377057" y="365435"/>
                      </a:cubicBezTo>
                      <a:close/>
                      <a:moveTo>
                        <a:pt x="750084" y="256489"/>
                      </a:moveTo>
                      <a:lnTo>
                        <a:pt x="675532" y="269900"/>
                      </a:lnTo>
                      <a:cubicBezTo>
                        <a:pt x="670632" y="278144"/>
                        <a:pt x="665574" y="286802"/>
                        <a:pt x="660360" y="295876"/>
                      </a:cubicBezTo>
                      <a:cubicBezTo>
                        <a:pt x="655146" y="304949"/>
                        <a:pt x="649043" y="315267"/>
                        <a:pt x="642050" y="326830"/>
                      </a:cubicBezTo>
                      <a:cubicBezTo>
                        <a:pt x="642416" y="347191"/>
                        <a:pt x="643567" y="368030"/>
                        <a:pt x="645503" y="389348"/>
                      </a:cubicBezTo>
                      <a:cubicBezTo>
                        <a:pt x="647439" y="410666"/>
                        <a:pt x="650473" y="430886"/>
                        <a:pt x="654606" y="450008"/>
                      </a:cubicBezTo>
                      <a:cubicBezTo>
                        <a:pt x="673387" y="419519"/>
                        <a:pt x="690655" y="388305"/>
                        <a:pt x="706411" y="356367"/>
                      </a:cubicBezTo>
                      <a:cubicBezTo>
                        <a:pt x="722167" y="324429"/>
                        <a:pt x="736725" y="291136"/>
                        <a:pt x="750084" y="256489"/>
                      </a:cubicBezTo>
                      <a:close/>
                      <a:moveTo>
                        <a:pt x="250621" y="227990"/>
                      </a:moveTo>
                      <a:lnTo>
                        <a:pt x="317677" y="257327"/>
                      </a:lnTo>
                      <a:cubicBezTo>
                        <a:pt x="300756" y="283509"/>
                        <a:pt x="282001" y="310102"/>
                        <a:pt x="261413" y="337107"/>
                      </a:cubicBezTo>
                      <a:cubicBezTo>
                        <a:pt x="240825" y="364111"/>
                        <a:pt x="219346" y="390290"/>
                        <a:pt x="196976" y="415642"/>
                      </a:cubicBezTo>
                      <a:lnTo>
                        <a:pt x="245592" y="381276"/>
                      </a:lnTo>
                      <a:cubicBezTo>
                        <a:pt x="250220" y="387650"/>
                        <a:pt x="255004" y="393762"/>
                        <a:pt x="259946" y="399612"/>
                      </a:cubicBezTo>
                      <a:cubicBezTo>
                        <a:pt x="264888" y="405461"/>
                        <a:pt x="269882" y="410526"/>
                        <a:pt x="274929" y="414804"/>
                      </a:cubicBezTo>
                      <a:cubicBezTo>
                        <a:pt x="284027" y="401480"/>
                        <a:pt x="291815" y="388732"/>
                        <a:pt x="298294" y="376561"/>
                      </a:cubicBezTo>
                      <a:cubicBezTo>
                        <a:pt x="304772" y="364390"/>
                        <a:pt x="310675" y="352271"/>
                        <a:pt x="316001" y="340204"/>
                      </a:cubicBezTo>
                      <a:lnTo>
                        <a:pt x="399821" y="355292"/>
                      </a:lnTo>
                      <a:cubicBezTo>
                        <a:pt x="394320" y="337491"/>
                        <a:pt x="387929" y="319530"/>
                        <a:pt x="380647" y="301406"/>
                      </a:cubicBezTo>
                      <a:cubicBezTo>
                        <a:pt x="373365" y="283283"/>
                        <a:pt x="365507" y="266354"/>
                        <a:pt x="357073" y="250621"/>
                      </a:cubicBezTo>
                      <a:lnTo>
                        <a:pt x="412394" y="227990"/>
                      </a:lnTo>
                      <a:close/>
                      <a:moveTo>
                        <a:pt x="1074572" y="192786"/>
                      </a:moveTo>
                      <a:cubicBezTo>
                        <a:pt x="1093362" y="204638"/>
                        <a:pt x="1112989" y="218628"/>
                        <a:pt x="1133452" y="234753"/>
                      </a:cubicBezTo>
                      <a:cubicBezTo>
                        <a:pt x="1153916" y="250879"/>
                        <a:pt x="1170603" y="265919"/>
                        <a:pt x="1183514" y="279872"/>
                      </a:cubicBezTo>
                      <a:lnTo>
                        <a:pt x="1088821" y="341947"/>
                      </a:lnTo>
                      <a:cubicBezTo>
                        <a:pt x="1078938" y="328019"/>
                        <a:pt x="1064548" y="312675"/>
                        <a:pt x="1045654" y="295918"/>
                      </a:cubicBezTo>
                      <a:cubicBezTo>
                        <a:pt x="1026760" y="279160"/>
                        <a:pt x="1007341" y="264032"/>
                        <a:pt x="987399" y="250532"/>
                      </a:cubicBezTo>
                      <a:close/>
                      <a:moveTo>
                        <a:pt x="1626841" y="179374"/>
                      </a:moveTo>
                      <a:lnTo>
                        <a:pt x="1719881" y="248026"/>
                      </a:lnTo>
                      <a:cubicBezTo>
                        <a:pt x="1696376" y="267532"/>
                        <a:pt x="1672558" y="285943"/>
                        <a:pt x="1648424" y="303259"/>
                      </a:cubicBezTo>
                      <a:cubicBezTo>
                        <a:pt x="1624291" y="320575"/>
                        <a:pt x="1602568" y="335428"/>
                        <a:pt x="1583254" y="347819"/>
                      </a:cubicBezTo>
                      <a:lnTo>
                        <a:pt x="1498596" y="284905"/>
                      </a:lnTo>
                      <a:cubicBezTo>
                        <a:pt x="1519185" y="271227"/>
                        <a:pt x="1541502" y="254579"/>
                        <a:pt x="1565547" y="234961"/>
                      </a:cubicBezTo>
                      <a:cubicBezTo>
                        <a:pt x="1589593" y="215344"/>
                        <a:pt x="1610024" y="196815"/>
                        <a:pt x="1626841" y="179374"/>
                      </a:cubicBezTo>
                      <a:close/>
                      <a:moveTo>
                        <a:pt x="1459201" y="173507"/>
                      </a:moveTo>
                      <a:lnTo>
                        <a:pt x="1403880" y="185242"/>
                      </a:lnTo>
                      <a:cubicBezTo>
                        <a:pt x="1384601" y="205226"/>
                        <a:pt x="1364484" y="224762"/>
                        <a:pt x="1343529" y="243848"/>
                      </a:cubicBezTo>
                      <a:lnTo>
                        <a:pt x="1397174" y="232985"/>
                      </a:lnTo>
                      <a:cubicBezTo>
                        <a:pt x="1408088" y="223345"/>
                        <a:pt x="1418740" y="213541"/>
                        <a:pt x="1429130" y="203573"/>
                      </a:cubicBezTo>
                      <a:cubicBezTo>
                        <a:pt x="1439520" y="193606"/>
                        <a:pt x="1449544" y="183584"/>
                        <a:pt x="1459201" y="173507"/>
                      </a:cubicBezTo>
                      <a:close/>
                      <a:moveTo>
                        <a:pt x="2735884" y="55321"/>
                      </a:moveTo>
                      <a:lnTo>
                        <a:pt x="3423103" y="55321"/>
                      </a:lnTo>
                      <a:lnTo>
                        <a:pt x="3392928" y="175183"/>
                      </a:lnTo>
                      <a:lnTo>
                        <a:pt x="3112969" y="175183"/>
                      </a:lnTo>
                      <a:lnTo>
                        <a:pt x="3071898" y="339403"/>
                      </a:lnTo>
                      <a:lnTo>
                        <a:pt x="3317490" y="339403"/>
                      </a:lnTo>
                      <a:lnTo>
                        <a:pt x="3287315" y="459319"/>
                      </a:lnTo>
                      <a:lnTo>
                        <a:pt x="3041722" y="459319"/>
                      </a:lnTo>
                      <a:lnTo>
                        <a:pt x="2994783" y="647868"/>
                      </a:lnTo>
                      <a:lnTo>
                        <a:pt x="3317490" y="647868"/>
                      </a:lnTo>
                      <a:lnTo>
                        <a:pt x="3288153" y="767778"/>
                      </a:lnTo>
                      <a:lnTo>
                        <a:pt x="2517952" y="767778"/>
                      </a:lnTo>
                      <a:lnTo>
                        <a:pt x="2547289" y="647868"/>
                      </a:lnTo>
                      <a:lnTo>
                        <a:pt x="2865768" y="647868"/>
                      </a:lnTo>
                      <a:lnTo>
                        <a:pt x="2912640" y="459319"/>
                      </a:lnTo>
                      <a:lnTo>
                        <a:pt x="2675534" y="459319"/>
                      </a:lnTo>
                      <a:lnTo>
                        <a:pt x="2705709" y="339403"/>
                      </a:lnTo>
                      <a:lnTo>
                        <a:pt x="2942814" y="339403"/>
                      </a:lnTo>
                      <a:lnTo>
                        <a:pt x="2983886" y="175183"/>
                      </a:lnTo>
                      <a:lnTo>
                        <a:pt x="2705709" y="175183"/>
                      </a:lnTo>
                      <a:close/>
                      <a:moveTo>
                        <a:pt x="2032537" y="32689"/>
                      </a:moveTo>
                      <a:cubicBezTo>
                        <a:pt x="2042983" y="52247"/>
                        <a:pt x="2052905" y="73691"/>
                        <a:pt x="2062304" y="97021"/>
                      </a:cubicBezTo>
                      <a:cubicBezTo>
                        <a:pt x="2071702" y="120351"/>
                        <a:pt x="2078270" y="141376"/>
                        <a:pt x="2082009" y="160096"/>
                      </a:cubicBezTo>
                      <a:lnTo>
                        <a:pt x="1963064" y="193624"/>
                      </a:lnTo>
                      <a:cubicBezTo>
                        <a:pt x="1961108" y="175742"/>
                        <a:pt x="1956428" y="154927"/>
                        <a:pt x="1949024" y="131178"/>
                      </a:cubicBezTo>
                      <a:cubicBezTo>
                        <a:pt x="1941620" y="107429"/>
                        <a:pt x="1933168" y="84937"/>
                        <a:pt x="1923668" y="63703"/>
                      </a:cubicBezTo>
                      <a:close/>
                      <a:moveTo>
                        <a:pt x="2143219" y="9220"/>
                      </a:moveTo>
                      <a:lnTo>
                        <a:pt x="2267318" y="9220"/>
                      </a:lnTo>
                      <a:lnTo>
                        <a:pt x="2235455" y="138303"/>
                      </a:lnTo>
                      <a:cubicBezTo>
                        <a:pt x="2232590" y="149182"/>
                        <a:pt x="2229726" y="160323"/>
                        <a:pt x="2226861" y="171726"/>
                      </a:cubicBezTo>
                      <a:cubicBezTo>
                        <a:pt x="2223996" y="183129"/>
                        <a:pt x="2220712" y="194899"/>
                        <a:pt x="2217008" y="207035"/>
                      </a:cubicBezTo>
                      <a:lnTo>
                        <a:pt x="2563948" y="200329"/>
                      </a:lnTo>
                      <a:cubicBezTo>
                        <a:pt x="2563772" y="200764"/>
                        <a:pt x="2562168" y="205110"/>
                        <a:pt x="2559136" y="213368"/>
                      </a:cubicBezTo>
                      <a:cubicBezTo>
                        <a:pt x="2556104" y="221626"/>
                        <a:pt x="2552700" y="231188"/>
                        <a:pt x="2548923" y="242053"/>
                      </a:cubicBezTo>
                      <a:cubicBezTo>
                        <a:pt x="2545146" y="252919"/>
                        <a:pt x="2542051" y="262480"/>
                        <a:pt x="2539640" y="270738"/>
                      </a:cubicBezTo>
                      <a:cubicBezTo>
                        <a:pt x="2510919" y="373104"/>
                        <a:pt x="2486684" y="456757"/>
                        <a:pt x="2466934" y="521699"/>
                      </a:cubicBezTo>
                      <a:cubicBezTo>
                        <a:pt x="2447185" y="586640"/>
                        <a:pt x="2429904" y="637150"/>
                        <a:pt x="2415090" y="673228"/>
                      </a:cubicBezTo>
                      <a:cubicBezTo>
                        <a:pt x="2400277" y="709307"/>
                        <a:pt x="2385914" y="735233"/>
                        <a:pt x="2372000" y="751009"/>
                      </a:cubicBezTo>
                      <a:cubicBezTo>
                        <a:pt x="2353926" y="765593"/>
                        <a:pt x="2337320" y="775829"/>
                        <a:pt x="2322182" y="781715"/>
                      </a:cubicBezTo>
                      <a:cubicBezTo>
                        <a:pt x="2307044" y="787602"/>
                        <a:pt x="2291271" y="792178"/>
                        <a:pt x="2274865" y="795444"/>
                      </a:cubicBezTo>
                      <a:cubicBezTo>
                        <a:pt x="2254479" y="797872"/>
                        <a:pt x="2232363" y="798466"/>
                        <a:pt x="2208518" y="797226"/>
                      </a:cubicBezTo>
                      <a:cubicBezTo>
                        <a:pt x="2184673" y="795986"/>
                        <a:pt x="2160671" y="793436"/>
                        <a:pt x="2136511" y="789575"/>
                      </a:cubicBezTo>
                      <a:cubicBezTo>
                        <a:pt x="2136896" y="770816"/>
                        <a:pt x="2135917" y="749856"/>
                        <a:pt x="2133577" y="726695"/>
                      </a:cubicBezTo>
                      <a:cubicBezTo>
                        <a:pt x="2131236" y="703534"/>
                        <a:pt x="2125227" y="682574"/>
                        <a:pt x="2115549" y="663815"/>
                      </a:cubicBezTo>
                      <a:cubicBezTo>
                        <a:pt x="2137996" y="668601"/>
                        <a:pt x="2159134" y="671395"/>
                        <a:pt x="2178961" y="672199"/>
                      </a:cubicBezTo>
                      <a:cubicBezTo>
                        <a:pt x="2198788" y="673002"/>
                        <a:pt x="2213427" y="673282"/>
                        <a:pt x="2222878" y="673037"/>
                      </a:cubicBezTo>
                      <a:cubicBezTo>
                        <a:pt x="2233726" y="672950"/>
                        <a:pt x="2243054" y="670609"/>
                        <a:pt x="2250863" y="666015"/>
                      </a:cubicBezTo>
                      <a:cubicBezTo>
                        <a:pt x="2258671" y="661422"/>
                        <a:pt x="2265275" y="655099"/>
                        <a:pt x="2270672" y="647047"/>
                      </a:cubicBezTo>
                      <a:cubicBezTo>
                        <a:pt x="2283910" y="640092"/>
                        <a:pt x="2300802" y="609985"/>
                        <a:pt x="2321350" y="556724"/>
                      </a:cubicBezTo>
                      <a:cubicBezTo>
                        <a:pt x="2341897" y="503463"/>
                        <a:pt x="2367162" y="423502"/>
                        <a:pt x="2397146" y="316839"/>
                      </a:cubicBezTo>
                      <a:lnTo>
                        <a:pt x="2175083" y="330250"/>
                      </a:lnTo>
                      <a:cubicBezTo>
                        <a:pt x="2168375" y="346216"/>
                        <a:pt x="2161247" y="362437"/>
                        <a:pt x="2153701" y="378915"/>
                      </a:cubicBezTo>
                      <a:cubicBezTo>
                        <a:pt x="2146154" y="395393"/>
                        <a:pt x="2138189" y="411829"/>
                        <a:pt x="2129803" y="428223"/>
                      </a:cubicBezTo>
                      <a:lnTo>
                        <a:pt x="2233778" y="393862"/>
                      </a:lnTo>
                      <a:cubicBezTo>
                        <a:pt x="2245203" y="417296"/>
                        <a:pt x="2256523" y="442723"/>
                        <a:pt x="2267738" y="470145"/>
                      </a:cubicBezTo>
                      <a:cubicBezTo>
                        <a:pt x="2278952" y="497566"/>
                        <a:pt x="2286918" y="522159"/>
                        <a:pt x="2291635" y="543923"/>
                      </a:cubicBezTo>
                      <a:lnTo>
                        <a:pt x="2175083" y="584166"/>
                      </a:lnTo>
                      <a:cubicBezTo>
                        <a:pt x="2172288" y="562839"/>
                        <a:pt x="2166558" y="538211"/>
                        <a:pt x="2157893" y="510282"/>
                      </a:cubicBezTo>
                      <a:cubicBezTo>
                        <a:pt x="2149229" y="482352"/>
                        <a:pt x="2139306" y="455838"/>
                        <a:pt x="2128127" y="430738"/>
                      </a:cubicBezTo>
                      <a:cubicBezTo>
                        <a:pt x="2094415" y="496466"/>
                        <a:pt x="2049928" y="559940"/>
                        <a:pt x="1994665" y="621161"/>
                      </a:cubicBezTo>
                      <a:cubicBezTo>
                        <a:pt x="1939402" y="682382"/>
                        <a:pt x="1869356" y="736843"/>
                        <a:pt x="1784527" y="784545"/>
                      </a:cubicBezTo>
                      <a:cubicBezTo>
                        <a:pt x="1775237" y="768056"/>
                        <a:pt x="1763013" y="750939"/>
                        <a:pt x="1747856" y="733193"/>
                      </a:cubicBezTo>
                      <a:cubicBezTo>
                        <a:pt x="1732699" y="715446"/>
                        <a:pt x="1717541" y="700425"/>
                        <a:pt x="1702384" y="688128"/>
                      </a:cubicBezTo>
                      <a:cubicBezTo>
                        <a:pt x="1792349" y="639376"/>
                        <a:pt x="1865332" y="581985"/>
                        <a:pt x="1921332" y="515957"/>
                      </a:cubicBezTo>
                      <a:cubicBezTo>
                        <a:pt x="1977332" y="449928"/>
                        <a:pt x="2019711" y="383555"/>
                        <a:pt x="2048468" y="316839"/>
                      </a:cubicBezTo>
                      <a:lnTo>
                        <a:pt x="1813026" y="323545"/>
                      </a:lnTo>
                      <a:lnTo>
                        <a:pt x="1843201" y="200329"/>
                      </a:lnTo>
                      <a:lnTo>
                        <a:pt x="2095425" y="193624"/>
                      </a:lnTo>
                      <a:cubicBezTo>
                        <a:pt x="2099582" y="181086"/>
                        <a:pt x="2103216" y="169072"/>
                        <a:pt x="2106325" y="157581"/>
                      </a:cubicBezTo>
                      <a:cubicBezTo>
                        <a:pt x="2109435" y="146091"/>
                        <a:pt x="2112230" y="134915"/>
                        <a:pt x="2114710" y="124053"/>
                      </a:cubicBezTo>
                      <a:close/>
                      <a:moveTo>
                        <a:pt x="1447466" y="9220"/>
                      </a:moveTo>
                      <a:cubicBezTo>
                        <a:pt x="1452600" y="19418"/>
                        <a:pt x="1457629" y="30245"/>
                        <a:pt x="1462554" y="41700"/>
                      </a:cubicBezTo>
                      <a:cubicBezTo>
                        <a:pt x="1467478" y="53156"/>
                        <a:pt x="1471669" y="64401"/>
                        <a:pt x="1475127" y="75438"/>
                      </a:cubicBezTo>
                      <a:lnTo>
                        <a:pt x="1772688" y="69570"/>
                      </a:lnTo>
                      <a:lnTo>
                        <a:pt x="1745865" y="179374"/>
                      </a:lnTo>
                      <a:lnTo>
                        <a:pt x="1626841" y="179374"/>
                      </a:lnTo>
                      <a:lnTo>
                        <a:pt x="1480156" y="179374"/>
                      </a:lnTo>
                      <a:lnTo>
                        <a:pt x="1548888" y="230479"/>
                      </a:lnTo>
                      <a:cubicBezTo>
                        <a:pt x="1524965" y="252276"/>
                        <a:pt x="1500098" y="273778"/>
                        <a:pt x="1474288" y="294984"/>
                      </a:cubicBezTo>
                      <a:cubicBezTo>
                        <a:pt x="1448479" y="316190"/>
                        <a:pt x="1421936" y="336877"/>
                        <a:pt x="1394659" y="357047"/>
                      </a:cubicBezTo>
                      <a:lnTo>
                        <a:pt x="1457524" y="335237"/>
                      </a:lnTo>
                      <a:cubicBezTo>
                        <a:pt x="1461384" y="343643"/>
                        <a:pt x="1465190" y="352416"/>
                        <a:pt x="1468945" y="361556"/>
                      </a:cubicBezTo>
                      <a:cubicBezTo>
                        <a:pt x="1472699" y="370696"/>
                        <a:pt x="1475877" y="380098"/>
                        <a:pt x="1478479" y="389762"/>
                      </a:cubicBezTo>
                      <a:lnTo>
                        <a:pt x="1545535" y="341947"/>
                      </a:lnTo>
                      <a:cubicBezTo>
                        <a:pt x="1570035" y="356430"/>
                        <a:pt x="1595845" y="373362"/>
                        <a:pt x="1622964" y="392741"/>
                      </a:cubicBezTo>
                      <a:cubicBezTo>
                        <a:pt x="1650084" y="412121"/>
                        <a:pt x="1672331" y="430097"/>
                        <a:pt x="1689706" y="446671"/>
                      </a:cubicBezTo>
                      <a:lnTo>
                        <a:pt x="1592475" y="509558"/>
                      </a:lnTo>
                      <a:cubicBezTo>
                        <a:pt x="1583429" y="498378"/>
                        <a:pt x="1570926" y="486569"/>
                        <a:pt x="1554965" y="474131"/>
                      </a:cubicBezTo>
                      <a:cubicBezTo>
                        <a:pt x="1539004" y="461694"/>
                        <a:pt x="1521053" y="450304"/>
                        <a:pt x="1501111" y="439963"/>
                      </a:cubicBezTo>
                      <a:cubicBezTo>
                        <a:pt x="1500831" y="450042"/>
                        <a:pt x="1501181" y="459440"/>
                        <a:pt x="1502159" y="468157"/>
                      </a:cubicBezTo>
                      <a:cubicBezTo>
                        <a:pt x="1503137" y="476874"/>
                        <a:pt x="1503905" y="484805"/>
                        <a:pt x="1504464" y="491949"/>
                      </a:cubicBezTo>
                      <a:lnTo>
                        <a:pt x="1407232" y="512073"/>
                      </a:lnTo>
                      <a:cubicBezTo>
                        <a:pt x="1407425" y="506204"/>
                        <a:pt x="1407250" y="500125"/>
                        <a:pt x="1406709" y="493836"/>
                      </a:cubicBezTo>
                      <a:cubicBezTo>
                        <a:pt x="1406167" y="487547"/>
                        <a:pt x="1406621" y="481049"/>
                        <a:pt x="1408071" y="474341"/>
                      </a:cubicBezTo>
                      <a:cubicBezTo>
                        <a:pt x="1344127" y="482358"/>
                        <a:pt x="1294996" y="488683"/>
                        <a:pt x="1260676" y="493316"/>
                      </a:cubicBezTo>
                      <a:cubicBezTo>
                        <a:pt x="1226356" y="497948"/>
                        <a:pt x="1201628" y="501416"/>
                        <a:pt x="1186491" y="503719"/>
                      </a:cubicBezTo>
                      <a:cubicBezTo>
                        <a:pt x="1171356" y="506022"/>
                        <a:pt x="1160592" y="507689"/>
                        <a:pt x="1154201" y="508719"/>
                      </a:cubicBezTo>
                      <a:cubicBezTo>
                        <a:pt x="1151302" y="499566"/>
                        <a:pt x="1149346" y="487268"/>
                        <a:pt x="1148333" y="471825"/>
                      </a:cubicBezTo>
                      <a:cubicBezTo>
                        <a:pt x="1147321" y="456383"/>
                        <a:pt x="1147041" y="442408"/>
                        <a:pt x="1147495" y="429901"/>
                      </a:cubicBezTo>
                      <a:cubicBezTo>
                        <a:pt x="1114491" y="447893"/>
                        <a:pt x="1081801" y="464314"/>
                        <a:pt x="1049426" y="479162"/>
                      </a:cubicBezTo>
                      <a:cubicBezTo>
                        <a:pt x="1017050" y="494011"/>
                        <a:pt x="986875" y="507496"/>
                        <a:pt x="958900" y="519620"/>
                      </a:cubicBezTo>
                      <a:lnTo>
                        <a:pt x="913637" y="416485"/>
                      </a:lnTo>
                      <a:cubicBezTo>
                        <a:pt x="943621" y="407415"/>
                        <a:pt x="978790" y="395874"/>
                        <a:pt x="1019146" y="381863"/>
                      </a:cubicBezTo>
                      <a:cubicBezTo>
                        <a:pt x="1059502" y="367852"/>
                        <a:pt x="1101167" y="353149"/>
                        <a:pt x="1144142" y="337753"/>
                      </a:cubicBezTo>
                      <a:lnTo>
                        <a:pt x="1144142" y="413969"/>
                      </a:lnTo>
                      <a:cubicBezTo>
                        <a:pt x="1154654" y="410590"/>
                        <a:pt x="1165892" y="405019"/>
                        <a:pt x="1177856" y="397256"/>
                      </a:cubicBezTo>
                      <a:cubicBezTo>
                        <a:pt x="1189820" y="389492"/>
                        <a:pt x="1202302" y="379724"/>
                        <a:pt x="1215304" y="367952"/>
                      </a:cubicBezTo>
                      <a:cubicBezTo>
                        <a:pt x="1223118" y="366484"/>
                        <a:pt x="1232612" y="362290"/>
                        <a:pt x="1243786" y="355369"/>
                      </a:cubicBezTo>
                      <a:cubicBezTo>
                        <a:pt x="1254960" y="348449"/>
                        <a:pt x="1268650" y="340060"/>
                        <a:pt x="1284855" y="330203"/>
                      </a:cubicBezTo>
                      <a:cubicBezTo>
                        <a:pt x="1263411" y="333961"/>
                        <a:pt x="1247208" y="336512"/>
                        <a:pt x="1236245" y="337858"/>
                      </a:cubicBezTo>
                      <a:cubicBezTo>
                        <a:pt x="1225282" y="339204"/>
                        <a:pt x="1217465" y="339448"/>
                        <a:pt x="1212794" y="338592"/>
                      </a:cubicBezTo>
                      <a:cubicBezTo>
                        <a:pt x="1209640" y="328001"/>
                        <a:pt x="1206746" y="313532"/>
                        <a:pt x="1204115" y="295186"/>
                      </a:cubicBezTo>
                      <a:cubicBezTo>
                        <a:pt x="1201483" y="276841"/>
                        <a:pt x="1197962" y="260285"/>
                        <a:pt x="1193553" y="245519"/>
                      </a:cubicBezTo>
                      <a:cubicBezTo>
                        <a:pt x="1198920" y="246460"/>
                        <a:pt x="1205753" y="243743"/>
                        <a:pt x="1214052" y="237368"/>
                      </a:cubicBezTo>
                      <a:cubicBezTo>
                        <a:pt x="1222350" y="230994"/>
                        <a:pt x="1230026" y="222839"/>
                        <a:pt x="1237078" y="212902"/>
                      </a:cubicBezTo>
                      <a:cubicBezTo>
                        <a:pt x="1241810" y="212204"/>
                        <a:pt x="1248271" y="208153"/>
                        <a:pt x="1256461" y="200749"/>
                      </a:cubicBezTo>
                      <a:cubicBezTo>
                        <a:pt x="1264651" y="193344"/>
                        <a:pt x="1273836" y="184264"/>
                        <a:pt x="1284017" y="173507"/>
                      </a:cubicBezTo>
                      <a:lnTo>
                        <a:pt x="1010031" y="179374"/>
                      </a:lnTo>
                      <a:lnTo>
                        <a:pt x="1036853" y="69570"/>
                      </a:lnTo>
                      <a:lnTo>
                        <a:pt x="1337662" y="63703"/>
                      </a:lnTo>
                      <a:cubicBezTo>
                        <a:pt x="1335584" y="56962"/>
                        <a:pt x="1333453" y="50327"/>
                        <a:pt x="1331271" y="43796"/>
                      </a:cubicBezTo>
                      <a:cubicBezTo>
                        <a:pt x="1329088" y="37265"/>
                        <a:pt x="1326748" y="31048"/>
                        <a:pt x="1324251" y="25146"/>
                      </a:cubicBezTo>
                      <a:close/>
                      <a:moveTo>
                        <a:pt x="680554" y="0"/>
                      </a:moveTo>
                      <a:lnTo>
                        <a:pt x="787803" y="31013"/>
                      </a:lnTo>
                      <a:cubicBezTo>
                        <a:pt x="779036" y="52422"/>
                        <a:pt x="770166" y="73726"/>
                        <a:pt x="761190" y="94926"/>
                      </a:cubicBezTo>
                      <a:cubicBezTo>
                        <a:pt x="752214" y="116125"/>
                        <a:pt x="742924" y="137010"/>
                        <a:pt x="733320" y="157581"/>
                      </a:cubicBezTo>
                      <a:lnTo>
                        <a:pt x="928620" y="150876"/>
                      </a:lnTo>
                      <a:lnTo>
                        <a:pt x="900960" y="263194"/>
                      </a:lnTo>
                      <a:lnTo>
                        <a:pt x="864917" y="269900"/>
                      </a:lnTo>
                      <a:cubicBezTo>
                        <a:pt x="840871" y="330846"/>
                        <a:pt x="814992" y="387150"/>
                        <a:pt x="787282" y="438810"/>
                      </a:cubicBezTo>
                      <a:cubicBezTo>
                        <a:pt x="759571" y="490471"/>
                        <a:pt x="728459" y="538628"/>
                        <a:pt x="693946" y="583282"/>
                      </a:cubicBezTo>
                      <a:cubicBezTo>
                        <a:pt x="706387" y="608428"/>
                        <a:pt x="721712" y="632107"/>
                        <a:pt x="739923" y="654320"/>
                      </a:cubicBezTo>
                      <a:cubicBezTo>
                        <a:pt x="758134" y="676532"/>
                        <a:pt x="779962" y="697277"/>
                        <a:pt x="805405" y="716556"/>
                      </a:cubicBezTo>
                      <a:cubicBezTo>
                        <a:pt x="790859" y="726737"/>
                        <a:pt x="773641" y="740951"/>
                        <a:pt x="753751" y="759199"/>
                      </a:cubicBezTo>
                      <a:cubicBezTo>
                        <a:pt x="733862" y="777448"/>
                        <a:pt x="718112" y="793967"/>
                        <a:pt x="706502" y="808758"/>
                      </a:cubicBezTo>
                      <a:cubicBezTo>
                        <a:pt x="685106" y="788082"/>
                        <a:pt x="666165" y="766569"/>
                        <a:pt x="649681" y="744217"/>
                      </a:cubicBezTo>
                      <a:cubicBezTo>
                        <a:pt x="633198" y="721865"/>
                        <a:pt x="619481" y="699513"/>
                        <a:pt x="608533" y="677161"/>
                      </a:cubicBezTo>
                      <a:cubicBezTo>
                        <a:pt x="576768" y="706393"/>
                        <a:pt x="544113" y="731539"/>
                        <a:pt x="510568" y="752599"/>
                      </a:cubicBezTo>
                      <a:cubicBezTo>
                        <a:pt x="477023" y="773658"/>
                        <a:pt x="442063" y="791261"/>
                        <a:pt x="405688" y="805405"/>
                      </a:cubicBezTo>
                      <a:cubicBezTo>
                        <a:pt x="398040" y="792396"/>
                        <a:pt x="387562" y="776924"/>
                        <a:pt x="374256" y="758990"/>
                      </a:cubicBezTo>
                      <a:cubicBezTo>
                        <a:pt x="360949" y="741056"/>
                        <a:pt x="347957" y="725794"/>
                        <a:pt x="335279" y="713203"/>
                      </a:cubicBezTo>
                      <a:cubicBezTo>
                        <a:pt x="378499" y="698028"/>
                        <a:pt x="419466" y="677667"/>
                        <a:pt x="458181" y="652119"/>
                      </a:cubicBezTo>
                      <a:cubicBezTo>
                        <a:pt x="496895" y="626572"/>
                        <a:pt x="533042" y="596362"/>
                        <a:pt x="566623" y="561489"/>
                      </a:cubicBezTo>
                      <a:cubicBezTo>
                        <a:pt x="562746" y="544882"/>
                        <a:pt x="559184" y="526966"/>
                        <a:pt x="555936" y="507739"/>
                      </a:cubicBezTo>
                      <a:cubicBezTo>
                        <a:pt x="552688" y="488513"/>
                        <a:pt x="550383" y="469549"/>
                        <a:pt x="549021" y="450846"/>
                      </a:cubicBezTo>
                      <a:cubicBezTo>
                        <a:pt x="541075" y="460835"/>
                        <a:pt x="534125" y="468938"/>
                        <a:pt x="528170" y="475154"/>
                      </a:cubicBezTo>
                      <a:cubicBezTo>
                        <a:pt x="522216" y="481371"/>
                        <a:pt x="517151" y="486121"/>
                        <a:pt x="512978" y="489404"/>
                      </a:cubicBezTo>
                      <a:cubicBezTo>
                        <a:pt x="508193" y="477162"/>
                        <a:pt x="502256" y="463088"/>
                        <a:pt x="495166" y="447179"/>
                      </a:cubicBezTo>
                      <a:cubicBezTo>
                        <a:pt x="488076" y="431271"/>
                        <a:pt x="480882" y="416568"/>
                        <a:pt x="473582" y="403069"/>
                      </a:cubicBezTo>
                      <a:lnTo>
                        <a:pt x="412394" y="429892"/>
                      </a:lnTo>
                      <a:cubicBezTo>
                        <a:pt x="412394" y="425177"/>
                        <a:pt x="412184" y="420776"/>
                        <a:pt x="411765" y="416690"/>
                      </a:cubicBezTo>
                      <a:cubicBezTo>
                        <a:pt x="411346" y="412604"/>
                        <a:pt x="410717" y="409460"/>
                        <a:pt x="409879" y="407260"/>
                      </a:cubicBezTo>
                      <a:cubicBezTo>
                        <a:pt x="398389" y="428337"/>
                        <a:pt x="387213" y="448000"/>
                        <a:pt x="376351" y="466248"/>
                      </a:cubicBezTo>
                      <a:cubicBezTo>
                        <a:pt x="365490" y="484497"/>
                        <a:pt x="353475" y="503112"/>
                        <a:pt x="340309" y="522094"/>
                      </a:cubicBezTo>
                      <a:cubicBezTo>
                        <a:pt x="355571" y="543415"/>
                        <a:pt x="369471" y="565523"/>
                        <a:pt x="382009" y="588416"/>
                      </a:cubicBezTo>
                      <a:cubicBezTo>
                        <a:pt x="394547" y="611310"/>
                        <a:pt x="404675" y="632788"/>
                        <a:pt x="412394" y="652853"/>
                      </a:cubicBezTo>
                      <a:lnTo>
                        <a:pt x="303428" y="717394"/>
                      </a:lnTo>
                      <a:cubicBezTo>
                        <a:pt x="299167" y="702970"/>
                        <a:pt x="293649" y="687813"/>
                        <a:pt x="286873" y="671922"/>
                      </a:cubicBezTo>
                      <a:cubicBezTo>
                        <a:pt x="280098" y="656031"/>
                        <a:pt x="272484" y="640454"/>
                        <a:pt x="264032" y="625192"/>
                      </a:cubicBezTo>
                      <a:cubicBezTo>
                        <a:pt x="231919" y="661217"/>
                        <a:pt x="199543" y="692685"/>
                        <a:pt x="166906" y="719594"/>
                      </a:cubicBezTo>
                      <a:cubicBezTo>
                        <a:pt x="134269" y="746504"/>
                        <a:pt x="100426" y="768961"/>
                        <a:pt x="65379" y="786965"/>
                      </a:cubicBezTo>
                      <a:cubicBezTo>
                        <a:pt x="58569" y="772750"/>
                        <a:pt x="48929" y="756545"/>
                        <a:pt x="36461" y="738349"/>
                      </a:cubicBezTo>
                      <a:cubicBezTo>
                        <a:pt x="23993" y="720153"/>
                        <a:pt x="11839" y="704786"/>
                        <a:pt x="0" y="692248"/>
                      </a:cubicBezTo>
                      <a:cubicBezTo>
                        <a:pt x="37422" y="674471"/>
                        <a:pt x="73639" y="650932"/>
                        <a:pt x="108651" y="621630"/>
                      </a:cubicBezTo>
                      <a:cubicBezTo>
                        <a:pt x="143663" y="592328"/>
                        <a:pt x="176737" y="558311"/>
                        <a:pt x="207873" y="519579"/>
                      </a:cubicBezTo>
                      <a:cubicBezTo>
                        <a:pt x="201045" y="509259"/>
                        <a:pt x="193746" y="498467"/>
                        <a:pt x="185975" y="487203"/>
                      </a:cubicBezTo>
                      <a:cubicBezTo>
                        <a:pt x="178204" y="475940"/>
                        <a:pt x="170695" y="465777"/>
                        <a:pt x="163448" y="456714"/>
                      </a:cubicBezTo>
                      <a:lnTo>
                        <a:pt x="134112" y="487727"/>
                      </a:lnTo>
                      <a:cubicBezTo>
                        <a:pt x="126061" y="474561"/>
                        <a:pt x="115758" y="459822"/>
                        <a:pt x="103203" y="443512"/>
                      </a:cubicBezTo>
                      <a:cubicBezTo>
                        <a:pt x="90647" y="427202"/>
                        <a:pt x="78878" y="412883"/>
                        <a:pt x="67894" y="400555"/>
                      </a:cubicBezTo>
                      <a:cubicBezTo>
                        <a:pt x="91171" y="379252"/>
                        <a:pt x="116073" y="352510"/>
                        <a:pt x="142598" y="320331"/>
                      </a:cubicBezTo>
                      <a:cubicBezTo>
                        <a:pt x="169124" y="288151"/>
                        <a:pt x="193397" y="255136"/>
                        <a:pt x="215417" y="221284"/>
                      </a:cubicBezTo>
                      <a:lnTo>
                        <a:pt x="135788" y="227990"/>
                      </a:lnTo>
                      <a:lnTo>
                        <a:pt x="162610" y="119862"/>
                      </a:lnTo>
                      <a:lnTo>
                        <a:pt x="324383" y="113157"/>
                      </a:lnTo>
                      <a:cubicBezTo>
                        <a:pt x="323981" y="99955"/>
                        <a:pt x="322689" y="86334"/>
                        <a:pt x="320506" y="72294"/>
                      </a:cubicBezTo>
                      <a:cubicBezTo>
                        <a:pt x="318323" y="58255"/>
                        <a:pt x="315145" y="45053"/>
                        <a:pt x="310972" y="32689"/>
                      </a:cubicBezTo>
                      <a:lnTo>
                        <a:pt x="417423" y="9220"/>
                      </a:lnTo>
                      <a:cubicBezTo>
                        <a:pt x="423029" y="24360"/>
                        <a:pt x="427953" y="40600"/>
                        <a:pt x="432196" y="57940"/>
                      </a:cubicBezTo>
                      <a:cubicBezTo>
                        <a:pt x="436440" y="75280"/>
                        <a:pt x="439059" y="90892"/>
                        <a:pt x="440054" y="104775"/>
                      </a:cubicBezTo>
                      <a:lnTo>
                        <a:pt x="378866" y="119862"/>
                      </a:lnTo>
                      <a:lnTo>
                        <a:pt x="574166" y="119862"/>
                      </a:lnTo>
                      <a:lnTo>
                        <a:pt x="547344" y="227990"/>
                      </a:lnTo>
                      <a:lnTo>
                        <a:pt x="458495" y="233857"/>
                      </a:lnTo>
                      <a:cubicBezTo>
                        <a:pt x="467471" y="250931"/>
                        <a:pt x="475922" y="268307"/>
                        <a:pt x="483850" y="285983"/>
                      </a:cubicBezTo>
                      <a:cubicBezTo>
                        <a:pt x="491778" y="303659"/>
                        <a:pt x="498135" y="319777"/>
                        <a:pt x="502919" y="334337"/>
                      </a:cubicBezTo>
                      <a:cubicBezTo>
                        <a:pt x="539400" y="287448"/>
                        <a:pt x="572471" y="235510"/>
                        <a:pt x="602133" y="178523"/>
                      </a:cubicBezTo>
                      <a:cubicBezTo>
                        <a:pt x="631795" y="121536"/>
                        <a:pt x="657935" y="62029"/>
                        <a:pt x="68055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7D31"/>
                    </a:gs>
                    <a:gs pos="78000">
                      <a:srgbClr val="C9512E"/>
                    </a:gs>
                  </a:gsLst>
                  <a:lin ang="5400000" scaled="1"/>
                </a:gradFill>
                <a:ln w="317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altLang="zh-CN" sz="6600" dirty="0">
                    <a:gradFill>
                      <a:gsLst>
                        <a:gs pos="0">
                          <a:srgbClr val="ED7D31"/>
                        </a:gs>
                        <a:gs pos="78000">
                          <a:srgbClr val="C9512E"/>
                        </a:gs>
                      </a:gsLst>
                      <a:lin ang="5400000" scaled="1"/>
                    </a:gradFill>
                    <a:latin typeface="演示斜黑体" panose="00000A08000000000000" pitchFamily="50" charset="-122"/>
                    <a:ea typeface="演示斜黑体" panose="00000A08000000000000" pitchFamily="50" charset="-122"/>
                    <a:cs typeface="演示流云楷" panose="02000600000000000000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47898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 descr="建筑的摆设布局&#10;&#10;描述已自动生成">
            <a:extLst>
              <a:ext uri="{FF2B5EF4-FFF2-40B4-BE49-F238E27FC236}">
                <a16:creationId xmlns:a16="http://schemas.microsoft.com/office/drawing/2014/main" id="{19905F16-6A4F-41DF-90D7-B310A6E897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6" y="0"/>
            <a:ext cx="12193736" cy="5723620"/>
          </a:xfrm>
          <a:prstGeom prst="rect">
            <a:avLst/>
          </a:prstGeom>
        </p:spPr>
      </p:pic>
      <p:sp>
        <p:nvSpPr>
          <p:cNvPr id="85" name="矩形 84">
            <a:extLst>
              <a:ext uri="{FF2B5EF4-FFF2-40B4-BE49-F238E27FC236}">
                <a16:creationId xmlns:a16="http://schemas.microsoft.com/office/drawing/2014/main" id="{9E65B3CD-B605-4749-875E-5624F84520C6}"/>
              </a:ext>
            </a:extLst>
          </p:cNvPr>
          <p:cNvSpPr/>
          <p:nvPr/>
        </p:nvSpPr>
        <p:spPr>
          <a:xfrm>
            <a:off x="-1736" y="0"/>
            <a:ext cx="12192000" cy="6871900"/>
          </a:xfrm>
          <a:prstGeom prst="rect">
            <a:avLst/>
          </a:prstGeom>
          <a:gradFill flip="none" rotWithShape="1">
            <a:gsLst>
              <a:gs pos="68000">
                <a:srgbClr val="FFFFFF">
                  <a:alpha val="26000"/>
                </a:srgbClr>
              </a:gs>
              <a:gs pos="39000">
                <a:srgbClr val="FFFFFF">
                  <a:alpha val="92000"/>
                </a:srgbClr>
              </a:gs>
              <a:gs pos="11000">
                <a:schemeClr val="bg1"/>
              </a:gs>
              <a:gs pos="83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7E57679-A558-48E3-BFD8-2ED7D6F38BEB}"/>
              </a:ext>
            </a:extLst>
          </p:cNvPr>
          <p:cNvGrpSpPr/>
          <p:nvPr/>
        </p:nvGrpSpPr>
        <p:grpSpPr>
          <a:xfrm>
            <a:off x="6592912" y="2218073"/>
            <a:ext cx="5583243" cy="2854772"/>
            <a:chOff x="6194226" y="1933623"/>
            <a:chExt cx="6200526" cy="3170395"/>
          </a:xfrm>
        </p:grpSpPr>
        <p:pic>
          <p:nvPicPr>
            <p:cNvPr id="24" name="Picture 28">
              <a:extLst>
                <a:ext uri="{FF2B5EF4-FFF2-40B4-BE49-F238E27FC236}">
                  <a16:creationId xmlns:a16="http://schemas.microsoft.com/office/drawing/2014/main" id="{744E6D2A-7347-4312-838C-3CD5516CC5FE}"/>
                </a:ext>
              </a:extLst>
            </p:cNvPr>
            <p:cNvPicPr/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540727" y="2159513"/>
              <a:ext cx="1943226" cy="2779452"/>
            </a:xfrm>
            <a:prstGeom prst="rect">
              <a:avLst/>
            </a:prstGeom>
          </p:spPr>
        </p:pic>
        <p:pic>
          <p:nvPicPr>
            <p:cNvPr id="25" name="Picture 28">
              <a:extLst>
                <a:ext uri="{FF2B5EF4-FFF2-40B4-BE49-F238E27FC236}">
                  <a16:creationId xmlns:a16="http://schemas.microsoft.com/office/drawing/2014/main" id="{B877EE98-1776-469C-8A15-FBB6F32E19FE}"/>
                </a:ext>
              </a:extLst>
            </p:cNvPr>
            <p:cNvPicPr/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953884" y="1933623"/>
              <a:ext cx="2440868" cy="2858209"/>
            </a:xfrm>
            <a:prstGeom prst="rect">
              <a:avLst/>
            </a:prstGeom>
          </p:spPr>
        </p:pic>
        <p:pic>
          <p:nvPicPr>
            <p:cNvPr id="20" name="Picture 28">
              <a:extLst>
                <a:ext uri="{FF2B5EF4-FFF2-40B4-BE49-F238E27FC236}">
                  <a16:creationId xmlns:a16="http://schemas.microsoft.com/office/drawing/2014/main" id="{6E81060A-4CFB-474A-BE52-2E6EC118ADE6}"/>
                </a:ext>
              </a:extLst>
            </p:cNvPr>
            <p:cNvPicPr/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4226" y="2075533"/>
              <a:ext cx="2735846" cy="3028485"/>
            </a:xfrm>
            <a:prstGeom prst="rect">
              <a:avLst/>
            </a:prstGeom>
          </p:spPr>
        </p:pic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6193E8A-B728-4EFB-80FC-3590B1E33839}"/>
              </a:ext>
            </a:extLst>
          </p:cNvPr>
          <p:cNvGrpSpPr/>
          <p:nvPr/>
        </p:nvGrpSpPr>
        <p:grpSpPr>
          <a:xfrm>
            <a:off x="25719" y="2353233"/>
            <a:ext cx="5677728" cy="2896399"/>
            <a:chOff x="25719" y="2139453"/>
            <a:chExt cx="6096794" cy="3110179"/>
          </a:xfrm>
        </p:grpSpPr>
        <p:pic>
          <p:nvPicPr>
            <p:cNvPr id="23" name="Picture 28">
              <a:extLst>
                <a:ext uri="{FF2B5EF4-FFF2-40B4-BE49-F238E27FC236}">
                  <a16:creationId xmlns:a16="http://schemas.microsoft.com/office/drawing/2014/main" id="{D7215584-A603-4760-A970-548C467CFC98}"/>
                </a:ext>
              </a:extLst>
            </p:cNvPr>
            <p:cNvPicPr/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719" y="2309026"/>
              <a:ext cx="2085380" cy="2598624"/>
            </a:xfrm>
            <a:prstGeom prst="rect">
              <a:avLst/>
            </a:prstGeom>
          </p:spPr>
        </p:pic>
        <p:pic>
          <p:nvPicPr>
            <p:cNvPr id="21" name="Picture 28">
              <a:extLst>
                <a:ext uri="{FF2B5EF4-FFF2-40B4-BE49-F238E27FC236}">
                  <a16:creationId xmlns:a16="http://schemas.microsoft.com/office/drawing/2014/main" id="{E64BB5B4-9456-4F32-A187-D9FAABE9F546}"/>
                </a:ext>
              </a:extLst>
            </p:cNvPr>
            <p:cNvPicPr/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93252" y="2158728"/>
              <a:ext cx="2511859" cy="2883357"/>
            </a:xfrm>
            <a:prstGeom prst="rect">
              <a:avLst/>
            </a:prstGeom>
          </p:spPr>
        </p:pic>
        <p:pic>
          <p:nvPicPr>
            <p:cNvPr id="22" name="Picture 28">
              <a:extLst>
                <a:ext uri="{FF2B5EF4-FFF2-40B4-BE49-F238E27FC236}">
                  <a16:creationId xmlns:a16="http://schemas.microsoft.com/office/drawing/2014/main" id="{F701F9D0-F40E-4988-80A8-F8A4BD89934F}"/>
                </a:ext>
              </a:extLst>
            </p:cNvPr>
            <p:cNvPicPr/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71311">
              <a:off x="3294196" y="2139453"/>
              <a:ext cx="2828317" cy="3110179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93A70FA4-8465-4167-8246-C4839FAAE2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89" t="5473" r="13389" b="21706"/>
          <a:stretch>
            <a:fillRect/>
          </a:stretch>
        </p:blipFill>
        <p:spPr>
          <a:xfrm flipH="1">
            <a:off x="5060102" y="1628524"/>
            <a:ext cx="2356984" cy="3518543"/>
          </a:xfrm>
          <a:custGeom>
            <a:avLst/>
            <a:gdLst>
              <a:gd name="connsiteX0" fmla="*/ 0 w 5481099"/>
              <a:gd name="connsiteY0" fmla="*/ 0 h 6437088"/>
              <a:gd name="connsiteX1" fmla="*/ 5481099 w 5481099"/>
              <a:gd name="connsiteY1" fmla="*/ 0 h 6437088"/>
              <a:gd name="connsiteX2" fmla="*/ 5481099 w 5481099"/>
              <a:gd name="connsiteY2" fmla="*/ 6437088 h 6437088"/>
              <a:gd name="connsiteX3" fmla="*/ 0 w 5481099"/>
              <a:gd name="connsiteY3" fmla="*/ 6437088 h 6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1099" h="6437088">
                <a:moveTo>
                  <a:pt x="0" y="0"/>
                </a:moveTo>
                <a:lnTo>
                  <a:pt x="5481099" y="0"/>
                </a:lnTo>
                <a:lnTo>
                  <a:pt x="5481099" y="6437088"/>
                </a:lnTo>
                <a:lnTo>
                  <a:pt x="0" y="6437088"/>
                </a:lnTo>
                <a:close/>
              </a:path>
            </a:pathLst>
          </a:cu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492641D-200B-46E1-BF17-4601CCA468C2}"/>
              </a:ext>
            </a:extLst>
          </p:cNvPr>
          <p:cNvSpPr/>
          <p:nvPr/>
        </p:nvSpPr>
        <p:spPr>
          <a:xfrm>
            <a:off x="0" y="4762108"/>
            <a:ext cx="12192000" cy="2095892"/>
          </a:xfrm>
          <a:prstGeom prst="rect">
            <a:avLst/>
          </a:prstGeom>
          <a:gradFill>
            <a:gsLst>
              <a:gs pos="0">
                <a:srgbClr val="C9512E"/>
              </a:gs>
              <a:gs pos="100000">
                <a:srgbClr val="ED7D3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C6E8479-D2FD-46BD-9E2B-36A61D1BFBEB}"/>
              </a:ext>
            </a:extLst>
          </p:cNvPr>
          <p:cNvGrpSpPr/>
          <p:nvPr/>
        </p:nvGrpSpPr>
        <p:grpSpPr>
          <a:xfrm>
            <a:off x="633886" y="4924224"/>
            <a:ext cx="10924229" cy="1933776"/>
            <a:chOff x="610584" y="4924224"/>
            <a:chExt cx="10924229" cy="1933776"/>
          </a:xfrm>
          <a:gradFill>
            <a:gsLst>
              <a:gs pos="0">
                <a:schemeClr val="bg1">
                  <a:alpha val="8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26AB7794-DCC8-45CB-9D10-AFEE2B251437}"/>
                </a:ext>
              </a:extLst>
            </p:cNvPr>
            <p:cNvSpPr/>
            <p:nvPr/>
          </p:nvSpPr>
          <p:spPr>
            <a:xfrm>
              <a:off x="610584" y="4924224"/>
              <a:ext cx="1047083" cy="1933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7C006C80-DFDB-40D5-AD2B-4C22564F4B75}"/>
                </a:ext>
              </a:extLst>
            </p:cNvPr>
            <p:cNvSpPr/>
            <p:nvPr/>
          </p:nvSpPr>
          <p:spPr>
            <a:xfrm>
              <a:off x="2256775" y="4924224"/>
              <a:ext cx="1047083" cy="1933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41D3400E-42E0-4148-B4B0-77FE7024F2AF}"/>
                </a:ext>
              </a:extLst>
            </p:cNvPr>
            <p:cNvSpPr/>
            <p:nvPr/>
          </p:nvSpPr>
          <p:spPr>
            <a:xfrm>
              <a:off x="3902966" y="4924224"/>
              <a:ext cx="1047083" cy="1933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CE1D2C3A-7609-453A-9EBA-6D2E8188FE28}"/>
                </a:ext>
              </a:extLst>
            </p:cNvPr>
            <p:cNvSpPr/>
            <p:nvPr/>
          </p:nvSpPr>
          <p:spPr>
            <a:xfrm>
              <a:off x="5549157" y="4924224"/>
              <a:ext cx="1047083" cy="1933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93FCCA6-0F7A-4E30-8F76-A1890DDEB589}"/>
                </a:ext>
              </a:extLst>
            </p:cNvPr>
            <p:cNvSpPr/>
            <p:nvPr/>
          </p:nvSpPr>
          <p:spPr>
            <a:xfrm>
              <a:off x="7195348" y="4924224"/>
              <a:ext cx="1047083" cy="1933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FD884257-11FA-48DF-A8E1-0777B28EC6D5}"/>
                </a:ext>
              </a:extLst>
            </p:cNvPr>
            <p:cNvSpPr/>
            <p:nvPr/>
          </p:nvSpPr>
          <p:spPr>
            <a:xfrm>
              <a:off x="8841539" y="4924224"/>
              <a:ext cx="1047083" cy="1933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93E34CBC-91B2-404E-86A7-01C870DD02BE}"/>
                </a:ext>
              </a:extLst>
            </p:cNvPr>
            <p:cNvSpPr/>
            <p:nvPr/>
          </p:nvSpPr>
          <p:spPr>
            <a:xfrm>
              <a:off x="10487730" y="4924224"/>
              <a:ext cx="1047083" cy="1933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9CC7AC06-1095-475E-A721-7919E1DC98D4}"/>
              </a:ext>
            </a:extLst>
          </p:cNvPr>
          <p:cNvGrpSpPr/>
          <p:nvPr/>
        </p:nvGrpSpPr>
        <p:grpSpPr>
          <a:xfrm>
            <a:off x="4178042" y="487584"/>
            <a:ext cx="3835917" cy="662237"/>
            <a:chOff x="4149799" y="487584"/>
            <a:chExt cx="3835917" cy="662237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6E093837-00F0-4808-8456-39F4955BE723}"/>
                </a:ext>
              </a:extLst>
            </p:cNvPr>
            <p:cNvSpPr txBox="1"/>
            <p:nvPr/>
          </p:nvSpPr>
          <p:spPr>
            <a:xfrm>
              <a:off x="6114612" y="651278"/>
              <a:ext cx="1814746" cy="295343"/>
            </a:xfrm>
            <a:custGeom>
              <a:avLst/>
              <a:gdLst/>
              <a:ahLst/>
              <a:cxnLst/>
              <a:rect l="l" t="t" r="r" b="b"/>
              <a:pathLst>
                <a:path w="1814746" h="295343">
                  <a:moveTo>
                    <a:pt x="784221" y="193842"/>
                  </a:moveTo>
                  <a:lnTo>
                    <a:pt x="774176" y="234970"/>
                  </a:lnTo>
                  <a:lnTo>
                    <a:pt x="811367" y="234970"/>
                  </a:lnTo>
                  <a:lnTo>
                    <a:pt x="821403" y="193842"/>
                  </a:lnTo>
                  <a:close/>
                  <a:moveTo>
                    <a:pt x="640967" y="193842"/>
                  </a:moveTo>
                  <a:lnTo>
                    <a:pt x="630920" y="234970"/>
                  </a:lnTo>
                  <a:lnTo>
                    <a:pt x="665977" y="234970"/>
                  </a:lnTo>
                  <a:lnTo>
                    <a:pt x="676014" y="193842"/>
                  </a:lnTo>
                  <a:close/>
                  <a:moveTo>
                    <a:pt x="1655364" y="176747"/>
                  </a:moveTo>
                  <a:lnTo>
                    <a:pt x="1650191" y="197508"/>
                  </a:lnTo>
                  <a:lnTo>
                    <a:pt x="1722392" y="197508"/>
                  </a:lnTo>
                  <a:lnTo>
                    <a:pt x="1727573" y="176747"/>
                  </a:lnTo>
                  <a:close/>
                  <a:moveTo>
                    <a:pt x="1097262" y="163967"/>
                  </a:moveTo>
                  <a:cubicBezTo>
                    <a:pt x="1091632" y="170694"/>
                    <a:pt x="1085283" y="177209"/>
                    <a:pt x="1078217" y="183513"/>
                  </a:cubicBezTo>
                  <a:cubicBezTo>
                    <a:pt x="1071151" y="189817"/>
                    <a:pt x="1063282" y="195803"/>
                    <a:pt x="1054612" y="201470"/>
                  </a:cubicBezTo>
                  <a:lnTo>
                    <a:pt x="1088409" y="199943"/>
                  </a:lnTo>
                  <a:close/>
                  <a:moveTo>
                    <a:pt x="752538" y="151463"/>
                  </a:moveTo>
                  <a:lnTo>
                    <a:pt x="876572" y="151463"/>
                  </a:lnTo>
                  <a:lnTo>
                    <a:pt x="841824" y="290778"/>
                  </a:lnTo>
                  <a:lnTo>
                    <a:pt x="797350" y="290778"/>
                  </a:lnTo>
                  <a:lnTo>
                    <a:pt x="800708" y="277361"/>
                  </a:lnTo>
                  <a:lnTo>
                    <a:pt x="763528" y="277361"/>
                  </a:lnTo>
                  <a:lnTo>
                    <a:pt x="759864" y="291994"/>
                  </a:lnTo>
                  <a:lnTo>
                    <a:pt x="717499" y="291994"/>
                  </a:lnTo>
                  <a:close/>
                  <a:moveTo>
                    <a:pt x="609891" y="151463"/>
                  </a:moveTo>
                  <a:lnTo>
                    <a:pt x="730899" y="151463"/>
                  </a:lnTo>
                  <a:lnTo>
                    <a:pt x="696146" y="290778"/>
                  </a:lnTo>
                  <a:lnTo>
                    <a:pt x="651960" y="290778"/>
                  </a:lnTo>
                  <a:lnTo>
                    <a:pt x="655318" y="277361"/>
                  </a:lnTo>
                  <a:lnTo>
                    <a:pt x="620269" y="277361"/>
                  </a:lnTo>
                  <a:lnTo>
                    <a:pt x="616606" y="291994"/>
                  </a:lnTo>
                  <a:lnTo>
                    <a:pt x="574858" y="291994"/>
                  </a:lnTo>
                  <a:close/>
                  <a:moveTo>
                    <a:pt x="1623041" y="141723"/>
                  </a:moveTo>
                  <a:lnTo>
                    <a:pt x="1780304" y="141723"/>
                  </a:lnTo>
                  <a:lnTo>
                    <a:pt x="1757748" y="232546"/>
                  </a:lnTo>
                  <a:lnTo>
                    <a:pt x="1600488" y="232546"/>
                  </a:lnTo>
                  <a:close/>
                  <a:moveTo>
                    <a:pt x="1524910" y="120372"/>
                  </a:moveTo>
                  <a:lnTo>
                    <a:pt x="1598968" y="120372"/>
                  </a:lnTo>
                  <a:lnTo>
                    <a:pt x="1570319" y="228580"/>
                  </a:lnTo>
                  <a:cubicBezTo>
                    <a:pt x="1572029" y="229807"/>
                    <a:pt x="1573795" y="231396"/>
                    <a:pt x="1575619" y="233347"/>
                  </a:cubicBezTo>
                  <a:cubicBezTo>
                    <a:pt x="1577443" y="235298"/>
                    <a:pt x="1579133" y="237573"/>
                    <a:pt x="1580690" y="240172"/>
                  </a:cubicBezTo>
                  <a:cubicBezTo>
                    <a:pt x="1589652" y="244703"/>
                    <a:pt x="1600596" y="247461"/>
                    <a:pt x="1613523" y="248446"/>
                  </a:cubicBezTo>
                  <a:cubicBezTo>
                    <a:pt x="1626451" y="249431"/>
                    <a:pt x="1640600" y="249825"/>
                    <a:pt x="1655972" y="249628"/>
                  </a:cubicBezTo>
                  <a:cubicBezTo>
                    <a:pt x="1667338" y="249609"/>
                    <a:pt x="1680565" y="249308"/>
                    <a:pt x="1695654" y="248724"/>
                  </a:cubicBezTo>
                  <a:cubicBezTo>
                    <a:pt x="1710743" y="248141"/>
                    <a:pt x="1725934" y="247388"/>
                    <a:pt x="1741227" y="246465"/>
                  </a:cubicBezTo>
                  <a:cubicBezTo>
                    <a:pt x="1756520" y="245542"/>
                    <a:pt x="1770155" y="244563"/>
                    <a:pt x="1782132" y="243527"/>
                  </a:cubicBezTo>
                  <a:cubicBezTo>
                    <a:pt x="1779110" y="249703"/>
                    <a:pt x="1775325" y="257003"/>
                    <a:pt x="1770779" y="265426"/>
                  </a:cubicBezTo>
                  <a:cubicBezTo>
                    <a:pt x="1766232" y="273849"/>
                    <a:pt x="1763514" y="281076"/>
                    <a:pt x="1762625" y="287106"/>
                  </a:cubicBezTo>
                  <a:cubicBezTo>
                    <a:pt x="1753321" y="286921"/>
                    <a:pt x="1742196" y="286884"/>
                    <a:pt x="1729249" y="286993"/>
                  </a:cubicBezTo>
                  <a:cubicBezTo>
                    <a:pt x="1716302" y="287102"/>
                    <a:pt x="1703102" y="287245"/>
                    <a:pt x="1689649" y="287422"/>
                  </a:cubicBezTo>
                  <a:cubicBezTo>
                    <a:pt x="1676195" y="287599"/>
                    <a:pt x="1664058" y="287697"/>
                    <a:pt x="1653235" y="287716"/>
                  </a:cubicBezTo>
                  <a:cubicBezTo>
                    <a:pt x="1633443" y="287786"/>
                    <a:pt x="1617375" y="286502"/>
                    <a:pt x="1605029" y="283865"/>
                  </a:cubicBezTo>
                  <a:cubicBezTo>
                    <a:pt x="1592683" y="281227"/>
                    <a:pt x="1582944" y="276816"/>
                    <a:pt x="1575810" y="270633"/>
                  </a:cubicBezTo>
                  <a:cubicBezTo>
                    <a:pt x="1570167" y="267868"/>
                    <a:pt x="1565516" y="265239"/>
                    <a:pt x="1561856" y="262744"/>
                  </a:cubicBezTo>
                  <a:cubicBezTo>
                    <a:pt x="1558195" y="260249"/>
                    <a:pt x="1555527" y="258916"/>
                    <a:pt x="1553849" y="258745"/>
                  </a:cubicBezTo>
                  <a:cubicBezTo>
                    <a:pt x="1548056" y="259240"/>
                    <a:pt x="1540820" y="263281"/>
                    <a:pt x="1532141" y="270866"/>
                  </a:cubicBezTo>
                  <a:cubicBezTo>
                    <a:pt x="1523463" y="278452"/>
                    <a:pt x="1515163" y="286611"/>
                    <a:pt x="1507241" y="295343"/>
                  </a:cubicBezTo>
                  <a:lnTo>
                    <a:pt x="1488038" y="252679"/>
                  </a:lnTo>
                  <a:cubicBezTo>
                    <a:pt x="1494605" y="247792"/>
                    <a:pt x="1501208" y="243381"/>
                    <a:pt x="1507848" y="239447"/>
                  </a:cubicBezTo>
                  <a:cubicBezTo>
                    <a:pt x="1514489" y="235514"/>
                    <a:pt x="1521088" y="232095"/>
                    <a:pt x="1527646" y="229190"/>
                  </a:cubicBezTo>
                  <a:lnTo>
                    <a:pt x="1546529" y="161227"/>
                  </a:lnTo>
                  <a:lnTo>
                    <a:pt x="1514861" y="161227"/>
                  </a:lnTo>
                  <a:close/>
                  <a:moveTo>
                    <a:pt x="1150282" y="106353"/>
                  </a:moveTo>
                  <a:lnTo>
                    <a:pt x="1130470" y="108793"/>
                  </a:lnTo>
                  <a:cubicBezTo>
                    <a:pt x="1129422" y="111075"/>
                    <a:pt x="1128394" y="113376"/>
                    <a:pt x="1127384" y="115696"/>
                  </a:cubicBezTo>
                  <a:cubicBezTo>
                    <a:pt x="1126375" y="118016"/>
                    <a:pt x="1125271" y="120393"/>
                    <a:pt x="1124073" y="122827"/>
                  </a:cubicBezTo>
                  <a:lnTo>
                    <a:pt x="1146624" y="120386"/>
                  </a:lnTo>
                  <a:close/>
                  <a:moveTo>
                    <a:pt x="1089630" y="103912"/>
                  </a:moveTo>
                  <a:lnTo>
                    <a:pt x="1075333" y="106353"/>
                  </a:lnTo>
                  <a:lnTo>
                    <a:pt x="1071674" y="120386"/>
                  </a:lnTo>
                  <a:lnTo>
                    <a:pt x="1082021" y="117946"/>
                  </a:lnTo>
                  <a:cubicBezTo>
                    <a:pt x="1083554" y="115512"/>
                    <a:pt x="1084973" y="113135"/>
                    <a:pt x="1086279" y="110815"/>
                  </a:cubicBezTo>
                  <a:cubicBezTo>
                    <a:pt x="1087585" y="108495"/>
                    <a:pt x="1088702" y="106194"/>
                    <a:pt x="1089630" y="103912"/>
                  </a:cubicBezTo>
                  <a:close/>
                  <a:moveTo>
                    <a:pt x="1698648" y="71911"/>
                  </a:moveTo>
                  <a:lnTo>
                    <a:pt x="1665702" y="74047"/>
                  </a:lnTo>
                  <a:cubicBezTo>
                    <a:pt x="1663130" y="77391"/>
                    <a:pt x="1660596" y="80544"/>
                    <a:pt x="1658100" y="83506"/>
                  </a:cubicBezTo>
                  <a:cubicBezTo>
                    <a:pt x="1655604" y="86467"/>
                    <a:pt x="1653069" y="89313"/>
                    <a:pt x="1650497" y="92042"/>
                  </a:cubicBezTo>
                  <a:lnTo>
                    <a:pt x="1694071" y="89915"/>
                  </a:lnTo>
                  <a:close/>
                  <a:moveTo>
                    <a:pt x="1144491" y="61264"/>
                  </a:moveTo>
                  <a:lnTo>
                    <a:pt x="1141138" y="74371"/>
                  </a:lnTo>
                  <a:lnTo>
                    <a:pt x="1140833" y="74980"/>
                  </a:lnTo>
                  <a:lnTo>
                    <a:pt x="1157902" y="74980"/>
                  </a:lnTo>
                  <a:lnTo>
                    <a:pt x="1161560" y="61264"/>
                  </a:lnTo>
                  <a:close/>
                  <a:moveTo>
                    <a:pt x="1086581" y="61264"/>
                  </a:moveTo>
                  <a:lnTo>
                    <a:pt x="1082933" y="74980"/>
                  </a:lnTo>
                  <a:lnTo>
                    <a:pt x="1100926" y="74980"/>
                  </a:lnTo>
                  <a:lnTo>
                    <a:pt x="1101536" y="73152"/>
                  </a:lnTo>
                  <a:lnTo>
                    <a:pt x="1104589" y="61264"/>
                  </a:lnTo>
                  <a:close/>
                  <a:moveTo>
                    <a:pt x="716889" y="56388"/>
                  </a:moveTo>
                  <a:lnTo>
                    <a:pt x="708958" y="87747"/>
                  </a:lnTo>
                  <a:lnTo>
                    <a:pt x="808021" y="87747"/>
                  </a:lnTo>
                  <a:lnTo>
                    <a:pt x="815928" y="56388"/>
                  </a:lnTo>
                  <a:close/>
                  <a:moveTo>
                    <a:pt x="1362457" y="24079"/>
                  </a:moveTo>
                  <a:lnTo>
                    <a:pt x="1528539" y="24079"/>
                  </a:lnTo>
                  <a:lnTo>
                    <a:pt x="1517566" y="68580"/>
                  </a:lnTo>
                  <a:lnTo>
                    <a:pt x="1471846" y="68580"/>
                  </a:lnTo>
                  <a:lnTo>
                    <a:pt x="1429174" y="238949"/>
                  </a:lnTo>
                  <a:cubicBezTo>
                    <a:pt x="1426463" y="250801"/>
                    <a:pt x="1423046" y="260176"/>
                    <a:pt x="1418925" y="267074"/>
                  </a:cubicBezTo>
                  <a:cubicBezTo>
                    <a:pt x="1414804" y="273971"/>
                    <a:pt x="1408873" y="279535"/>
                    <a:pt x="1401132" y="283765"/>
                  </a:cubicBezTo>
                  <a:cubicBezTo>
                    <a:pt x="1391646" y="287004"/>
                    <a:pt x="1381469" y="288757"/>
                    <a:pt x="1370602" y="289024"/>
                  </a:cubicBezTo>
                  <a:cubicBezTo>
                    <a:pt x="1359735" y="289291"/>
                    <a:pt x="1347568" y="288757"/>
                    <a:pt x="1334103" y="287424"/>
                  </a:cubicBezTo>
                  <a:cubicBezTo>
                    <a:pt x="1333702" y="280335"/>
                    <a:pt x="1332826" y="272256"/>
                    <a:pt x="1331473" y="263186"/>
                  </a:cubicBezTo>
                  <a:cubicBezTo>
                    <a:pt x="1330120" y="254117"/>
                    <a:pt x="1327948" y="246342"/>
                    <a:pt x="1324956" y="239864"/>
                  </a:cubicBezTo>
                  <a:cubicBezTo>
                    <a:pt x="1330103" y="241053"/>
                    <a:pt x="1335663" y="241859"/>
                    <a:pt x="1341634" y="242280"/>
                  </a:cubicBezTo>
                  <a:cubicBezTo>
                    <a:pt x="1347606" y="242702"/>
                    <a:pt x="1352985" y="242920"/>
                    <a:pt x="1357771" y="242935"/>
                  </a:cubicBezTo>
                  <a:cubicBezTo>
                    <a:pt x="1362557" y="242950"/>
                    <a:pt x="1365745" y="242943"/>
                    <a:pt x="1367335" y="242913"/>
                  </a:cubicBezTo>
                  <a:cubicBezTo>
                    <a:pt x="1371495" y="242849"/>
                    <a:pt x="1374910" y="241909"/>
                    <a:pt x="1377580" y="240093"/>
                  </a:cubicBezTo>
                  <a:cubicBezTo>
                    <a:pt x="1380250" y="238276"/>
                    <a:pt x="1381912" y="235964"/>
                    <a:pt x="1382564" y="233157"/>
                  </a:cubicBezTo>
                  <a:lnTo>
                    <a:pt x="1423688" y="68580"/>
                  </a:lnTo>
                  <a:lnTo>
                    <a:pt x="1351481" y="68580"/>
                  </a:lnTo>
                  <a:close/>
                  <a:moveTo>
                    <a:pt x="684555" y="14020"/>
                  </a:moveTo>
                  <a:lnTo>
                    <a:pt x="871695" y="14020"/>
                  </a:lnTo>
                  <a:lnTo>
                    <a:pt x="843044" y="129836"/>
                  </a:lnTo>
                  <a:lnTo>
                    <a:pt x="655929" y="129836"/>
                  </a:lnTo>
                  <a:close/>
                  <a:moveTo>
                    <a:pt x="1580995" y="12801"/>
                  </a:moveTo>
                  <a:cubicBezTo>
                    <a:pt x="1587974" y="19907"/>
                    <a:pt x="1594891" y="27867"/>
                    <a:pt x="1601748" y="36681"/>
                  </a:cubicBezTo>
                  <a:cubicBezTo>
                    <a:pt x="1608604" y="45496"/>
                    <a:pt x="1613770" y="53679"/>
                    <a:pt x="1617245" y="61230"/>
                  </a:cubicBezTo>
                  <a:lnTo>
                    <a:pt x="1578250" y="83812"/>
                  </a:lnTo>
                  <a:cubicBezTo>
                    <a:pt x="1575727" y="76254"/>
                    <a:pt x="1571393" y="67958"/>
                    <a:pt x="1565249" y="58924"/>
                  </a:cubicBezTo>
                  <a:cubicBezTo>
                    <a:pt x="1559104" y="49890"/>
                    <a:pt x="1552559" y="41526"/>
                    <a:pt x="1545614" y="33832"/>
                  </a:cubicBezTo>
                  <a:close/>
                  <a:moveTo>
                    <a:pt x="491609" y="6096"/>
                  </a:moveTo>
                  <a:lnTo>
                    <a:pt x="537329" y="6096"/>
                  </a:lnTo>
                  <a:lnTo>
                    <a:pt x="498010" y="160324"/>
                  </a:lnTo>
                  <a:cubicBezTo>
                    <a:pt x="508310" y="145713"/>
                    <a:pt x="518800" y="129749"/>
                    <a:pt x="529481" y="112433"/>
                  </a:cubicBezTo>
                  <a:cubicBezTo>
                    <a:pt x="540161" y="95116"/>
                    <a:pt x="549585" y="78162"/>
                    <a:pt x="557751" y="61569"/>
                  </a:cubicBezTo>
                  <a:lnTo>
                    <a:pt x="593717" y="85648"/>
                  </a:lnTo>
                  <a:cubicBezTo>
                    <a:pt x="581735" y="106273"/>
                    <a:pt x="569124" y="126669"/>
                    <a:pt x="555884" y="146837"/>
                  </a:cubicBezTo>
                  <a:cubicBezTo>
                    <a:pt x="542644" y="167005"/>
                    <a:pt x="530262" y="184810"/>
                    <a:pt x="518736" y="200253"/>
                  </a:cubicBezTo>
                  <a:lnTo>
                    <a:pt x="493438" y="183184"/>
                  </a:lnTo>
                  <a:lnTo>
                    <a:pt x="480332" y="234391"/>
                  </a:lnTo>
                  <a:lnTo>
                    <a:pt x="556532" y="234391"/>
                  </a:lnTo>
                  <a:lnTo>
                    <a:pt x="545559" y="278587"/>
                  </a:lnTo>
                  <a:lnTo>
                    <a:pt x="268229" y="278587"/>
                  </a:lnTo>
                  <a:lnTo>
                    <a:pt x="279202" y="234391"/>
                  </a:lnTo>
                  <a:lnTo>
                    <a:pt x="354777" y="234391"/>
                  </a:lnTo>
                  <a:lnTo>
                    <a:pt x="367862" y="182575"/>
                  </a:lnTo>
                  <a:lnTo>
                    <a:pt x="325836" y="194157"/>
                  </a:lnTo>
                  <a:cubicBezTo>
                    <a:pt x="326421" y="183694"/>
                    <a:pt x="326606" y="171566"/>
                    <a:pt x="326389" y="157773"/>
                  </a:cubicBezTo>
                  <a:cubicBezTo>
                    <a:pt x="326173" y="143980"/>
                    <a:pt x="325703" y="129730"/>
                    <a:pt x="324978" y="115022"/>
                  </a:cubicBezTo>
                  <a:cubicBezTo>
                    <a:pt x="324254" y="100315"/>
                    <a:pt x="323422" y="86358"/>
                    <a:pt x="322483" y="73152"/>
                  </a:cubicBezTo>
                  <a:lnTo>
                    <a:pt x="363598" y="65836"/>
                  </a:lnTo>
                  <a:cubicBezTo>
                    <a:pt x="365183" y="81565"/>
                    <a:pt x="366732" y="98190"/>
                    <a:pt x="368244" y="115709"/>
                  </a:cubicBezTo>
                  <a:cubicBezTo>
                    <a:pt x="369755" y="133229"/>
                    <a:pt x="370848" y="149625"/>
                    <a:pt x="371522" y="164896"/>
                  </a:cubicBezTo>
                  <a:lnTo>
                    <a:pt x="411780" y="6400"/>
                  </a:lnTo>
                  <a:lnTo>
                    <a:pt x="457472" y="6400"/>
                  </a:lnTo>
                  <a:lnTo>
                    <a:pt x="400495" y="234391"/>
                  </a:lnTo>
                  <a:lnTo>
                    <a:pt x="434635" y="234391"/>
                  </a:lnTo>
                  <a:close/>
                  <a:moveTo>
                    <a:pt x="1003384" y="2743"/>
                  </a:moveTo>
                  <a:lnTo>
                    <a:pt x="1039971" y="2743"/>
                  </a:lnTo>
                  <a:lnTo>
                    <a:pt x="1020447" y="80772"/>
                  </a:lnTo>
                  <a:lnTo>
                    <a:pt x="1033870" y="80772"/>
                  </a:lnTo>
                  <a:lnTo>
                    <a:pt x="1024413" y="117946"/>
                  </a:lnTo>
                  <a:lnTo>
                    <a:pt x="963754" y="117946"/>
                  </a:lnTo>
                  <a:lnTo>
                    <a:pt x="961923" y="126183"/>
                  </a:lnTo>
                  <a:cubicBezTo>
                    <a:pt x="960093" y="133481"/>
                    <a:pt x="957957" y="141396"/>
                    <a:pt x="955517" y="149928"/>
                  </a:cubicBezTo>
                  <a:lnTo>
                    <a:pt x="1009465" y="147487"/>
                  </a:lnTo>
                  <a:lnTo>
                    <a:pt x="973211" y="292570"/>
                  </a:lnTo>
                  <a:lnTo>
                    <a:pt x="935429" y="292570"/>
                  </a:lnTo>
                  <a:lnTo>
                    <a:pt x="962533" y="184370"/>
                  </a:lnTo>
                  <a:lnTo>
                    <a:pt x="944878" y="186813"/>
                  </a:lnTo>
                  <a:cubicBezTo>
                    <a:pt x="939054" y="205851"/>
                    <a:pt x="932561" y="224773"/>
                    <a:pt x="925399" y="243579"/>
                  </a:cubicBezTo>
                  <a:cubicBezTo>
                    <a:pt x="918237" y="262385"/>
                    <a:pt x="910598" y="279325"/>
                    <a:pt x="902482" y="294398"/>
                  </a:cubicBezTo>
                  <a:cubicBezTo>
                    <a:pt x="898376" y="291179"/>
                    <a:pt x="893050" y="288093"/>
                    <a:pt x="886504" y="285140"/>
                  </a:cubicBezTo>
                  <a:cubicBezTo>
                    <a:pt x="879958" y="282187"/>
                    <a:pt x="874018" y="279482"/>
                    <a:pt x="868685" y="277025"/>
                  </a:cubicBezTo>
                  <a:cubicBezTo>
                    <a:pt x="877152" y="262250"/>
                    <a:pt x="885028" y="245453"/>
                    <a:pt x="892311" y="226634"/>
                  </a:cubicBezTo>
                  <a:cubicBezTo>
                    <a:pt x="899595" y="207815"/>
                    <a:pt x="906050" y="189097"/>
                    <a:pt x="911677" y="170480"/>
                  </a:cubicBezTo>
                  <a:cubicBezTo>
                    <a:pt x="917303" y="151863"/>
                    <a:pt x="921865" y="135470"/>
                    <a:pt x="925362" y="121302"/>
                  </a:cubicBezTo>
                  <a:lnTo>
                    <a:pt x="952469" y="11582"/>
                  </a:lnTo>
                  <a:lnTo>
                    <a:pt x="990295" y="11582"/>
                  </a:lnTo>
                  <a:lnTo>
                    <a:pt x="973211" y="80772"/>
                  </a:lnTo>
                  <a:lnTo>
                    <a:pt x="983888" y="80772"/>
                  </a:lnTo>
                  <a:close/>
                  <a:moveTo>
                    <a:pt x="1663270" y="2438"/>
                  </a:moveTo>
                  <a:lnTo>
                    <a:pt x="1702004" y="16154"/>
                  </a:lnTo>
                  <a:cubicBezTo>
                    <a:pt x="1700313" y="19659"/>
                    <a:pt x="1698508" y="23164"/>
                    <a:pt x="1696588" y="26670"/>
                  </a:cubicBezTo>
                  <a:cubicBezTo>
                    <a:pt x="1694669" y="30175"/>
                    <a:pt x="1692711" y="33680"/>
                    <a:pt x="1690715" y="37185"/>
                  </a:cubicBezTo>
                  <a:lnTo>
                    <a:pt x="1707796" y="34747"/>
                  </a:lnTo>
                  <a:lnTo>
                    <a:pt x="1716006" y="2438"/>
                  </a:lnTo>
                  <a:lnTo>
                    <a:pt x="1759882" y="2438"/>
                  </a:lnTo>
                  <a:lnTo>
                    <a:pt x="1751652" y="34747"/>
                  </a:lnTo>
                  <a:lnTo>
                    <a:pt x="1814746" y="34747"/>
                  </a:lnTo>
                  <a:lnTo>
                    <a:pt x="1805602" y="71911"/>
                  </a:lnTo>
                  <a:lnTo>
                    <a:pt x="1742508" y="71911"/>
                  </a:lnTo>
                  <a:lnTo>
                    <a:pt x="1737936" y="89915"/>
                  </a:lnTo>
                  <a:lnTo>
                    <a:pt x="1813222" y="89915"/>
                  </a:lnTo>
                  <a:lnTo>
                    <a:pt x="1804078" y="126777"/>
                  </a:lnTo>
                  <a:lnTo>
                    <a:pt x="1606263" y="126777"/>
                  </a:lnTo>
                  <a:lnTo>
                    <a:pt x="1615415" y="89915"/>
                  </a:lnTo>
                  <a:lnTo>
                    <a:pt x="1642565" y="88695"/>
                  </a:lnTo>
                  <a:cubicBezTo>
                    <a:pt x="1638434" y="85751"/>
                    <a:pt x="1633807" y="82712"/>
                    <a:pt x="1628685" y="79578"/>
                  </a:cubicBezTo>
                  <a:cubicBezTo>
                    <a:pt x="1623562" y="76444"/>
                    <a:pt x="1618936" y="73481"/>
                    <a:pt x="1614805" y="70690"/>
                  </a:cubicBezTo>
                  <a:cubicBezTo>
                    <a:pt x="1623538" y="62775"/>
                    <a:pt x="1632230" y="52694"/>
                    <a:pt x="1640882" y="40447"/>
                  </a:cubicBezTo>
                  <a:cubicBezTo>
                    <a:pt x="1649534" y="28200"/>
                    <a:pt x="1656997" y="15530"/>
                    <a:pt x="1663270" y="2438"/>
                  </a:cubicBezTo>
                  <a:close/>
                  <a:moveTo>
                    <a:pt x="1285931" y="2438"/>
                  </a:moveTo>
                  <a:lnTo>
                    <a:pt x="1331054" y="2438"/>
                  </a:lnTo>
                  <a:lnTo>
                    <a:pt x="1317029" y="58521"/>
                  </a:lnTo>
                  <a:lnTo>
                    <a:pt x="1347213" y="58521"/>
                  </a:lnTo>
                  <a:lnTo>
                    <a:pt x="1336847" y="100249"/>
                  </a:lnTo>
                  <a:lnTo>
                    <a:pt x="1306663" y="100249"/>
                  </a:lnTo>
                  <a:lnTo>
                    <a:pt x="1297517" y="135598"/>
                  </a:lnTo>
                  <a:lnTo>
                    <a:pt x="1329529" y="128586"/>
                  </a:lnTo>
                  <a:lnTo>
                    <a:pt x="1326785" y="171573"/>
                  </a:lnTo>
                  <a:lnTo>
                    <a:pt x="1288675" y="180719"/>
                  </a:lnTo>
                  <a:lnTo>
                    <a:pt x="1270382" y="245656"/>
                  </a:lnTo>
                  <a:cubicBezTo>
                    <a:pt x="1267962" y="255844"/>
                    <a:pt x="1265180" y="263898"/>
                    <a:pt x="1262036" y="269817"/>
                  </a:cubicBezTo>
                  <a:cubicBezTo>
                    <a:pt x="1258892" y="275737"/>
                    <a:pt x="1254356" y="280589"/>
                    <a:pt x="1248430" y="284375"/>
                  </a:cubicBezTo>
                  <a:cubicBezTo>
                    <a:pt x="1241228" y="287043"/>
                    <a:pt x="1233475" y="288491"/>
                    <a:pt x="1225172" y="288719"/>
                  </a:cubicBezTo>
                  <a:cubicBezTo>
                    <a:pt x="1216868" y="288948"/>
                    <a:pt x="1207361" y="288414"/>
                    <a:pt x="1196650" y="287119"/>
                  </a:cubicBezTo>
                  <a:cubicBezTo>
                    <a:pt x="1196446" y="281186"/>
                    <a:pt x="1196015" y="274378"/>
                    <a:pt x="1195354" y="266692"/>
                  </a:cubicBezTo>
                  <a:cubicBezTo>
                    <a:pt x="1194694" y="259007"/>
                    <a:pt x="1193195" y="252198"/>
                    <a:pt x="1190858" y="246266"/>
                  </a:cubicBezTo>
                  <a:cubicBezTo>
                    <a:pt x="1195583" y="247435"/>
                    <a:pt x="1200383" y="248146"/>
                    <a:pt x="1205260" y="248400"/>
                  </a:cubicBezTo>
                  <a:cubicBezTo>
                    <a:pt x="1210137" y="248654"/>
                    <a:pt x="1213261" y="248756"/>
                    <a:pt x="1214633" y="248705"/>
                  </a:cubicBezTo>
                  <a:cubicBezTo>
                    <a:pt x="1217738" y="248629"/>
                    <a:pt x="1220365" y="247791"/>
                    <a:pt x="1222514" y="246190"/>
                  </a:cubicBezTo>
                  <a:cubicBezTo>
                    <a:pt x="1224664" y="244589"/>
                    <a:pt x="1225995" y="242684"/>
                    <a:pt x="1226508" y="240474"/>
                  </a:cubicBezTo>
                  <a:lnTo>
                    <a:pt x="1238979" y="191085"/>
                  </a:lnTo>
                  <a:lnTo>
                    <a:pt x="1210061" y="197792"/>
                  </a:lnTo>
                  <a:lnTo>
                    <a:pt x="1207013" y="152976"/>
                  </a:lnTo>
                  <a:cubicBezTo>
                    <a:pt x="1212841" y="151903"/>
                    <a:pt x="1219237" y="150696"/>
                    <a:pt x="1226201" y="149356"/>
                  </a:cubicBezTo>
                  <a:cubicBezTo>
                    <a:pt x="1233165" y="148016"/>
                    <a:pt x="1240473" y="146580"/>
                    <a:pt x="1248125" y="145049"/>
                  </a:cubicBezTo>
                  <a:lnTo>
                    <a:pt x="1261540" y="100249"/>
                  </a:lnTo>
                  <a:lnTo>
                    <a:pt x="1225596" y="100249"/>
                  </a:lnTo>
                  <a:lnTo>
                    <a:pt x="1235936" y="58521"/>
                  </a:lnTo>
                  <a:lnTo>
                    <a:pt x="1271906" y="58521"/>
                  </a:lnTo>
                  <a:close/>
                  <a:moveTo>
                    <a:pt x="1109169" y="304"/>
                  </a:moveTo>
                  <a:lnTo>
                    <a:pt x="1160035" y="8839"/>
                  </a:lnTo>
                  <a:cubicBezTo>
                    <a:pt x="1157610" y="12490"/>
                    <a:pt x="1155222" y="16008"/>
                    <a:pt x="1152873" y="19393"/>
                  </a:cubicBezTo>
                  <a:cubicBezTo>
                    <a:pt x="1150523" y="22777"/>
                    <a:pt x="1148136" y="26066"/>
                    <a:pt x="1145710" y="29260"/>
                  </a:cubicBezTo>
                  <a:lnTo>
                    <a:pt x="1212156" y="27127"/>
                  </a:lnTo>
                  <a:lnTo>
                    <a:pt x="1180152" y="154506"/>
                  </a:lnTo>
                  <a:lnTo>
                    <a:pt x="1103368" y="156643"/>
                  </a:lnTo>
                  <a:cubicBezTo>
                    <a:pt x="1102598" y="157711"/>
                    <a:pt x="1101772" y="158779"/>
                    <a:pt x="1100888" y="159847"/>
                  </a:cubicBezTo>
                  <a:cubicBezTo>
                    <a:pt x="1100004" y="160915"/>
                    <a:pt x="1099101" y="161983"/>
                    <a:pt x="1098178" y="163051"/>
                  </a:cubicBezTo>
                  <a:lnTo>
                    <a:pt x="1139919" y="163051"/>
                  </a:lnTo>
                  <a:lnTo>
                    <a:pt x="1130775" y="199943"/>
                  </a:lnTo>
                  <a:lnTo>
                    <a:pt x="1179543" y="199943"/>
                  </a:lnTo>
                  <a:lnTo>
                    <a:pt x="1170094" y="237728"/>
                  </a:lnTo>
                  <a:lnTo>
                    <a:pt x="1121337" y="237728"/>
                  </a:lnTo>
                  <a:lnTo>
                    <a:pt x="1107948" y="291960"/>
                  </a:lnTo>
                  <a:lnTo>
                    <a:pt x="1065550" y="291960"/>
                  </a:lnTo>
                  <a:lnTo>
                    <a:pt x="1078981" y="237728"/>
                  </a:lnTo>
                  <a:lnTo>
                    <a:pt x="993041" y="237728"/>
                  </a:lnTo>
                  <a:lnTo>
                    <a:pt x="1002473" y="199943"/>
                  </a:lnTo>
                  <a:lnTo>
                    <a:pt x="1034785" y="198416"/>
                  </a:lnTo>
                  <a:cubicBezTo>
                    <a:pt x="1031842" y="195197"/>
                    <a:pt x="1028576" y="192017"/>
                    <a:pt x="1024985" y="188876"/>
                  </a:cubicBezTo>
                  <a:cubicBezTo>
                    <a:pt x="1021394" y="185735"/>
                    <a:pt x="1017746" y="182713"/>
                    <a:pt x="1014041" y="179808"/>
                  </a:cubicBezTo>
                  <a:cubicBezTo>
                    <a:pt x="1021267" y="176382"/>
                    <a:pt x="1028245" y="172283"/>
                    <a:pt x="1034975" y="167511"/>
                  </a:cubicBezTo>
                  <a:cubicBezTo>
                    <a:pt x="1041706" y="162739"/>
                    <a:pt x="1047845" y="157794"/>
                    <a:pt x="1053393" y="152675"/>
                  </a:cubicBezTo>
                  <a:lnTo>
                    <a:pt x="1023193" y="154506"/>
                  </a:lnTo>
                  <a:lnTo>
                    <a:pt x="1055220" y="27127"/>
                  </a:lnTo>
                  <a:lnTo>
                    <a:pt x="1098789" y="24688"/>
                  </a:lnTo>
                  <a:cubicBezTo>
                    <a:pt x="1100805" y="20396"/>
                    <a:pt x="1102726" y="16179"/>
                    <a:pt x="1104551" y="12039"/>
                  </a:cubicBezTo>
                  <a:cubicBezTo>
                    <a:pt x="1106376" y="7899"/>
                    <a:pt x="1107916" y="3987"/>
                    <a:pt x="1109169" y="304"/>
                  </a:cubicBezTo>
                  <a:close/>
                  <a:moveTo>
                    <a:pt x="133177" y="0"/>
                  </a:moveTo>
                  <a:lnTo>
                    <a:pt x="180414" y="4876"/>
                  </a:lnTo>
                  <a:cubicBezTo>
                    <a:pt x="178579" y="8858"/>
                    <a:pt x="176687" y="12935"/>
                    <a:pt x="174738" y="17107"/>
                  </a:cubicBezTo>
                  <a:cubicBezTo>
                    <a:pt x="172789" y="21279"/>
                    <a:pt x="170821" y="25431"/>
                    <a:pt x="168833" y="29565"/>
                  </a:cubicBezTo>
                  <a:lnTo>
                    <a:pt x="280078" y="27127"/>
                  </a:lnTo>
                  <a:lnTo>
                    <a:pt x="269410" y="69189"/>
                  </a:lnTo>
                  <a:lnTo>
                    <a:pt x="149024" y="69189"/>
                  </a:lnTo>
                  <a:lnTo>
                    <a:pt x="138968" y="89288"/>
                  </a:lnTo>
                  <a:lnTo>
                    <a:pt x="286479" y="89288"/>
                  </a:lnTo>
                  <a:lnTo>
                    <a:pt x="275811" y="131663"/>
                  </a:lnTo>
                  <a:lnTo>
                    <a:pt x="117635" y="131663"/>
                  </a:lnTo>
                  <a:lnTo>
                    <a:pt x="106968" y="152380"/>
                  </a:lnTo>
                  <a:lnTo>
                    <a:pt x="219423" y="152380"/>
                  </a:lnTo>
                  <a:lnTo>
                    <a:pt x="226738" y="150252"/>
                  </a:lnTo>
                  <a:lnTo>
                    <a:pt x="257523" y="171573"/>
                  </a:lnTo>
                  <a:cubicBezTo>
                    <a:pt x="244664" y="182465"/>
                    <a:pt x="230834" y="193922"/>
                    <a:pt x="216034" y="205945"/>
                  </a:cubicBezTo>
                  <a:cubicBezTo>
                    <a:pt x="201233" y="217968"/>
                    <a:pt x="185804" y="230180"/>
                    <a:pt x="169748" y="242582"/>
                  </a:cubicBezTo>
                  <a:cubicBezTo>
                    <a:pt x="175874" y="244456"/>
                    <a:pt x="181830" y="246653"/>
                    <a:pt x="187614" y="249174"/>
                  </a:cubicBezTo>
                  <a:cubicBezTo>
                    <a:pt x="193398" y="251695"/>
                    <a:pt x="198820" y="254273"/>
                    <a:pt x="203880" y="256908"/>
                  </a:cubicBezTo>
                  <a:lnTo>
                    <a:pt x="172186" y="293484"/>
                  </a:lnTo>
                  <a:cubicBezTo>
                    <a:pt x="162434" y="287283"/>
                    <a:pt x="149769" y="280788"/>
                    <a:pt x="134193" y="273999"/>
                  </a:cubicBezTo>
                  <a:cubicBezTo>
                    <a:pt x="118617" y="267211"/>
                    <a:pt x="101957" y="260761"/>
                    <a:pt x="84213" y="254650"/>
                  </a:cubicBezTo>
                  <a:cubicBezTo>
                    <a:pt x="66470" y="248539"/>
                    <a:pt x="49472" y="243399"/>
                    <a:pt x="33218" y="239230"/>
                  </a:cubicBezTo>
                  <a:lnTo>
                    <a:pt x="61560" y="206958"/>
                  </a:lnTo>
                  <a:cubicBezTo>
                    <a:pt x="71122" y="209138"/>
                    <a:pt x="81331" y="211621"/>
                    <a:pt x="92188" y="214408"/>
                  </a:cubicBezTo>
                  <a:cubicBezTo>
                    <a:pt x="103045" y="217195"/>
                    <a:pt x="113863" y="219982"/>
                    <a:pt x="124644" y="222770"/>
                  </a:cubicBezTo>
                  <a:cubicBezTo>
                    <a:pt x="132250" y="217449"/>
                    <a:pt x="139437" y="212200"/>
                    <a:pt x="146205" y="207022"/>
                  </a:cubicBezTo>
                  <a:cubicBezTo>
                    <a:pt x="152973" y="201845"/>
                    <a:pt x="159399" y="196739"/>
                    <a:pt x="165481" y="191706"/>
                  </a:cubicBezTo>
                  <a:lnTo>
                    <a:pt x="34742" y="191096"/>
                  </a:lnTo>
                  <a:cubicBezTo>
                    <a:pt x="40113" y="182072"/>
                    <a:pt x="45751" y="172367"/>
                    <a:pt x="51656" y="161980"/>
                  </a:cubicBezTo>
                  <a:cubicBezTo>
                    <a:pt x="57560" y="151593"/>
                    <a:pt x="63503" y="140674"/>
                    <a:pt x="69484" y="129223"/>
                  </a:cubicBezTo>
                  <a:lnTo>
                    <a:pt x="0" y="131663"/>
                  </a:lnTo>
                  <a:lnTo>
                    <a:pt x="10666" y="89288"/>
                  </a:lnTo>
                  <a:lnTo>
                    <a:pt x="91731" y="86856"/>
                  </a:lnTo>
                  <a:lnTo>
                    <a:pt x="101788" y="66751"/>
                  </a:lnTo>
                  <a:lnTo>
                    <a:pt x="41446" y="69189"/>
                  </a:lnTo>
                  <a:lnTo>
                    <a:pt x="52113" y="27127"/>
                  </a:lnTo>
                  <a:lnTo>
                    <a:pt x="121901" y="24688"/>
                  </a:lnTo>
                  <a:cubicBezTo>
                    <a:pt x="123895" y="20421"/>
                    <a:pt x="125850" y="16230"/>
                    <a:pt x="127768" y="12115"/>
                  </a:cubicBezTo>
                  <a:cubicBezTo>
                    <a:pt x="129685" y="8001"/>
                    <a:pt x="131488" y="3962"/>
                    <a:pt x="133177" y="0"/>
                  </a:cubicBezTo>
                  <a:close/>
                </a:path>
              </a:pathLst>
            </a:custGeo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endParaRPr lang="zh-CN" altLang="en-US" sz="2400" dirty="0">
                <a:gradFill>
                  <a:gsLst>
                    <a:gs pos="0">
                      <a:srgbClr val="ED7D31"/>
                    </a:gs>
                    <a:gs pos="100000">
                      <a:srgbClr val="C9512E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7C79DD9-DB3A-487A-8E68-144D852D3912}"/>
                </a:ext>
              </a:extLst>
            </p:cNvPr>
            <p:cNvGrpSpPr/>
            <p:nvPr/>
          </p:nvGrpSpPr>
          <p:grpSpPr>
            <a:xfrm>
              <a:off x="4149799" y="487584"/>
              <a:ext cx="1971920" cy="662237"/>
              <a:chOff x="243566" y="1171919"/>
              <a:chExt cx="2484850" cy="834496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A31FD98-19EC-4D8D-8E3F-5236F56E5719}"/>
                  </a:ext>
                </a:extLst>
              </p:cNvPr>
              <p:cNvSpPr txBox="1"/>
              <p:nvPr/>
            </p:nvSpPr>
            <p:spPr>
              <a:xfrm>
                <a:off x="243566" y="1171919"/>
                <a:ext cx="721366" cy="834496"/>
              </a:xfrm>
              <a:custGeom>
                <a:avLst/>
                <a:gdLst/>
                <a:ahLst/>
                <a:cxnLst/>
                <a:rect l="l" t="t" r="r" b="b"/>
                <a:pathLst>
                  <a:path w="337312" h="390212">
                    <a:moveTo>
                      <a:pt x="170011" y="192255"/>
                    </a:moveTo>
                    <a:cubicBezTo>
                      <a:pt x="166393" y="192664"/>
                      <a:pt x="162126" y="193893"/>
                      <a:pt x="157212" y="195941"/>
                    </a:cubicBezTo>
                    <a:cubicBezTo>
                      <a:pt x="153662" y="197579"/>
                      <a:pt x="149634" y="200036"/>
                      <a:pt x="145129" y="203313"/>
                    </a:cubicBezTo>
                    <a:cubicBezTo>
                      <a:pt x="140624" y="206590"/>
                      <a:pt x="136596" y="209798"/>
                      <a:pt x="133047" y="212938"/>
                    </a:cubicBezTo>
                    <a:cubicBezTo>
                      <a:pt x="129497" y="216078"/>
                      <a:pt x="127722" y="218194"/>
                      <a:pt x="127722" y="219287"/>
                    </a:cubicBezTo>
                    <a:cubicBezTo>
                      <a:pt x="127722" y="220925"/>
                      <a:pt x="130043" y="222700"/>
                      <a:pt x="134685" y="224611"/>
                    </a:cubicBezTo>
                    <a:cubicBezTo>
                      <a:pt x="139054" y="225703"/>
                      <a:pt x="142740" y="229253"/>
                      <a:pt x="145743" y="235260"/>
                    </a:cubicBezTo>
                    <a:cubicBezTo>
                      <a:pt x="149566" y="240721"/>
                      <a:pt x="151068" y="247957"/>
                      <a:pt x="150249" y="256967"/>
                    </a:cubicBezTo>
                    <a:lnTo>
                      <a:pt x="150249" y="267616"/>
                    </a:lnTo>
                    <a:lnTo>
                      <a:pt x="152297" y="269664"/>
                    </a:lnTo>
                    <a:cubicBezTo>
                      <a:pt x="155300" y="272668"/>
                      <a:pt x="158440" y="272941"/>
                      <a:pt x="161717" y="270483"/>
                    </a:cubicBezTo>
                    <a:cubicBezTo>
                      <a:pt x="165540" y="267753"/>
                      <a:pt x="167451" y="265978"/>
                      <a:pt x="167451" y="265159"/>
                    </a:cubicBezTo>
                    <a:cubicBezTo>
                      <a:pt x="167451" y="264886"/>
                      <a:pt x="167861" y="264340"/>
                      <a:pt x="168680" y="263521"/>
                    </a:cubicBezTo>
                    <a:cubicBezTo>
                      <a:pt x="169499" y="262701"/>
                      <a:pt x="170454" y="261336"/>
                      <a:pt x="171547" y="259425"/>
                    </a:cubicBezTo>
                    <a:cubicBezTo>
                      <a:pt x="172639" y="257240"/>
                      <a:pt x="173936" y="254032"/>
                      <a:pt x="175438" y="249800"/>
                    </a:cubicBezTo>
                    <a:cubicBezTo>
                      <a:pt x="176939" y="245568"/>
                      <a:pt x="177690" y="243042"/>
                      <a:pt x="177690" y="242223"/>
                    </a:cubicBezTo>
                    <a:cubicBezTo>
                      <a:pt x="177690" y="241404"/>
                      <a:pt x="177827" y="240721"/>
                      <a:pt x="178100" y="240175"/>
                    </a:cubicBezTo>
                    <a:cubicBezTo>
                      <a:pt x="179192" y="237171"/>
                      <a:pt x="180421" y="230891"/>
                      <a:pt x="181786" y="221334"/>
                    </a:cubicBezTo>
                    <a:cubicBezTo>
                      <a:pt x="182878" y="206590"/>
                      <a:pt x="181923" y="197306"/>
                      <a:pt x="178919" y="193483"/>
                    </a:cubicBezTo>
                    <a:cubicBezTo>
                      <a:pt x="176598" y="192255"/>
                      <a:pt x="173629" y="191845"/>
                      <a:pt x="170011" y="192255"/>
                    </a:cubicBezTo>
                    <a:close/>
                    <a:moveTo>
                      <a:pt x="183015" y="166861"/>
                    </a:moveTo>
                    <a:cubicBezTo>
                      <a:pt x="185745" y="166588"/>
                      <a:pt x="189841" y="168226"/>
                      <a:pt x="195302" y="171776"/>
                    </a:cubicBezTo>
                    <a:cubicBezTo>
                      <a:pt x="200490" y="174506"/>
                      <a:pt x="204995" y="179285"/>
                      <a:pt x="208818" y="186111"/>
                    </a:cubicBezTo>
                    <a:cubicBezTo>
                      <a:pt x="212095" y="192391"/>
                      <a:pt x="213733" y="197442"/>
                      <a:pt x="213733" y="201265"/>
                    </a:cubicBezTo>
                    <a:cubicBezTo>
                      <a:pt x="213460" y="202903"/>
                      <a:pt x="212914" y="204815"/>
                      <a:pt x="212095" y="206999"/>
                    </a:cubicBezTo>
                    <a:cubicBezTo>
                      <a:pt x="211276" y="208911"/>
                      <a:pt x="210729" y="210822"/>
                      <a:pt x="210456" y="212733"/>
                    </a:cubicBezTo>
                    <a:cubicBezTo>
                      <a:pt x="210456" y="214645"/>
                      <a:pt x="210183" y="216693"/>
                      <a:pt x="209637" y="218877"/>
                    </a:cubicBezTo>
                    <a:cubicBezTo>
                      <a:pt x="209364" y="220515"/>
                      <a:pt x="209228" y="221607"/>
                      <a:pt x="209228" y="222154"/>
                    </a:cubicBezTo>
                    <a:cubicBezTo>
                      <a:pt x="209501" y="222700"/>
                      <a:pt x="209501" y="223109"/>
                      <a:pt x="209228" y="223382"/>
                    </a:cubicBezTo>
                    <a:cubicBezTo>
                      <a:pt x="208682" y="223655"/>
                      <a:pt x="208408" y="224201"/>
                      <a:pt x="208408" y="225021"/>
                    </a:cubicBezTo>
                    <a:cubicBezTo>
                      <a:pt x="208408" y="225294"/>
                      <a:pt x="208067" y="226795"/>
                      <a:pt x="207385" y="229526"/>
                    </a:cubicBezTo>
                    <a:cubicBezTo>
                      <a:pt x="206702" y="232256"/>
                      <a:pt x="205951" y="234987"/>
                      <a:pt x="205132" y="237717"/>
                    </a:cubicBezTo>
                    <a:cubicBezTo>
                      <a:pt x="204313" y="240448"/>
                      <a:pt x="203767" y="242086"/>
                      <a:pt x="203494" y="242632"/>
                    </a:cubicBezTo>
                    <a:cubicBezTo>
                      <a:pt x="202947" y="243451"/>
                      <a:pt x="202674" y="244134"/>
                      <a:pt x="202674" y="244680"/>
                    </a:cubicBezTo>
                    <a:cubicBezTo>
                      <a:pt x="202674" y="245226"/>
                      <a:pt x="202265" y="246182"/>
                      <a:pt x="201446" y="247547"/>
                    </a:cubicBezTo>
                    <a:cubicBezTo>
                      <a:pt x="200627" y="248639"/>
                      <a:pt x="200217" y="249459"/>
                      <a:pt x="200217" y="250005"/>
                    </a:cubicBezTo>
                    <a:cubicBezTo>
                      <a:pt x="200217" y="251097"/>
                      <a:pt x="198852" y="254646"/>
                      <a:pt x="196121" y="260654"/>
                    </a:cubicBezTo>
                    <a:cubicBezTo>
                      <a:pt x="182742" y="287686"/>
                      <a:pt x="168680" y="294648"/>
                      <a:pt x="153935" y="281542"/>
                    </a:cubicBezTo>
                    <a:cubicBezTo>
                      <a:pt x="152024" y="280177"/>
                      <a:pt x="150385" y="278948"/>
                      <a:pt x="149020" y="277856"/>
                    </a:cubicBezTo>
                    <a:lnTo>
                      <a:pt x="147382" y="276627"/>
                    </a:lnTo>
                    <a:lnTo>
                      <a:pt x="143696" y="280313"/>
                    </a:lnTo>
                    <a:cubicBezTo>
                      <a:pt x="141238" y="283044"/>
                      <a:pt x="139327" y="285638"/>
                      <a:pt x="137962" y="288095"/>
                    </a:cubicBezTo>
                    <a:cubicBezTo>
                      <a:pt x="136596" y="290553"/>
                      <a:pt x="134958" y="293147"/>
                      <a:pt x="133047" y="295877"/>
                    </a:cubicBezTo>
                    <a:cubicBezTo>
                      <a:pt x="131408" y="298061"/>
                      <a:pt x="130180" y="299973"/>
                      <a:pt x="129360" y="301611"/>
                    </a:cubicBezTo>
                    <a:cubicBezTo>
                      <a:pt x="128541" y="302976"/>
                      <a:pt x="127449" y="304615"/>
                      <a:pt x="126084" y="306526"/>
                    </a:cubicBezTo>
                    <a:lnTo>
                      <a:pt x="123626" y="309393"/>
                    </a:lnTo>
                    <a:lnTo>
                      <a:pt x="126903" y="308983"/>
                    </a:lnTo>
                    <a:cubicBezTo>
                      <a:pt x="129087" y="308710"/>
                      <a:pt x="131681" y="308437"/>
                      <a:pt x="134685" y="308164"/>
                    </a:cubicBezTo>
                    <a:cubicBezTo>
                      <a:pt x="144242" y="307345"/>
                      <a:pt x="156392" y="307482"/>
                      <a:pt x="171137" y="308574"/>
                    </a:cubicBezTo>
                    <a:cubicBezTo>
                      <a:pt x="176871" y="309393"/>
                      <a:pt x="182469" y="310485"/>
                      <a:pt x="187930" y="311850"/>
                    </a:cubicBezTo>
                    <a:cubicBezTo>
                      <a:pt x="189568" y="312397"/>
                      <a:pt x="190660" y="312670"/>
                      <a:pt x="191206" y="312670"/>
                    </a:cubicBezTo>
                    <a:cubicBezTo>
                      <a:pt x="194483" y="314035"/>
                      <a:pt x="198852" y="315810"/>
                      <a:pt x="204313" y="317994"/>
                    </a:cubicBezTo>
                    <a:cubicBezTo>
                      <a:pt x="205951" y="318813"/>
                      <a:pt x="207180" y="319632"/>
                      <a:pt x="207999" y="320452"/>
                    </a:cubicBezTo>
                    <a:cubicBezTo>
                      <a:pt x="208545" y="320998"/>
                      <a:pt x="208955" y="321271"/>
                      <a:pt x="209228" y="321271"/>
                    </a:cubicBezTo>
                    <a:cubicBezTo>
                      <a:pt x="209501" y="321271"/>
                      <a:pt x="210456" y="321817"/>
                      <a:pt x="212095" y="322909"/>
                    </a:cubicBezTo>
                    <a:cubicBezTo>
                      <a:pt x="218375" y="327005"/>
                      <a:pt x="222471" y="329462"/>
                      <a:pt x="224382" y="330281"/>
                    </a:cubicBezTo>
                    <a:cubicBezTo>
                      <a:pt x="226293" y="331100"/>
                      <a:pt x="227658" y="330691"/>
                      <a:pt x="228478" y="329053"/>
                    </a:cubicBezTo>
                    <a:cubicBezTo>
                      <a:pt x="228751" y="328507"/>
                      <a:pt x="228955" y="327619"/>
                      <a:pt x="229092" y="326390"/>
                    </a:cubicBezTo>
                    <a:cubicBezTo>
                      <a:pt x="229229" y="325162"/>
                      <a:pt x="229160" y="322909"/>
                      <a:pt x="228887" y="319632"/>
                    </a:cubicBezTo>
                    <a:cubicBezTo>
                      <a:pt x="228614" y="314717"/>
                      <a:pt x="228341" y="311714"/>
                      <a:pt x="228068" y="310622"/>
                    </a:cubicBezTo>
                    <a:cubicBezTo>
                      <a:pt x="227795" y="309803"/>
                      <a:pt x="228068" y="309803"/>
                      <a:pt x="228887" y="310622"/>
                    </a:cubicBezTo>
                    <a:cubicBezTo>
                      <a:pt x="229433" y="311441"/>
                      <a:pt x="230389" y="313489"/>
                      <a:pt x="231754" y="316765"/>
                    </a:cubicBezTo>
                    <a:cubicBezTo>
                      <a:pt x="233939" y="322226"/>
                      <a:pt x="238854" y="330827"/>
                      <a:pt x="246499" y="342569"/>
                    </a:cubicBezTo>
                    <a:cubicBezTo>
                      <a:pt x="253325" y="351852"/>
                      <a:pt x="258786" y="362092"/>
                      <a:pt x="262882" y="373287"/>
                    </a:cubicBezTo>
                    <a:cubicBezTo>
                      <a:pt x="267524" y="385574"/>
                      <a:pt x="265066" y="391171"/>
                      <a:pt x="255510" y="390079"/>
                    </a:cubicBezTo>
                    <a:cubicBezTo>
                      <a:pt x="249502" y="388441"/>
                      <a:pt x="244451" y="386120"/>
                      <a:pt x="240355" y="383117"/>
                    </a:cubicBezTo>
                    <a:cubicBezTo>
                      <a:pt x="239263" y="382297"/>
                      <a:pt x="238580" y="381888"/>
                      <a:pt x="238307" y="381888"/>
                    </a:cubicBezTo>
                    <a:cubicBezTo>
                      <a:pt x="238034" y="381888"/>
                      <a:pt x="236601" y="380864"/>
                      <a:pt x="234007" y="378816"/>
                    </a:cubicBezTo>
                    <a:cubicBezTo>
                      <a:pt x="231413" y="376768"/>
                      <a:pt x="228887" y="374788"/>
                      <a:pt x="226430" y="372877"/>
                    </a:cubicBezTo>
                    <a:cubicBezTo>
                      <a:pt x="224245" y="370693"/>
                      <a:pt x="223017" y="369601"/>
                      <a:pt x="222744" y="369601"/>
                    </a:cubicBezTo>
                    <a:cubicBezTo>
                      <a:pt x="221924" y="369601"/>
                      <a:pt x="220969" y="368781"/>
                      <a:pt x="219877" y="367143"/>
                    </a:cubicBezTo>
                    <a:cubicBezTo>
                      <a:pt x="219877" y="366870"/>
                      <a:pt x="218102" y="365095"/>
                      <a:pt x="214552" y="361819"/>
                    </a:cubicBezTo>
                    <a:cubicBezTo>
                      <a:pt x="211276" y="358542"/>
                      <a:pt x="208545" y="355948"/>
                      <a:pt x="206361" y="354037"/>
                    </a:cubicBezTo>
                    <a:cubicBezTo>
                      <a:pt x="204449" y="351852"/>
                      <a:pt x="203220" y="350760"/>
                      <a:pt x="202674" y="350760"/>
                    </a:cubicBezTo>
                    <a:cubicBezTo>
                      <a:pt x="202401" y="350760"/>
                      <a:pt x="200217" y="349122"/>
                      <a:pt x="196121" y="345845"/>
                    </a:cubicBezTo>
                    <a:cubicBezTo>
                      <a:pt x="192572" y="342569"/>
                      <a:pt x="189295" y="339975"/>
                      <a:pt x="186291" y="338063"/>
                    </a:cubicBezTo>
                    <a:cubicBezTo>
                      <a:pt x="183561" y="336152"/>
                      <a:pt x="181923" y="334787"/>
                      <a:pt x="181377" y="333968"/>
                    </a:cubicBezTo>
                    <a:cubicBezTo>
                      <a:pt x="180830" y="333421"/>
                      <a:pt x="180421" y="333148"/>
                      <a:pt x="180148" y="333148"/>
                    </a:cubicBezTo>
                    <a:cubicBezTo>
                      <a:pt x="179875" y="333148"/>
                      <a:pt x="178236" y="332193"/>
                      <a:pt x="175233" y="330281"/>
                    </a:cubicBezTo>
                    <a:cubicBezTo>
                      <a:pt x="170864" y="327551"/>
                      <a:pt x="164789" y="324342"/>
                      <a:pt x="157007" y="320656"/>
                    </a:cubicBezTo>
                    <a:cubicBezTo>
                      <a:pt x="149225" y="316970"/>
                      <a:pt x="144651" y="315127"/>
                      <a:pt x="143286" y="315127"/>
                    </a:cubicBezTo>
                    <a:cubicBezTo>
                      <a:pt x="142740" y="315127"/>
                      <a:pt x="141784" y="314854"/>
                      <a:pt x="140419" y="314308"/>
                    </a:cubicBezTo>
                    <a:cubicBezTo>
                      <a:pt x="139327" y="313762"/>
                      <a:pt x="138508" y="313489"/>
                      <a:pt x="137962" y="313489"/>
                    </a:cubicBezTo>
                    <a:cubicBezTo>
                      <a:pt x="137415" y="313762"/>
                      <a:pt x="136869" y="313625"/>
                      <a:pt x="136323" y="313079"/>
                    </a:cubicBezTo>
                    <a:cubicBezTo>
                      <a:pt x="135777" y="312533"/>
                      <a:pt x="135095" y="312397"/>
                      <a:pt x="134275" y="312670"/>
                    </a:cubicBezTo>
                    <a:cubicBezTo>
                      <a:pt x="133456" y="312943"/>
                      <a:pt x="132910" y="312806"/>
                      <a:pt x="132637" y="312260"/>
                    </a:cubicBezTo>
                    <a:cubicBezTo>
                      <a:pt x="131818" y="311987"/>
                      <a:pt x="130043" y="311850"/>
                      <a:pt x="127313" y="311850"/>
                    </a:cubicBezTo>
                    <a:cubicBezTo>
                      <a:pt x="122671" y="311850"/>
                      <a:pt x="120213" y="312533"/>
                      <a:pt x="119940" y="313898"/>
                    </a:cubicBezTo>
                    <a:cubicBezTo>
                      <a:pt x="118575" y="315264"/>
                      <a:pt x="117892" y="316219"/>
                      <a:pt x="117892" y="316765"/>
                    </a:cubicBezTo>
                    <a:cubicBezTo>
                      <a:pt x="117892" y="317311"/>
                      <a:pt x="117619" y="317585"/>
                      <a:pt x="117073" y="317585"/>
                    </a:cubicBezTo>
                    <a:cubicBezTo>
                      <a:pt x="115981" y="317585"/>
                      <a:pt x="114752" y="318813"/>
                      <a:pt x="113387" y="321271"/>
                    </a:cubicBezTo>
                    <a:cubicBezTo>
                      <a:pt x="113387" y="321544"/>
                      <a:pt x="113114" y="321817"/>
                      <a:pt x="112568" y="322090"/>
                    </a:cubicBezTo>
                    <a:cubicBezTo>
                      <a:pt x="112295" y="322090"/>
                      <a:pt x="111612" y="322636"/>
                      <a:pt x="110520" y="323728"/>
                    </a:cubicBezTo>
                    <a:cubicBezTo>
                      <a:pt x="108063" y="325913"/>
                      <a:pt x="104786" y="328575"/>
                      <a:pt x="100690" y="331715"/>
                    </a:cubicBezTo>
                    <a:cubicBezTo>
                      <a:pt x="96594" y="334855"/>
                      <a:pt x="94274" y="336425"/>
                      <a:pt x="93727" y="336425"/>
                    </a:cubicBezTo>
                    <a:cubicBezTo>
                      <a:pt x="93454" y="336425"/>
                      <a:pt x="92908" y="336835"/>
                      <a:pt x="92089" y="337654"/>
                    </a:cubicBezTo>
                    <a:cubicBezTo>
                      <a:pt x="91270" y="338746"/>
                      <a:pt x="89154" y="340248"/>
                      <a:pt x="85741" y="342159"/>
                    </a:cubicBezTo>
                    <a:cubicBezTo>
                      <a:pt x="82328" y="344070"/>
                      <a:pt x="77618" y="346528"/>
                      <a:pt x="71610" y="349531"/>
                    </a:cubicBezTo>
                    <a:cubicBezTo>
                      <a:pt x="65330" y="352535"/>
                      <a:pt x="57958" y="356221"/>
                      <a:pt x="49493" y="360590"/>
                    </a:cubicBezTo>
                    <a:cubicBezTo>
                      <a:pt x="41029" y="364686"/>
                      <a:pt x="35704" y="367007"/>
                      <a:pt x="33520" y="367553"/>
                    </a:cubicBezTo>
                    <a:cubicBezTo>
                      <a:pt x="28332" y="367553"/>
                      <a:pt x="25601" y="365232"/>
                      <a:pt x="25328" y="360590"/>
                    </a:cubicBezTo>
                    <a:cubicBezTo>
                      <a:pt x="27513" y="357859"/>
                      <a:pt x="30243" y="355675"/>
                      <a:pt x="33520" y="354037"/>
                    </a:cubicBezTo>
                    <a:cubicBezTo>
                      <a:pt x="34066" y="354037"/>
                      <a:pt x="34749" y="353764"/>
                      <a:pt x="35568" y="353218"/>
                    </a:cubicBezTo>
                    <a:cubicBezTo>
                      <a:pt x="36387" y="352398"/>
                      <a:pt x="37889" y="351443"/>
                      <a:pt x="40073" y="350350"/>
                    </a:cubicBezTo>
                    <a:cubicBezTo>
                      <a:pt x="52633" y="343797"/>
                      <a:pt x="64375" y="336152"/>
                      <a:pt x="75297" y="327414"/>
                    </a:cubicBezTo>
                    <a:cubicBezTo>
                      <a:pt x="86492" y="317311"/>
                      <a:pt x="93864" y="308983"/>
                      <a:pt x="97414" y="302430"/>
                    </a:cubicBezTo>
                    <a:cubicBezTo>
                      <a:pt x="98233" y="299973"/>
                      <a:pt x="99462" y="297515"/>
                      <a:pt x="101100" y="295058"/>
                    </a:cubicBezTo>
                    <a:cubicBezTo>
                      <a:pt x="102738" y="292873"/>
                      <a:pt x="104649" y="289460"/>
                      <a:pt x="106834" y="284819"/>
                    </a:cubicBezTo>
                    <a:cubicBezTo>
                      <a:pt x="107380" y="282907"/>
                      <a:pt x="107926" y="281269"/>
                      <a:pt x="108472" y="279904"/>
                    </a:cubicBezTo>
                    <a:cubicBezTo>
                      <a:pt x="109018" y="278811"/>
                      <a:pt x="109428" y="277992"/>
                      <a:pt x="109701" y="277446"/>
                    </a:cubicBezTo>
                    <a:cubicBezTo>
                      <a:pt x="109701" y="276900"/>
                      <a:pt x="110247" y="275535"/>
                      <a:pt x="111339" y="273350"/>
                    </a:cubicBezTo>
                    <a:cubicBezTo>
                      <a:pt x="112704" y="271166"/>
                      <a:pt x="113387" y="269801"/>
                      <a:pt x="113387" y="269255"/>
                    </a:cubicBezTo>
                    <a:cubicBezTo>
                      <a:pt x="113387" y="268982"/>
                      <a:pt x="113933" y="267480"/>
                      <a:pt x="115025" y="264749"/>
                    </a:cubicBezTo>
                    <a:cubicBezTo>
                      <a:pt x="116118" y="262292"/>
                      <a:pt x="116937" y="259698"/>
                      <a:pt x="117483" y="256967"/>
                    </a:cubicBezTo>
                    <a:cubicBezTo>
                      <a:pt x="118029" y="254237"/>
                      <a:pt x="118712" y="251097"/>
                      <a:pt x="119531" y="247547"/>
                    </a:cubicBezTo>
                    <a:cubicBezTo>
                      <a:pt x="120896" y="242632"/>
                      <a:pt x="121579" y="238127"/>
                      <a:pt x="121579" y="234031"/>
                    </a:cubicBezTo>
                    <a:cubicBezTo>
                      <a:pt x="121852" y="232120"/>
                      <a:pt x="122125" y="230755"/>
                      <a:pt x="122398" y="229935"/>
                    </a:cubicBezTo>
                    <a:cubicBezTo>
                      <a:pt x="122671" y="229662"/>
                      <a:pt x="122398" y="229253"/>
                      <a:pt x="121579" y="228707"/>
                    </a:cubicBezTo>
                    <a:cubicBezTo>
                      <a:pt x="120486" y="227888"/>
                      <a:pt x="119394" y="228161"/>
                      <a:pt x="118302" y="229526"/>
                    </a:cubicBezTo>
                    <a:cubicBezTo>
                      <a:pt x="113114" y="235533"/>
                      <a:pt x="109155" y="241267"/>
                      <a:pt x="106424" y="246728"/>
                    </a:cubicBezTo>
                    <a:cubicBezTo>
                      <a:pt x="103421" y="253008"/>
                      <a:pt x="101782" y="256831"/>
                      <a:pt x="101509" y="258196"/>
                    </a:cubicBezTo>
                    <a:cubicBezTo>
                      <a:pt x="101236" y="259834"/>
                      <a:pt x="100690" y="262155"/>
                      <a:pt x="99871" y="265159"/>
                    </a:cubicBezTo>
                    <a:cubicBezTo>
                      <a:pt x="97141" y="274170"/>
                      <a:pt x="95775" y="281951"/>
                      <a:pt x="95775" y="288505"/>
                    </a:cubicBezTo>
                    <a:cubicBezTo>
                      <a:pt x="96048" y="291781"/>
                      <a:pt x="96048" y="293420"/>
                      <a:pt x="95775" y="293420"/>
                    </a:cubicBezTo>
                    <a:cubicBezTo>
                      <a:pt x="95229" y="293420"/>
                      <a:pt x="94956" y="293829"/>
                      <a:pt x="94956" y="294648"/>
                    </a:cubicBezTo>
                    <a:cubicBezTo>
                      <a:pt x="94956" y="296560"/>
                      <a:pt x="91953" y="296560"/>
                      <a:pt x="85946" y="294648"/>
                    </a:cubicBezTo>
                    <a:cubicBezTo>
                      <a:pt x="76116" y="290280"/>
                      <a:pt x="69289" y="284409"/>
                      <a:pt x="65467" y="277037"/>
                    </a:cubicBezTo>
                    <a:cubicBezTo>
                      <a:pt x="61644" y="271576"/>
                      <a:pt x="59733" y="266797"/>
                      <a:pt x="59733" y="262701"/>
                    </a:cubicBezTo>
                    <a:cubicBezTo>
                      <a:pt x="59733" y="259971"/>
                      <a:pt x="60825" y="256967"/>
                      <a:pt x="63009" y="253691"/>
                    </a:cubicBezTo>
                    <a:cubicBezTo>
                      <a:pt x="63009" y="253691"/>
                      <a:pt x="63351" y="252940"/>
                      <a:pt x="64033" y="251438"/>
                    </a:cubicBezTo>
                    <a:cubicBezTo>
                      <a:pt x="64716" y="249936"/>
                      <a:pt x="65876" y="246865"/>
                      <a:pt x="67515" y="242223"/>
                    </a:cubicBezTo>
                    <a:cubicBezTo>
                      <a:pt x="68607" y="239219"/>
                      <a:pt x="69836" y="236352"/>
                      <a:pt x="71201" y="233622"/>
                    </a:cubicBezTo>
                    <a:cubicBezTo>
                      <a:pt x="72293" y="231164"/>
                      <a:pt x="73112" y="229389"/>
                      <a:pt x="73658" y="228297"/>
                    </a:cubicBezTo>
                    <a:cubicBezTo>
                      <a:pt x="73931" y="227205"/>
                      <a:pt x="74887" y="225157"/>
                      <a:pt x="76525" y="222154"/>
                    </a:cubicBezTo>
                    <a:cubicBezTo>
                      <a:pt x="77891" y="218877"/>
                      <a:pt x="78573" y="217102"/>
                      <a:pt x="78573" y="216829"/>
                    </a:cubicBezTo>
                    <a:cubicBezTo>
                      <a:pt x="78573" y="216556"/>
                      <a:pt x="79324" y="215122"/>
                      <a:pt x="80826" y="212529"/>
                    </a:cubicBezTo>
                    <a:cubicBezTo>
                      <a:pt x="82328" y="209935"/>
                      <a:pt x="83966" y="207204"/>
                      <a:pt x="85741" y="204337"/>
                    </a:cubicBezTo>
                    <a:cubicBezTo>
                      <a:pt x="87516" y="201470"/>
                      <a:pt x="88813" y="199354"/>
                      <a:pt x="89632" y="197989"/>
                    </a:cubicBezTo>
                    <a:cubicBezTo>
                      <a:pt x="91543" y="195258"/>
                      <a:pt x="92772" y="193347"/>
                      <a:pt x="93318" y="192255"/>
                    </a:cubicBezTo>
                    <a:cubicBezTo>
                      <a:pt x="93864" y="191708"/>
                      <a:pt x="94342" y="191572"/>
                      <a:pt x="94751" y="191845"/>
                    </a:cubicBezTo>
                    <a:cubicBezTo>
                      <a:pt x="95161" y="192118"/>
                      <a:pt x="96048" y="192937"/>
                      <a:pt x="97414" y="194302"/>
                    </a:cubicBezTo>
                    <a:lnTo>
                      <a:pt x="100281" y="197169"/>
                    </a:lnTo>
                    <a:lnTo>
                      <a:pt x="99871" y="203313"/>
                    </a:lnTo>
                    <a:cubicBezTo>
                      <a:pt x="99325" y="207409"/>
                      <a:pt x="98779" y="211505"/>
                      <a:pt x="98233" y="215600"/>
                    </a:cubicBezTo>
                    <a:cubicBezTo>
                      <a:pt x="97141" y="220515"/>
                      <a:pt x="96594" y="223928"/>
                      <a:pt x="96594" y="225840"/>
                    </a:cubicBezTo>
                    <a:cubicBezTo>
                      <a:pt x="96594" y="227751"/>
                      <a:pt x="97141" y="228707"/>
                      <a:pt x="98233" y="228707"/>
                    </a:cubicBezTo>
                    <a:cubicBezTo>
                      <a:pt x="99052" y="228707"/>
                      <a:pt x="100963" y="227615"/>
                      <a:pt x="103967" y="225430"/>
                    </a:cubicBezTo>
                    <a:cubicBezTo>
                      <a:pt x="106970" y="223246"/>
                      <a:pt x="110657" y="220106"/>
                      <a:pt x="115025" y="216010"/>
                    </a:cubicBezTo>
                    <a:cubicBezTo>
                      <a:pt x="117483" y="213826"/>
                      <a:pt x="119804" y="211914"/>
                      <a:pt x="121988" y="210276"/>
                    </a:cubicBezTo>
                    <a:cubicBezTo>
                      <a:pt x="124173" y="208638"/>
                      <a:pt x="126630" y="206726"/>
                      <a:pt x="129360" y="204542"/>
                    </a:cubicBezTo>
                    <a:cubicBezTo>
                      <a:pt x="138917" y="196896"/>
                      <a:pt x="147382" y="190616"/>
                      <a:pt x="154754" y="185701"/>
                    </a:cubicBezTo>
                    <a:cubicBezTo>
                      <a:pt x="162673" y="180513"/>
                      <a:pt x="169499" y="175599"/>
                      <a:pt x="175233" y="170957"/>
                    </a:cubicBezTo>
                    <a:cubicBezTo>
                      <a:pt x="178783" y="167680"/>
                      <a:pt x="181377" y="166315"/>
                      <a:pt x="183015" y="166861"/>
                    </a:cubicBezTo>
                    <a:close/>
                    <a:moveTo>
                      <a:pt x="128951" y="65696"/>
                    </a:moveTo>
                    <a:cubicBezTo>
                      <a:pt x="128951" y="65696"/>
                      <a:pt x="127586" y="67607"/>
                      <a:pt x="124855" y="71430"/>
                    </a:cubicBezTo>
                    <a:cubicBezTo>
                      <a:pt x="112022" y="88905"/>
                      <a:pt x="102738" y="102967"/>
                      <a:pt x="97004" y="113616"/>
                    </a:cubicBezTo>
                    <a:cubicBezTo>
                      <a:pt x="96185" y="115527"/>
                      <a:pt x="94547" y="118531"/>
                      <a:pt x="92089" y="122627"/>
                    </a:cubicBezTo>
                    <a:cubicBezTo>
                      <a:pt x="88540" y="128907"/>
                      <a:pt x="84580" y="136279"/>
                      <a:pt x="80211" y="144744"/>
                    </a:cubicBezTo>
                    <a:cubicBezTo>
                      <a:pt x="76116" y="151843"/>
                      <a:pt x="74068" y="155529"/>
                      <a:pt x="74068" y="155802"/>
                    </a:cubicBezTo>
                    <a:cubicBezTo>
                      <a:pt x="74068" y="156075"/>
                      <a:pt x="73112" y="158328"/>
                      <a:pt x="71201" y="162560"/>
                    </a:cubicBezTo>
                    <a:cubicBezTo>
                      <a:pt x="69289" y="166793"/>
                      <a:pt x="67788" y="170001"/>
                      <a:pt x="66695" y="172185"/>
                    </a:cubicBezTo>
                    <a:cubicBezTo>
                      <a:pt x="65876" y="174097"/>
                      <a:pt x="64784" y="176145"/>
                      <a:pt x="63419" y="178329"/>
                    </a:cubicBezTo>
                    <a:cubicBezTo>
                      <a:pt x="62054" y="181059"/>
                      <a:pt x="59733" y="185838"/>
                      <a:pt x="56456" y="192664"/>
                    </a:cubicBezTo>
                    <a:cubicBezTo>
                      <a:pt x="53453" y="198398"/>
                      <a:pt x="51063" y="202903"/>
                      <a:pt x="49289" y="206180"/>
                    </a:cubicBezTo>
                    <a:cubicBezTo>
                      <a:pt x="47514" y="209457"/>
                      <a:pt x="46217" y="211505"/>
                      <a:pt x="45398" y="212324"/>
                    </a:cubicBezTo>
                    <a:cubicBezTo>
                      <a:pt x="44852" y="213143"/>
                      <a:pt x="44578" y="213826"/>
                      <a:pt x="44578" y="214372"/>
                    </a:cubicBezTo>
                    <a:cubicBezTo>
                      <a:pt x="44578" y="215191"/>
                      <a:pt x="43145" y="216829"/>
                      <a:pt x="40278" y="219287"/>
                    </a:cubicBezTo>
                    <a:cubicBezTo>
                      <a:pt x="37411" y="221744"/>
                      <a:pt x="34885" y="223519"/>
                      <a:pt x="32701" y="224611"/>
                    </a:cubicBezTo>
                    <a:cubicBezTo>
                      <a:pt x="29151" y="227068"/>
                      <a:pt x="23554" y="225976"/>
                      <a:pt x="15908" y="221334"/>
                    </a:cubicBezTo>
                    <a:cubicBezTo>
                      <a:pt x="10174" y="218604"/>
                      <a:pt x="5942" y="213962"/>
                      <a:pt x="3211" y="207409"/>
                    </a:cubicBezTo>
                    <a:cubicBezTo>
                      <a:pt x="-611" y="200856"/>
                      <a:pt x="-1021" y="195804"/>
                      <a:pt x="1983" y="192255"/>
                    </a:cubicBezTo>
                    <a:cubicBezTo>
                      <a:pt x="3348" y="189524"/>
                      <a:pt x="5259" y="185019"/>
                      <a:pt x="7717" y="178739"/>
                    </a:cubicBezTo>
                    <a:cubicBezTo>
                      <a:pt x="10174" y="173005"/>
                      <a:pt x="12154" y="168567"/>
                      <a:pt x="13656" y="165427"/>
                    </a:cubicBezTo>
                    <a:cubicBezTo>
                      <a:pt x="15157" y="162287"/>
                      <a:pt x="16045" y="160581"/>
                      <a:pt x="16318" y="160308"/>
                    </a:cubicBezTo>
                    <a:cubicBezTo>
                      <a:pt x="16864" y="160035"/>
                      <a:pt x="17000" y="160308"/>
                      <a:pt x="16727" y="161127"/>
                    </a:cubicBezTo>
                    <a:cubicBezTo>
                      <a:pt x="13997" y="169591"/>
                      <a:pt x="12768" y="177237"/>
                      <a:pt x="13041" y="184063"/>
                    </a:cubicBezTo>
                    <a:cubicBezTo>
                      <a:pt x="13587" y="187067"/>
                      <a:pt x="15908" y="187476"/>
                      <a:pt x="20004" y="185292"/>
                    </a:cubicBezTo>
                    <a:cubicBezTo>
                      <a:pt x="23554" y="183653"/>
                      <a:pt x="27103" y="181333"/>
                      <a:pt x="30653" y="178329"/>
                    </a:cubicBezTo>
                    <a:cubicBezTo>
                      <a:pt x="35568" y="173414"/>
                      <a:pt x="40210" y="168499"/>
                      <a:pt x="44578" y="163584"/>
                    </a:cubicBezTo>
                    <a:cubicBezTo>
                      <a:pt x="47309" y="160308"/>
                      <a:pt x="54272" y="152799"/>
                      <a:pt x="65467" y="141058"/>
                    </a:cubicBezTo>
                    <a:cubicBezTo>
                      <a:pt x="67105" y="139146"/>
                      <a:pt x="67924" y="138054"/>
                      <a:pt x="67924" y="137781"/>
                    </a:cubicBezTo>
                    <a:cubicBezTo>
                      <a:pt x="67924" y="137781"/>
                      <a:pt x="68743" y="136962"/>
                      <a:pt x="70382" y="135324"/>
                    </a:cubicBezTo>
                    <a:cubicBezTo>
                      <a:pt x="72020" y="133685"/>
                      <a:pt x="72839" y="132730"/>
                      <a:pt x="72839" y="132457"/>
                    </a:cubicBezTo>
                    <a:cubicBezTo>
                      <a:pt x="72839" y="132457"/>
                      <a:pt x="73658" y="131501"/>
                      <a:pt x="75297" y="129590"/>
                    </a:cubicBezTo>
                    <a:cubicBezTo>
                      <a:pt x="76935" y="127678"/>
                      <a:pt x="80075" y="123856"/>
                      <a:pt x="84717" y="118121"/>
                    </a:cubicBezTo>
                    <a:cubicBezTo>
                      <a:pt x="88540" y="113753"/>
                      <a:pt x="90860" y="111022"/>
                      <a:pt x="91680" y="109930"/>
                    </a:cubicBezTo>
                    <a:cubicBezTo>
                      <a:pt x="92772" y="108565"/>
                      <a:pt x="95639" y="105152"/>
                      <a:pt x="100281" y="99691"/>
                    </a:cubicBezTo>
                    <a:cubicBezTo>
                      <a:pt x="105469" y="93410"/>
                      <a:pt x="110383" y="87403"/>
                      <a:pt x="115025" y="81669"/>
                    </a:cubicBezTo>
                    <a:cubicBezTo>
                      <a:pt x="119667" y="75935"/>
                      <a:pt x="123080" y="71703"/>
                      <a:pt x="125265" y="68972"/>
                    </a:cubicBezTo>
                    <a:cubicBezTo>
                      <a:pt x="127449" y="66788"/>
                      <a:pt x="128678" y="65696"/>
                      <a:pt x="128951" y="65696"/>
                    </a:cubicBezTo>
                    <a:close/>
                    <a:moveTo>
                      <a:pt x="65876" y="49722"/>
                    </a:moveTo>
                    <a:cubicBezTo>
                      <a:pt x="69153" y="48630"/>
                      <a:pt x="75706" y="50542"/>
                      <a:pt x="85536" y="55456"/>
                    </a:cubicBezTo>
                    <a:cubicBezTo>
                      <a:pt x="89905" y="57914"/>
                      <a:pt x="92908" y="61327"/>
                      <a:pt x="94547" y="65696"/>
                    </a:cubicBezTo>
                    <a:cubicBezTo>
                      <a:pt x="95093" y="67607"/>
                      <a:pt x="95639" y="69655"/>
                      <a:pt x="96185" y="71839"/>
                    </a:cubicBezTo>
                    <a:cubicBezTo>
                      <a:pt x="97004" y="74297"/>
                      <a:pt x="97414" y="75935"/>
                      <a:pt x="97414" y="76754"/>
                    </a:cubicBezTo>
                    <a:cubicBezTo>
                      <a:pt x="97414" y="78120"/>
                      <a:pt x="95775" y="79485"/>
                      <a:pt x="92499" y="80850"/>
                    </a:cubicBezTo>
                    <a:cubicBezTo>
                      <a:pt x="91407" y="81396"/>
                      <a:pt x="90041" y="81942"/>
                      <a:pt x="88403" y="82488"/>
                    </a:cubicBezTo>
                    <a:cubicBezTo>
                      <a:pt x="86492" y="83308"/>
                      <a:pt x="85536" y="83717"/>
                      <a:pt x="85536" y="83717"/>
                    </a:cubicBezTo>
                    <a:cubicBezTo>
                      <a:pt x="79802" y="86175"/>
                      <a:pt x="71747" y="90543"/>
                      <a:pt x="61371" y="96824"/>
                    </a:cubicBezTo>
                    <a:lnTo>
                      <a:pt x="54818" y="101329"/>
                    </a:lnTo>
                    <a:lnTo>
                      <a:pt x="56047" y="98462"/>
                    </a:lnTo>
                    <a:cubicBezTo>
                      <a:pt x="58777" y="93001"/>
                      <a:pt x="60961" y="87540"/>
                      <a:pt x="62600" y="82079"/>
                    </a:cubicBezTo>
                    <a:cubicBezTo>
                      <a:pt x="63692" y="79075"/>
                      <a:pt x="64375" y="77027"/>
                      <a:pt x="64648" y="75935"/>
                    </a:cubicBezTo>
                    <a:cubicBezTo>
                      <a:pt x="64921" y="74570"/>
                      <a:pt x="65057" y="73068"/>
                      <a:pt x="65057" y="71430"/>
                    </a:cubicBezTo>
                    <a:lnTo>
                      <a:pt x="65057" y="68563"/>
                    </a:lnTo>
                    <a:lnTo>
                      <a:pt x="61781" y="66925"/>
                    </a:lnTo>
                    <a:cubicBezTo>
                      <a:pt x="54681" y="63648"/>
                      <a:pt x="45671" y="61737"/>
                      <a:pt x="34749" y="61191"/>
                    </a:cubicBezTo>
                    <a:cubicBezTo>
                      <a:pt x="32564" y="60917"/>
                      <a:pt x="31472" y="60781"/>
                      <a:pt x="31472" y="60781"/>
                    </a:cubicBezTo>
                    <a:cubicBezTo>
                      <a:pt x="31472" y="60508"/>
                      <a:pt x="32633" y="60030"/>
                      <a:pt x="34953" y="59347"/>
                    </a:cubicBezTo>
                    <a:cubicBezTo>
                      <a:pt x="37274" y="58665"/>
                      <a:pt x="40619" y="57914"/>
                      <a:pt x="44988" y="57095"/>
                    </a:cubicBezTo>
                    <a:cubicBezTo>
                      <a:pt x="51541" y="56003"/>
                      <a:pt x="55637" y="55183"/>
                      <a:pt x="57275" y="54637"/>
                    </a:cubicBezTo>
                    <a:cubicBezTo>
                      <a:pt x="58641" y="53818"/>
                      <a:pt x="59596" y="53409"/>
                      <a:pt x="60142" y="53409"/>
                    </a:cubicBezTo>
                    <a:cubicBezTo>
                      <a:pt x="60688" y="53409"/>
                      <a:pt x="61644" y="52863"/>
                      <a:pt x="63009" y="51770"/>
                    </a:cubicBezTo>
                    <a:cubicBezTo>
                      <a:pt x="64375" y="50678"/>
                      <a:pt x="65330" y="49996"/>
                      <a:pt x="65876" y="49722"/>
                    </a:cubicBezTo>
                    <a:close/>
                    <a:moveTo>
                      <a:pt x="154345" y="164"/>
                    </a:moveTo>
                    <a:cubicBezTo>
                      <a:pt x="156256" y="437"/>
                      <a:pt x="158304" y="1120"/>
                      <a:pt x="160488" y="2212"/>
                    </a:cubicBezTo>
                    <a:cubicBezTo>
                      <a:pt x="162673" y="3031"/>
                      <a:pt x="164857" y="3850"/>
                      <a:pt x="167041" y="4669"/>
                    </a:cubicBezTo>
                    <a:cubicBezTo>
                      <a:pt x="171137" y="6854"/>
                      <a:pt x="174141" y="9994"/>
                      <a:pt x="176052" y="14089"/>
                    </a:cubicBezTo>
                    <a:cubicBezTo>
                      <a:pt x="176871" y="16274"/>
                      <a:pt x="177963" y="18595"/>
                      <a:pt x="179329" y="21052"/>
                    </a:cubicBezTo>
                    <a:cubicBezTo>
                      <a:pt x="182605" y="26513"/>
                      <a:pt x="182605" y="31701"/>
                      <a:pt x="179329" y="36616"/>
                    </a:cubicBezTo>
                    <a:cubicBezTo>
                      <a:pt x="179056" y="37435"/>
                      <a:pt x="178373" y="38937"/>
                      <a:pt x="177281" y="41121"/>
                    </a:cubicBezTo>
                    <a:cubicBezTo>
                      <a:pt x="176189" y="43033"/>
                      <a:pt x="175369" y="44261"/>
                      <a:pt x="174823" y="44808"/>
                    </a:cubicBezTo>
                    <a:cubicBezTo>
                      <a:pt x="174550" y="44808"/>
                      <a:pt x="174414" y="45081"/>
                      <a:pt x="174414" y="45627"/>
                    </a:cubicBezTo>
                    <a:cubicBezTo>
                      <a:pt x="174414" y="45900"/>
                      <a:pt x="173868" y="46719"/>
                      <a:pt x="172775" y="48084"/>
                    </a:cubicBezTo>
                    <a:cubicBezTo>
                      <a:pt x="170045" y="52180"/>
                      <a:pt x="168680" y="54637"/>
                      <a:pt x="168680" y="55456"/>
                    </a:cubicBezTo>
                    <a:cubicBezTo>
                      <a:pt x="168680" y="56003"/>
                      <a:pt x="170454" y="55730"/>
                      <a:pt x="174004" y="54637"/>
                    </a:cubicBezTo>
                    <a:cubicBezTo>
                      <a:pt x="174823" y="54091"/>
                      <a:pt x="176598" y="53136"/>
                      <a:pt x="179329" y="51770"/>
                    </a:cubicBezTo>
                    <a:cubicBezTo>
                      <a:pt x="186974" y="47675"/>
                      <a:pt x="193254" y="43988"/>
                      <a:pt x="198169" y="40712"/>
                    </a:cubicBezTo>
                    <a:cubicBezTo>
                      <a:pt x="200900" y="38527"/>
                      <a:pt x="206634" y="35251"/>
                      <a:pt x="215371" y="30882"/>
                    </a:cubicBezTo>
                    <a:cubicBezTo>
                      <a:pt x="222471" y="25967"/>
                      <a:pt x="231072" y="26923"/>
                      <a:pt x="241174" y="33749"/>
                    </a:cubicBezTo>
                    <a:cubicBezTo>
                      <a:pt x="249093" y="37845"/>
                      <a:pt x="254008" y="42896"/>
                      <a:pt x="255919" y="48903"/>
                    </a:cubicBezTo>
                    <a:cubicBezTo>
                      <a:pt x="260561" y="58187"/>
                      <a:pt x="259469" y="62556"/>
                      <a:pt x="252643" y="62010"/>
                    </a:cubicBezTo>
                    <a:cubicBezTo>
                      <a:pt x="249639" y="62283"/>
                      <a:pt x="247591" y="63102"/>
                      <a:pt x="246499" y="64467"/>
                    </a:cubicBezTo>
                    <a:cubicBezTo>
                      <a:pt x="245134" y="66105"/>
                      <a:pt x="241311" y="69109"/>
                      <a:pt x="235031" y="73478"/>
                    </a:cubicBezTo>
                    <a:cubicBezTo>
                      <a:pt x="232027" y="75389"/>
                      <a:pt x="228068" y="78120"/>
                      <a:pt x="223153" y="81669"/>
                    </a:cubicBezTo>
                    <a:cubicBezTo>
                      <a:pt x="215781" y="86857"/>
                      <a:pt x="210729" y="90407"/>
                      <a:pt x="207999" y="92318"/>
                    </a:cubicBezTo>
                    <a:cubicBezTo>
                      <a:pt x="205268" y="94230"/>
                      <a:pt x="203494" y="95458"/>
                      <a:pt x="202674" y="96004"/>
                    </a:cubicBezTo>
                    <a:cubicBezTo>
                      <a:pt x="196121" y="100373"/>
                      <a:pt x="189841" y="105015"/>
                      <a:pt x="183834" y="109930"/>
                    </a:cubicBezTo>
                    <a:cubicBezTo>
                      <a:pt x="182196" y="111295"/>
                      <a:pt x="181718" y="112183"/>
                      <a:pt x="182400" y="112592"/>
                    </a:cubicBezTo>
                    <a:cubicBezTo>
                      <a:pt x="183083" y="113002"/>
                      <a:pt x="185199" y="113070"/>
                      <a:pt x="188749" y="112797"/>
                    </a:cubicBezTo>
                    <a:cubicBezTo>
                      <a:pt x="194210" y="112797"/>
                      <a:pt x="199398" y="113480"/>
                      <a:pt x="204313" y="114845"/>
                    </a:cubicBezTo>
                    <a:cubicBezTo>
                      <a:pt x="205951" y="115118"/>
                      <a:pt x="207316" y="115391"/>
                      <a:pt x="208408" y="115664"/>
                    </a:cubicBezTo>
                    <a:cubicBezTo>
                      <a:pt x="210320" y="115937"/>
                      <a:pt x="212504" y="116620"/>
                      <a:pt x="214962" y="117712"/>
                    </a:cubicBezTo>
                    <a:cubicBezTo>
                      <a:pt x="216600" y="118258"/>
                      <a:pt x="217829" y="118668"/>
                      <a:pt x="218648" y="118941"/>
                    </a:cubicBezTo>
                    <a:cubicBezTo>
                      <a:pt x="219740" y="119487"/>
                      <a:pt x="220969" y="120033"/>
                      <a:pt x="222334" y="120579"/>
                    </a:cubicBezTo>
                    <a:cubicBezTo>
                      <a:pt x="223972" y="121125"/>
                      <a:pt x="225065" y="121398"/>
                      <a:pt x="225611" y="121398"/>
                    </a:cubicBezTo>
                    <a:cubicBezTo>
                      <a:pt x="225884" y="121398"/>
                      <a:pt x="227112" y="121944"/>
                      <a:pt x="229297" y="123036"/>
                    </a:cubicBezTo>
                    <a:cubicBezTo>
                      <a:pt x="234212" y="125221"/>
                      <a:pt x="237488" y="126723"/>
                      <a:pt x="239127" y="127542"/>
                    </a:cubicBezTo>
                    <a:cubicBezTo>
                      <a:pt x="240765" y="128361"/>
                      <a:pt x="241584" y="128907"/>
                      <a:pt x="241584" y="129180"/>
                    </a:cubicBezTo>
                    <a:cubicBezTo>
                      <a:pt x="241857" y="129453"/>
                      <a:pt x="242267" y="129590"/>
                      <a:pt x="242813" y="129590"/>
                    </a:cubicBezTo>
                    <a:cubicBezTo>
                      <a:pt x="243359" y="129590"/>
                      <a:pt x="244178" y="129999"/>
                      <a:pt x="245270" y="130818"/>
                    </a:cubicBezTo>
                    <a:cubicBezTo>
                      <a:pt x="246909" y="131637"/>
                      <a:pt x="249502" y="133139"/>
                      <a:pt x="253052" y="135324"/>
                    </a:cubicBezTo>
                    <a:cubicBezTo>
                      <a:pt x="256875" y="137235"/>
                      <a:pt x="260288" y="139010"/>
                      <a:pt x="263292" y="140648"/>
                    </a:cubicBezTo>
                    <a:cubicBezTo>
                      <a:pt x="266022" y="142286"/>
                      <a:pt x="267524" y="143106"/>
                      <a:pt x="267797" y="143106"/>
                    </a:cubicBezTo>
                    <a:cubicBezTo>
                      <a:pt x="268070" y="143106"/>
                      <a:pt x="270186" y="144129"/>
                      <a:pt x="274145" y="146177"/>
                    </a:cubicBezTo>
                    <a:cubicBezTo>
                      <a:pt x="278104" y="148225"/>
                      <a:pt x="282678" y="150614"/>
                      <a:pt x="287866" y="153345"/>
                    </a:cubicBezTo>
                    <a:cubicBezTo>
                      <a:pt x="298515" y="159625"/>
                      <a:pt x="309300" y="166315"/>
                      <a:pt x="320222" y="173414"/>
                    </a:cubicBezTo>
                    <a:cubicBezTo>
                      <a:pt x="324045" y="176145"/>
                      <a:pt x="327595" y="178602"/>
                      <a:pt x="330871" y="180786"/>
                    </a:cubicBezTo>
                    <a:cubicBezTo>
                      <a:pt x="333602" y="182698"/>
                      <a:pt x="335445" y="184131"/>
                      <a:pt x="336401" y="185087"/>
                    </a:cubicBezTo>
                    <a:cubicBezTo>
                      <a:pt x="337356" y="186043"/>
                      <a:pt x="337561" y="186657"/>
                      <a:pt x="337015" y="186930"/>
                    </a:cubicBezTo>
                    <a:cubicBezTo>
                      <a:pt x="336469" y="187203"/>
                      <a:pt x="336059" y="187067"/>
                      <a:pt x="335786" y="186521"/>
                    </a:cubicBezTo>
                    <a:cubicBezTo>
                      <a:pt x="335513" y="185974"/>
                      <a:pt x="335104" y="185838"/>
                      <a:pt x="334558" y="186111"/>
                    </a:cubicBezTo>
                    <a:cubicBezTo>
                      <a:pt x="334011" y="186384"/>
                      <a:pt x="333875" y="186384"/>
                      <a:pt x="334148" y="186111"/>
                    </a:cubicBezTo>
                    <a:cubicBezTo>
                      <a:pt x="334694" y="185292"/>
                      <a:pt x="331691" y="184882"/>
                      <a:pt x="325137" y="184882"/>
                    </a:cubicBezTo>
                    <a:cubicBezTo>
                      <a:pt x="321315" y="184882"/>
                      <a:pt x="317219" y="185838"/>
                      <a:pt x="312850" y="187749"/>
                    </a:cubicBezTo>
                    <a:cubicBezTo>
                      <a:pt x="304386" y="190753"/>
                      <a:pt x="296740" y="192255"/>
                      <a:pt x="289914" y="192255"/>
                    </a:cubicBezTo>
                    <a:cubicBezTo>
                      <a:pt x="283907" y="192255"/>
                      <a:pt x="277763" y="191299"/>
                      <a:pt x="271483" y="189388"/>
                    </a:cubicBezTo>
                    <a:cubicBezTo>
                      <a:pt x="269299" y="188568"/>
                      <a:pt x="266705" y="187613"/>
                      <a:pt x="263701" y="186521"/>
                    </a:cubicBezTo>
                    <a:cubicBezTo>
                      <a:pt x="254144" y="182698"/>
                      <a:pt x="246362" y="178739"/>
                      <a:pt x="240355" y="174643"/>
                    </a:cubicBezTo>
                    <a:cubicBezTo>
                      <a:pt x="239263" y="173824"/>
                      <a:pt x="238580" y="173414"/>
                      <a:pt x="238307" y="173414"/>
                    </a:cubicBezTo>
                    <a:cubicBezTo>
                      <a:pt x="238307" y="173414"/>
                      <a:pt x="237557" y="172936"/>
                      <a:pt x="236055" y="171981"/>
                    </a:cubicBezTo>
                    <a:cubicBezTo>
                      <a:pt x="234553" y="171025"/>
                      <a:pt x="232437" y="169728"/>
                      <a:pt x="229706" y="168090"/>
                    </a:cubicBezTo>
                    <a:cubicBezTo>
                      <a:pt x="229160" y="167544"/>
                      <a:pt x="228205" y="166861"/>
                      <a:pt x="226839" y="166042"/>
                    </a:cubicBezTo>
                    <a:cubicBezTo>
                      <a:pt x="225201" y="164950"/>
                      <a:pt x="222880" y="163448"/>
                      <a:pt x="219877" y="161536"/>
                    </a:cubicBezTo>
                    <a:cubicBezTo>
                      <a:pt x="216873" y="159352"/>
                      <a:pt x="214552" y="157850"/>
                      <a:pt x="212914" y="157031"/>
                    </a:cubicBezTo>
                    <a:cubicBezTo>
                      <a:pt x="211276" y="156212"/>
                      <a:pt x="210320" y="155529"/>
                      <a:pt x="210047" y="154983"/>
                    </a:cubicBezTo>
                    <a:cubicBezTo>
                      <a:pt x="210047" y="154710"/>
                      <a:pt x="208408" y="153481"/>
                      <a:pt x="205132" y="151297"/>
                    </a:cubicBezTo>
                    <a:cubicBezTo>
                      <a:pt x="201855" y="149113"/>
                      <a:pt x="197623" y="146246"/>
                      <a:pt x="192435" y="142696"/>
                    </a:cubicBezTo>
                    <a:cubicBezTo>
                      <a:pt x="185609" y="138054"/>
                      <a:pt x="179329" y="134778"/>
                      <a:pt x="173595" y="132866"/>
                    </a:cubicBezTo>
                    <a:cubicBezTo>
                      <a:pt x="171137" y="132047"/>
                      <a:pt x="169226" y="131364"/>
                      <a:pt x="167861" y="130818"/>
                    </a:cubicBezTo>
                    <a:cubicBezTo>
                      <a:pt x="166495" y="130545"/>
                      <a:pt x="165403" y="130545"/>
                      <a:pt x="164584" y="130818"/>
                    </a:cubicBezTo>
                    <a:cubicBezTo>
                      <a:pt x="163492" y="131637"/>
                      <a:pt x="159669" y="135187"/>
                      <a:pt x="153116" y="141467"/>
                    </a:cubicBezTo>
                    <a:cubicBezTo>
                      <a:pt x="146563" y="147747"/>
                      <a:pt x="142194" y="151843"/>
                      <a:pt x="140009" y="153754"/>
                    </a:cubicBezTo>
                    <a:cubicBezTo>
                      <a:pt x="138371" y="155120"/>
                      <a:pt x="137279" y="156212"/>
                      <a:pt x="136733" y="157031"/>
                    </a:cubicBezTo>
                    <a:cubicBezTo>
                      <a:pt x="136187" y="157577"/>
                      <a:pt x="135914" y="157714"/>
                      <a:pt x="135914" y="157441"/>
                    </a:cubicBezTo>
                    <a:cubicBezTo>
                      <a:pt x="135914" y="157168"/>
                      <a:pt x="134548" y="158260"/>
                      <a:pt x="131818" y="160717"/>
                    </a:cubicBezTo>
                    <a:cubicBezTo>
                      <a:pt x="129087" y="163175"/>
                      <a:pt x="126220" y="165359"/>
                      <a:pt x="123217" y="167270"/>
                    </a:cubicBezTo>
                    <a:cubicBezTo>
                      <a:pt x="120759" y="169182"/>
                      <a:pt x="118438" y="170957"/>
                      <a:pt x="116254" y="172595"/>
                    </a:cubicBezTo>
                    <a:cubicBezTo>
                      <a:pt x="111885" y="176145"/>
                      <a:pt x="106424" y="179831"/>
                      <a:pt x="99871" y="183653"/>
                    </a:cubicBezTo>
                    <a:cubicBezTo>
                      <a:pt x="86765" y="190480"/>
                      <a:pt x="77208" y="195122"/>
                      <a:pt x="71201" y="197579"/>
                    </a:cubicBezTo>
                    <a:cubicBezTo>
                      <a:pt x="71201" y="197306"/>
                      <a:pt x="72293" y="196487"/>
                      <a:pt x="74477" y="195122"/>
                    </a:cubicBezTo>
                    <a:cubicBezTo>
                      <a:pt x="80485" y="191572"/>
                      <a:pt x="88949" y="184473"/>
                      <a:pt x="99871" y="173824"/>
                    </a:cubicBezTo>
                    <a:cubicBezTo>
                      <a:pt x="107790" y="166178"/>
                      <a:pt x="112704" y="161263"/>
                      <a:pt x="114616" y="159079"/>
                    </a:cubicBezTo>
                    <a:cubicBezTo>
                      <a:pt x="115981" y="157441"/>
                      <a:pt x="117073" y="156212"/>
                      <a:pt x="117892" y="155393"/>
                    </a:cubicBezTo>
                    <a:cubicBezTo>
                      <a:pt x="118712" y="154847"/>
                      <a:pt x="120213" y="153277"/>
                      <a:pt x="122398" y="150683"/>
                    </a:cubicBezTo>
                    <a:cubicBezTo>
                      <a:pt x="124582" y="148089"/>
                      <a:pt x="128132" y="143925"/>
                      <a:pt x="133047" y="138191"/>
                    </a:cubicBezTo>
                    <a:cubicBezTo>
                      <a:pt x="136323" y="134641"/>
                      <a:pt x="139395" y="130955"/>
                      <a:pt x="142262" y="127132"/>
                    </a:cubicBezTo>
                    <a:cubicBezTo>
                      <a:pt x="145129" y="123309"/>
                      <a:pt x="146563" y="121125"/>
                      <a:pt x="146563" y="120579"/>
                    </a:cubicBezTo>
                    <a:cubicBezTo>
                      <a:pt x="146563" y="120306"/>
                      <a:pt x="147382" y="119214"/>
                      <a:pt x="149020" y="117302"/>
                    </a:cubicBezTo>
                    <a:cubicBezTo>
                      <a:pt x="150658" y="115391"/>
                      <a:pt x="151614" y="113889"/>
                      <a:pt x="151887" y="112797"/>
                    </a:cubicBezTo>
                    <a:cubicBezTo>
                      <a:pt x="152433" y="111978"/>
                      <a:pt x="153116" y="111022"/>
                      <a:pt x="153935" y="109930"/>
                    </a:cubicBezTo>
                    <a:cubicBezTo>
                      <a:pt x="155846" y="107746"/>
                      <a:pt x="158986" y="102421"/>
                      <a:pt x="163355" y="93957"/>
                    </a:cubicBezTo>
                    <a:cubicBezTo>
                      <a:pt x="167178" y="87949"/>
                      <a:pt x="167451" y="83581"/>
                      <a:pt x="164174" y="80850"/>
                    </a:cubicBezTo>
                    <a:lnTo>
                      <a:pt x="162696" y="78264"/>
                    </a:lnTo>
                    <a:lnTo>
                      <a:pt x="163040" y="77877"/>
                    </a:lnTo>
                    <a:lnTo>
                      <a:pt x="166427" y="77164"/>
                    </a:lnTo>
                    <a:cubicBezTo>
                      <a:pt x="169021" y="76891"/>
                      <a:pt x="171137" y="76754"/>
                      <a:pt x="172775" y="76754"/>
                    </a:cubicBezTo>
                    <a:cubicBezTo>
                      <a:pt x="174414" y="77027"/>
                      <a:pt x="177008" y="77983"/>
                      <a:pt x="180557" y="79621"/>
                    </a:cubicBezTo>
                    <a:cubicBezTo>
                      <a:pt x="186291" y="82625"/>
                      <a:pt x="189568" y="85629"/>
                      <a:pt x="190387" y="88632"/>
                    </a:cubicBezTo>
                    <a:cubicBezTo>
                      <a:pt x="190933" y="89724"/>
                      <a:pt x="191616" y="91226"/>
                      <a:pt x="192435" y="93137"/>
                    </a:cubicBezTo>
                    <a:cubicBezTo>
                      <a:pt x="193527" y="95322"/>
                      <a:pt x="194073" y="96824"/>
                      <a:pt x="194073" y="97643"/>
                    </a:cubicBezTo>
                    <a:cubicBezTo>
                      <a:pt x="194073" y="98462"/>
                      <a:pt x="194210" y="98735"/>
                      <a:pt x="194483" y="98462"/>
                    </a:cubicBezTo>
                    <a:cubicBezTo>
                      <a:pt x="194756" y="98189"/>
                      <a:pt x="195575" y="97370"/>
                      <a:pt x="196940" y="96004"/>
                    </a:cubicBezTo>
                    <a:cubicBezTo>
                      <a:pt x="205678" y="85629"/>
                      <a:pt x="212914" y="75389"/>
                      <a:pt x="218648" y="65286"/>
                    </a:cubicBezTo>
                    <a:cubicBezTo>
                      <a:pt x="225201" y="54091"/>
                      <a:pt x="225201" y="48630"/>
                      <a:pt x="218648" y="48903"/>
                    </a:cubicBezTo>
                    <a:cubicBezTo>
                      <a:pt x="214279" y="48630"/>
                      <a:pt x="207999" y="49722"/>
                      <a:pt x="199807" y="52180"/>
                    </a:cubicBezTo>
                    <a:cubicBezTo>
                      <a:pt x="191343" y="55183"/>
                      <a:pt x="182332" y="60098"/>
                      <a:pt x="172775" y="66925"/>
                    </a:cubicBezTo>
                    <a:lnTo>
                      <a:pt x="163040" y="77877"/>
                    </a:lnTo>
                    <a:lnTo>
                      <a:pt x="162536" y="77983"/>
                    </a:lnTo>
                    <a:lnTo>
                      <a:pt x="162696" y="78264"/>
                    </a:lnTo>
                    <a:lnTo>
                      <a:pt x="126903" y="118531"/>
                    </a:lnTo>
                    <a:cubicBezTo>
                      <a:pt x="123626" y="124265"/>
                      <a:pt x="121032" y="128224"/>
                      <a:pt x="119121" y="130409"/>
                    </a:cubicBezTo>
                    <a:lnTo>
                      <a:pt x="116664" y="133276"/>
                    </a:lnTo>
                    <a:lnTo>
                      <a:pt x="112977" y="131228"/>
                    </a:lnTo>
                    <a:cubicBezTo>
                      <a:pt x="110520" y="130136"/>
                      <a:pt x="108745" y="128497"/>
                      <a:pt x="107653" y="126313"/>
                    </a:cubicBezTo>
                    <a:cubicBezTo>
                      <a:pt x="104376" y="123309"/>
                      <a:pt x="105469" y="118531"/>
                      <a:pt x="110930" y="111978"/>
                    </a:cubicBezTo>
                    <a:cubicBezTo>
                      <a:pt x="115298" y="105698"/>
                      <a:pt x="119599" y="98803"/>
                      <a:pt x="123831" y="91294"/>
                    </a:cubicBezTo>
                    <a:cubicBezTo>
                      <a:pt x="128064" y="83785"/>
                      <a:pt x="130180" y="79485"/>
                      <a:pt x="130180" y="78393"/>
                    </a:cubicBezTo>
                    <a:cubicBezTo>
                      <a:pt x="130180" y="78120"/>
                      <a:pt x="131135" y="76072"/>
                      <a:pt x="133047" y="72249"/>
                    </a:cubicBezTo>
                    <a:cubicBezTo>
                      <a:pt x="137415" y="61600"/>
                      <a:pt x="140965" y="50951"/>
                      <a:pt x="143696" y="40302"/>
                    </a:cubicBezTo>
                    <a:cubicBezTo>
                      <a:pt x="145607" y="30745"/>
                      <a:pt x="146290" y="24056"/>
                      <a:pt x="145743" y="20233"/>
                    </a:cubicBezTo>
                    <a:cubicBezTo>
                      <a:pt x="145470" y="19687"/>
                      <a:pt x="144515" y="19004"/>
                      <a:pt x="142876" y="18185"/>
                    </a:cubicBezTo>
                    <a:cubicBezTo>
                      <a:pt x="142057" y="17639"/>
                      <a:pt x="140897" y="17230"/>
                      <a:pt x="139395" y="16956"/>
                    </a:cubicBezTo>
                    <a:cubicBezTo>
                      <a:pt x="137893" y="16683"/>
                      <a:pt x="134958" y="16547"/>
                      <a:pt x="130589" y="16547"/>
                    </a:cubicBezTo>
                    <a:cubicBezTo>
                      <a:pt x="127586" y="16547"/>
                      <a:pt x="125265" y="16410"/>
                      <a:pt x="123626" y="16137"/>
                    </a:cubicBezTo>
                    <a:cubicBezTo>
                      <a:pt x="121988" y="15864"/>
                      <a:pt x="121306" y="15728"/>
                      <a:pt x="121579" y="15728"/>
                    </a:cubicBezTo>
                    <a:cubicBezTo>
                      <a:pt x="122671" y="15182"/>
                      <a:pt x="125538" y="14089"/>
                      <a:pt x="130180" y="12451"/>
                    </a:cubicBezTo>
                    <a:cubicBezTo>
                      <a:pt x="137552" y="9994"/>
                      <a:pt x="143559" y="6717"/>
                      <a:pt x="148201" y="2621"/>
                    </a:cubicBezTo>
                    <a:cubicBezTo>
                      <a:pt x="150385" y="437"/>
                      <a:pt x="152433" y="-382"/>
                      <a:pt x="154345" y="1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7D31"/>
                  </a:gs>
                  <a:gs pos="100000">
                    <a:srgbClr val="C9512E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en-US" altLang="zh-CN" sz="3200" dirty="0">
                  <a:gradFill>
                    <a:gsLst>
                      <a:gs pos="0">
                        <a:srgbClr val="ED7D31"/>
                      </a:gs>
                      <a:gs pos="100000">
                        <a:srgbClr val="C9512E"/>
                      </a:gs>
                    </a:gsLst>
                    <a:lin ang="5400000" scaled="1"/>
                  </a:gra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EADC8E9-3CF2-4A77-9B64-289F5189F9DD}"/>
                  </a:ext>
                </a:extLst>
              </p:cNvPr>
              <p:cNvSpPr txBox="1"/>
              <p:nvPr/>
            </p:nvSpPr>
            <p:spPr>
              <a:xfrm>
                <a:off x="873707" y="1389859"/>
                <a:ext cx="656122" cy="584774"/>
              </a:xfrm>
              <a:custGeom>
                <a:avLst/>
                <a:gdLst/>
                <a:ahLst/>
                <a:cxnLst/>
                <a:rect l="l" t="t" r="r" b="b"/>
                <a:pathLst>
                  <a:path w="371140" h="330782">
                    <a:moveTo>
                      <a:pt x="183145" y="206017"/>
                    </a:moveTo>
                    <a:cubicBezTo>
                      <a:pt x="178776" y="209840"/>
                      <a:pt x="176592" y="212024"/>
                      <a:pt x="176592" y="212570"/>
                    </a:cubicBezTo>
                    <a:cubicBezTo>
                      <a:pt x="176592" y="212843"/>
                      <a:pt x="176182" y="213389"/>
                      <a:pt x="175363" y="214209"/>
                    </a:cubicBezTo>
                    <a:cubicBezTo>
                      <a:pt x="174544" y="215301"/>
                      <a:pt x="173042" y="217076"/>
                      <a:pt x="170858" y="219533"/>
                    </a:cubicBezTo>
                    <a:cubicBezTo>
                      <a:pt x="159663" y="231820"/>
                      <a:pt x="147512" y="243425"/>
                      <a:pt x="134406" y="254347"/>
                    </a:cubicBezTo>
                    <a:lnTo>
                      <a:pt x="132767" y="255576"/>
                    </a:lnTo>
                    <a:lnTo>
                      <a:pt x="133996" y="258443"/>
                    </a:lnTo>
                    <a:cubicBezTo>
                      <a:pt x="137273" y="263631"/>
                      <a:pt x="141641" y="267453"/>
                      <a:pt x="147102" y="269911"/>
                    </a:cubicBezTo>
                    <a:cubicBezTo>
                      <a:pt x="159663" y="273460"/>
                      <a:pt x="170175" y="273460"/>
                      <a:pt x="178640" y="269911"/>
                    </a:cubicBezTo>
                    <a:cubicBezTo>
                      <a:pt x="180278" y="268546"/>
                      <a:pt x="181643" y="264313"/>
                      <a:pt x="182735" y="257214"/>
                    </a:cubicBezTo>
                    <a:cubicBezTo>
                      <a:pt x="183282" y="251207"/>
                      <a:pt x="183555" y="241923"/>
                      <a:pt x="183555" y="229363"/>
                    </a:cubicBezTo>
                    <a:cubicBezTo>
                      <a:pt x="183282" y="215164"/>
                      <a:pt x="183145" y="207382"/>
                      <a:pt x="183145" y="206017"/>
                    </a:cubicBezTo>
                    <a:close/>
                    <a:moveTo>
                      <a:pt x="18496" y="106081"/>
                    </a:moveTo>
                    <a:cubicBezTo>
                      <a:pt x="22592" y="106081"/>
                      <a:pt x="29827" y="109630"/>
                      <a:pt x="40203" y="116730"/>
                    </a:cubicBezTo>
                    <a:cubicBezTo>
                      <a:pt x="42115" y="118641"/>
                      <a:pt x="43207" y="119597"/>
                      <a:pt x="43480" y="119597"/>
                    </a:cubicBezTo>
                    <a:cubicBezTo>
                      <a:pt x="43753" y="119597"/>
                      <a:pt x="44299" y="120143"/>
                      <a:pt x="45118" y="121235"/>
                    </a:cubicBezTo>
                    <a:cubicBezTo>
                      <a:pt x="45937" y="122327"/>
                      <a:pt x="46893" y="123556"/>
                      <a:pt x="47985" y="124921"/>
                    </a:cubicBezTo>
                    <a:cubicBezTo>
                      <a:pt x="49077" y="126013"/>
                      <a:pt x="49624" y="126833"/>
                      <a:pt x="49624" y="127379"/>
                    </a:cubicBezTo>
                    <a:cubicBezTo>
                      <a:pt x="49624" y="127925"/>
                      <a:pt x="49897" y="128334"/>
                      <a:pt x="50443" y="128607"/>
                    </a:cubicBezTo>
                    <a:cubicBezTo>
                      <a:pt x="51262" y="128880"/>
                      <a:pt x="52081" y="130109"/>
                      <a:pt x="52900" y="132294"/>
                    </a:cubicBezTo>
                    <a:cubicBezTo>
                      <a:pt x="53719" y="135024"/>
                      <a:pt x="54811" y="137618"/>
                      <a:pt x="56177" y="140076"/>
                    </a:cubicBezTo>
                    <a:cubicBezTo>
                      <a:pt x="57269" y="142806"/>
                      <a:pt x="57952" y="144990"/>
                      <a:pt x="58225" y="146629"/>
                    </a:cubicBezTo>
                    <a:cubicBezTo>
                      <a:pt x="58498" y="149905"/>
                      <a:pt x="57815" y="152909"/>
                      <a:pt x="56177" y="155639"/>
                    </a:cubicBezTo>
                    <a:cubicBezTo>
                      <a:pt x="55631" y="156732"/>
                      <a:pt x="55085" y="157687"/>
                      <a:pt x="54538" y="158506"/>
                    </a:cubicBezTo>
                    <a:cubicBezTo>
                      <a:pt x="53992" y="159326"/>
                      <a:pt x="53037" y="160691"/>
                      <a:pt x="51671" y="162602"/>
                    </a:cubicBezTo>
                    <a:cubicBezTo>
                      <a:pt x="50033" y="164513"/>
                      <a:pt x="49214" y="165606"/>
                      <a:pt x="49214" y="165879"/>
                    </a:cubicBezTo>
                    <a:cubicBezTo>
                      <a:pt x="49214" y="166152"/>
                      <a:pt x="48668" y="167107"/>
                      <a:pt x="47576" y="168746"/>
                    </a:cubicBezTo>
                    <a:cubicBezTo>
                      <a:pt x="40749" y="178029"/>
                      <a:pt x="35015" y="191682"/>
                      <a:pt x="30373" y="209703"/>
                    </a:cubicBezTo>
                    <a:cubicBezTo>
                      <a:pt x="28735" y="216803"/>
                      <a:pt x="27643" y="222059"/>
                      <a:pt x="27097" y="225472"/>
                    </a:cubicBezTo>
                    <a:cubicBezTo>
                      <a:pt x="26551" y="228885"/>
                      <a:pt x="26551" y="231138"/>
                      <a:pt x="27097" y="232230"/>
                    </a:cubicBezTo>
                    <a:cubicBezTo>
                      <a:pt x="27643" y="233595"/>
                      <a:pt x="28053" y="234278"/>
                      <a:pt x="28326" y="234278"/>
                    </a:cubicBezTo>
                    <a:cubicBezTo>
                      <a:pt x="28872" y="234278"/>
                      <a:pt x="30169" y="232844"/>
                      <a:pt x="32217" y="229977"/>
                    </a:cubicBezTo>
                    <a:cubicBezTo>
                      <a:pt x="34264" y="227110"/>
                      <a:pt x="36790" y="223356"/>
                      <a:pt x="39794" y="218714"/>
                    </a:cubicBezTo>
                    <a:cubicBezTo>
                      <a:pt x="43616" y="212707"/>
                      <a:pt x="46620" y="207928"/>
                      <a:pt x="48804" y="204379"/>
                    </a:cubicBezTo>
                    <a:cubicBezTo>
                      <a:pt x="52627" y="198918"/>
                      <a:pt x="59726" y="187450"/>
                      <a:pt x="70102" y="169974"/>
                    </a:cubicBezTo>
                    <a:cubicBezTo>
                      <a:pt x="70648" y="168882"/>
                      <a:pt x="72833" y="165333"/>
                      <a:pt x="76655" y="159326"/>
                    </a:cubicBezTo>
                    <a:cubicBezTo>
                      <a:pt x="80478" y="153045"/>
                      <a:pt x="84028" y="147038"/>
                      <a:pt x="87304" y="141304"/>
                    </a:cubicBezTo>
                    <a:cubicBezTo>
                      <a:pt x="88943" y="138301"/>
                      <a:pt x="90240" y="136048"/>
                      <a:pt x="91195" y="134546"/>
                    </a:cubicBezTo>
                    <a:cubicBezTo>
                      <a:pt x="92151" y="133044"/>
                      <a:pt x="92629" y="132430"/>
                      <a:pt x="92629" y="132703"/>
                    </a:cubicBezTo>
                    <a:cubicBezTo>
                      <a:pt x="92629" y="132976"/>
                      <a:pt x="92083" y="134205"/>
                      <a:pt x="90991" y="136389"/>
                    </a:cubicBezTo>
                    <a:cubicBezTo>
                      <a:pt x="89625" y="138847"/>
                      <a:pt x="88124" y="141987"/>
                      <a:pt x="86485" y="145810"/>
                    </a:cubicBezTo>
                    <a:cubicBezTo>
                      <a:pt x="83755" y="152909"/>
                      <a:pt x="81912" y="157687"/>
                      <a:pt x="80956" y="160145"/>
                    </a:cubicBezTo>
                    <a:cubicBezTo>
                      <a:pt x="80000" y="162602"/>
                      <a:pt x="79386" y="164104"/>
                      <a:pt x="79113" y="164650"/>
                    </a:cubicBezTo>
                    <a:cubicBezTo>
                      <a:pt x="74198" y="175026"/>
                      <a:pt x="68874" y="189361"/>
                      <a:pt x="63139" y="207655"/>
                    </a:cubicBezTo>
                    <a:cubicBezTo>
                      <a:pt x="61774" y="212024"/>
                      <a:pt x="60409" y="216803"/>
                      <a:pt x="59044" y="221990"/>
                    </a:cubicBezTo>
                    <a:cubicBezTo>
                      <a:pt x="57405" y="226632"/>
                      <a:pt x="56313" y="230319"/>
                      <a:pt x="55767" y="233049"/>
                    </a:cubicBezTo>
                    <a:cubicBezTo>
                      <a:pt x="54402" y="238237"/>
                      <a:pt x="53514" y="241718"/>
                      <a:pt x="53105" y="243493"/>
                    </a:cubicBezTo>
                    <a:cubicBezTo>
                      <a:pt x="52695" y="245268"/>
                      <a:pt x="52218" y="246428"/>
                      <a:pt x="51671" y="246975"/>
                    </a:cubicBezTo>
                    <a:cubicBezTo>
                      <a:pt x="51398" y="247794"/>
                      <a:pt x="51262" y="248476"/>
                      <a:pt x="51262" y="249022"/>
                    </a:cubicBezTo>
                    <a:cubicBezTo>
                      <a:pt x="51535" y="249022"/>
                      <a:pt x="51535" y="249432"/>
                      <a:pt x="51262" y="250251"/>
                    </a:cubicBezTo>
                    <a:cubicBezTo>
                      <a:pt x="50443" y="251616"/>
                      <a:pt x="49487" y="255303"/>
                      <a:pt x="48395" y="261310"/>
                    </a:cubicBezTo>
                    <a:cubicBezTo>
                      <a:pt x="47849" y="264040"/>
                      <a:pt x="47030" y="267044"/>
                      <a:pt x="45937" y="270320"/>
                    </a:cubicBezTo>
                    <a:cubicBezTo>
                      <a:pt x="45118" y="273597"/>
                      <a:pt x="44572" y="275918"/>
                      <a:pt x="44299" y="277283"/>
                    </a:cubicBezTo>
                    <a:cubicBezTo>
                      <a:pt x="42661" y="283290"/>
                      <a:pt x="40340" y="289297"/>
                      <a:pt x="37336" y="295304"/>
                    </a:cubicBezTo>
                    <a:cubicBezTo>
                      <a:pt x="35425" y="298854"/>
                      <a:pt x="33787" y="300902"/>
                      <a:pt x="32421" y="301448"/>
                    </a:cubicBezTo>
                    <a:cubicBezTo>
                      <a:pt x="32148" y="301448"/>
                      <a:pt x="31602" y="301585"/>
                      <a:pt x="30783" y="301858"/>
                    </a:cubicBezTo>
                    <a:cubicBezTo>
                      <a:pt x="25322" y="301585"/>
                      <a:pt x="19042" y="298581"/>
                      <a:pt x="11943" y="292847"/>
                    </a:cubicBezTo>
                    <a:cubicBezTo>
                      <a:pt x="8939" y="290116"/>
                      <a:pt x="5662" y="285338"/>
                      <a:pt x="2113" y="278512"/>
                    </a:cubicBezTo>
                    <a:cubicBezTo>
                      <a:pt x="-1710" y="273870"/>
                      <a:pt x="-345" y="265678"/>
                      <a:pt x="6209" y="253937"/>
                    </a:cubicBezTo>
                    <a:cubicBezTo>
                      <a:pt x="9485" y="247930"/>
                      <a:pt x="12625" y="240012"/>
                      <a:pt x="15629" y="230182"/>
                    </a:cubicBezTo>
                    <a:cubicBezTo>
                      <a:pt x="19178" y="219806"/>
                      <a:pt x="21636" y="212161"/>
                      <a:pt x="23001" y="207246"/>
                    </a:cubicBezTo>
                    <a:cubicBezTo>
                      <a:pt x="23001" y="206973"/>
                      <a:pt x="23138" y="206563"/>
                      <a:pt x="23411" y="206017"/>
                    </a:cubicBezTo>
                    <a:cubicBezTo>
                      <a:pt x="25049" y="200556"/>
                      <a:pt x="26960" y="192774"/>
                      <a:pt x="29145" y="182671"/>
                    </a:cubicBezTo>
                    <a:cubicBezTo>
                      <a:pt x="30783" y="166288"/>
                      <a:pt x="29964" y="150042"/>
                      <a:pt x="26687" y="133932"/>
                    </a:cubicBezTo>
                    <a:cubicBezTo>
                      <a:pt x="24230" y="125467"/>
                      <a:pt x="20134" y="120416"/>
                      <a:pt x="14400" y="118778"/>
                    </a:cubicBezTo>
                    <a:cubicBezTo>
                      <a:pt x="9758" y="116047"/>
                      <a:pt x="7437" y="114136"/>
                      <a:pt x="7437" y="113044"/>
                    </a:cubicBezTo>
                    <a:cubicBezTo>
                      <a:pt x="7437" y="112770"/>
                      <a:pt x="7983" y="112497"/>
                      <a:pt x="9076" y="112224"/>
                    </a:cubicBezTo>
                    <a:cubicBezTo>
                      <a:pt x="10441" y="111678"/>
                      <a:pt x="12079" y="110586"/>
                      <a:pt x="13990" y="108948"/>
                    </a:cubicBezTo>
                    <a:cubicBezTo>
                      <a:pt x="16175" y="107036"/>
                      <a:pt x="17677" y="106081"/>
                      <a:pt x="18496" y="106081"/>
                    </a:cubicBezTo>
                    <a:close/>
                    <a:moveTo>
                      <a:pt x="180278" y="81506"/>
                    </a:moveTo>
                    <a:cubicBezTo>
                      <a:pt x="181916" y="80960"/>
                      <a:pt x="185466" y="81779"/>
                      <a:pt x="190927" y="83964"/>
                    </a:cubicBezTo>
                    <a:cubicBezTo>
                      <a:pt x="197480" y="86967"/>
                      <a:pt x="202122" y="90653"/>
                      <a:pt x="204852" y="95022"/>
                    </a:cubicBezTo>
                    <a:cubicBezTo>
                      <a:pt x="209221" y="102122"/>
                      <a:pt x="212498" y="108402"/>
                      <a:pt x="214682" y="113863"/>
                    </a:cubicBezTo>
                    <a:cubicBezTo>
                      <a:pt x="216048" y="119324"/>
                      <a:pt x="216594" y="126969"/>
                      <a:pt x="216321" y="136799"/>
                    </a:cubicBezTo>
                    <a:cubicBezTo>
                      <a:pt x="216048" y="143352"/>
                      <a:pt x="216457" y="145810"/>
                      <a:pt x="217549" y="144171"/>
                    </a:cubicBezTo>
                    <a:cubicBezTo>
                      <a:pt x="218095" y="143625"/>
                      <a:pt x="218642" y="143352"/>
                      <a:pt x="219188" y="143352"/>
                    </a:cubicBezTo>
                    <a:cubicBezTo>
                      <a:pt x="220007" y="143352"/>
                      <a:pt x="220689" y="143352"/>
                      <a:pt x="221235" y="143352"/>
                    </a:cubicBezTo>
                    <a:cubicBezTo>
                      <a:pt x="225331" y="141987"/>
                      <a:pt x="229837" y="140895"/>
                      <a:pt x="234751" y="140076"/>
                    </a:cubicBezTo>
                    <a:cubicBezTo>
                      <a:pt x="236117" y="139802"/>
                      <a:pt x="236936" y="139529"/>
                      <a:pt x="237209" y="139256"/>
                    </a:cubicBezTo>
                    <a:cubicBezTo>
                      <a:pt x="238028" y="138710"/>
                      <a:pt x="240622" y="138164"/>
                      <a:pt x="244991" y="137618"/>
                    </a:cubicBezTo>
                    <a:cubicBezTo>
                      <a:pt x="249633" y="136799"/>
                      <a:pt x="253455" y="135980"/>
                      <a:pt x="256459" y="135161"/>
                    </a:cubicBezTo>
                    <a:cubicBezTo>
                      <a:pt x="261647" y="132703"/>
                      <a:pt x="268200" y="134068"/>
                      <a:pt x="276119" y="139256"/>
                    </a:cubicBezTo>
                    <a:cubicBezTo>
                      <a:pt x="281033" y="141987"/>
                      <a:pt x="283900" y="145127"/>
                      <a:pt x="284720" y="148677"/>
                    </a:cubicBezTo>
                    <a:cubicBezTo>
                      <a:pt x="286904" y="153318"/>
                      <a:pt x="287245" y="156185"/>
                      <a:pt x="285744" y="157278"/>
                    </a:cubicBezTo>
                    <a:cubicBezTo>
                      <a:pt x="284242" y="158370"/>
                      <a:pt x="279395" y="158779"/>
                      <a:pt x="271204" y="158506"/>
                    </a:cubicBezTo>
                    <a:cubicBezTo>
                      <a:pt x="256459" y="158506"/>
                      <a:pt x="245127" y="158779"/>
                      <a:pt x="237209" y="159326"/>
                    </a:cubicBezTo>
                    <a:cubicBezTo>
                      <a:pt x="227925" y="160964"/>
                      <a:pt x="220826" y="162329"/>
                      <a:pt x="215911" y="163421"/>
                    </a:cubicBezTo>
                    <a:cubicBezTo>
                      <a:pt x="215638" y="163967"/>
                      <a:pt x="215365" y="165606"/>
                      <a:pt x="215092" y="168336"/>
                    </a:cubicBezTo>
                    <a:lnTo>
                      <a:pt x="214682" y="172841"/>
                    </a:lnTo>
                    <a:lnTo>
                      <a:pt x="216730" y="174070"/>
                    </a:lnTo>
                    <a:cubicBezTo>
                      <a:pt x="226014" y="179531"/>
                      <a:pt x="238984" y="187586"/>
                      <a:pt x="255640" y="198235"/>
                    </a:cubicBezTo>
                    <a:cubicBezTo>
                      <a:pt x="262193" y="202604"/>
                      <a:pt x="267244" y="205881"/>
                      <a:pt x="270794" y="208065"/>
                    </a:cubicBezTo>
                    <a:cubicBezTo>
                      <a:pt x="274344" y="210249"/>
                      <a:pt x="276392" y="211342"/>
                      <a:pt x="276938" y="211342"/>
                    </a:cubicBezTo>
                    <a:cubicBezTo>
                      <a:pt x="277211" y="211342"/>
                      <a:pt x="278303" y="212024"/>
                      <a:pt x="280214" y="213389"/>
                    </a:cubicBezTo>
                    <a:cubicBezTo>
                      <a:pt x="282126" y="214755"/>
                      <a:pt x="283081" y="215437"/>
                      <a:pt x="283081" y="215437"/>
                    </a:cubicBezTo>
                    <a:cubicBezTo>
                      <a:pt x="283354" y="215437"/>
                      <a:pt x="284447" y="215983"/>
                      <a:pt x="286358" y="217076"/>
                    </a:cubicBezTo>
                    <a:cubicBezTo>
                      <a:pt x="288269" y="218441"/>
                      <a:pt x="289361" y="219123"/>
                      <a:pt x="289634" y="219123"/>
                    </a:cubicBezTo>
                    <a:cubicBezTo>
                      <a:pt x="289908" y="219123"/>
                      <a:pt x="290863" y="219533"/>
                      <a:pt x="292502" y="220352"/>
                    </a:cubicBezTo>
                    <a:cubicBezTo>
                      <a:pt x="293594" y="221444"/>
                      <a:pt x="296734" y="223356"/>
                      <a:pt x="301922" y="226086"/>
                    </a:cubicBezTo>
                    <a:cubicBezTo>
                      <a:pt x="304106" y="227178"/>
                      <a:pt x="305608" y="228134"/>
                      <a:pt x="306427" y="228953"/>
                    </a:cubicBezTo>
                    <a:cubicBezTo>
                      <a:pt x="307246" y="229499"/>
                      <a:pt x="307656" y="229636"/>
                      <a:pt x="307656" y="229363"/>
                    </a:cubicBezTo>
                    <a:cubicBezTo>
                      <a:pt x="307656" y="229090"/>
                      <a:pt x="307929" y="229226"/>
                      <a:pt x="308475" y="229772"/>
                    </a:cubicBezTo>
                    <a:cubicBezTo>
                      <a:pt x="309021" y="230319"/>
                      <a:pt x="310659" y="231274"/>
                      <a:pt x="313390" y="232639"/>
                    </a:cubicBezTo>
                    <a:cubicBezTo>
                      <a:pt x="316120" y="234005"/>
                      <a:pt x="321172" y="236462"/>
                      <a:pt x="328544" y="240012"/>
                    </a:cubicBezTo>
                    <a:cubicBezTo>
                      <a:pt x="338374" y="244654"/>
                      <a:pt x="346292" y="249432"/>
                      <a:pt x="352299" y="254347"/>
                    </a:cubicBezTo>
                    <a:cubicBezTo>
                      <a:pt x="355849" y="256804"/>
                      <a:pt x="359877" y="260149"/>
                      <a:pt x="364382" y="264382"/>
                    </a:cubicBezTo>
                    <a:cubicBezTo>
                      <a:pt x="368887" y="268614"/>
                      <a:pt x="371140" y="271139"/>
                      <a:pt x="371140" y="271959"/>
                    </a:cubicBezTo>
                    <a:cubicBezTo>
                      <a:pt x="371140" y="272232"/>
                      <a:pt x="370321" y="272095"/>
                      <a:pt x="368682" y="271549"/>
                    </a:cubicBezTo>
                    <a:cubicBezTo>
                      <a:pt x="367044" y="270730"/>
                      <a:pt x="365133" y="270730"/>
                      <a:pt x="362948" y="271549"/>
                    </a:cubicBezTo>
                    <a:cubicBezTo>
                      <a:pt x="342743" y="277010"/>
                      <a:pt x="328408" y="279058"/>
                      <a:pt x="319943" y="277693"/>
                    </a:cubicBezTo>
                    <a:cubicBezTo>
                      <a:pt x="307383" y="275508"/>
                      <a:pt x="293184" y="267863"/>
                      <a:pt x="277347" y="254757"/>
                    </a:cubicBezTo>
                    <a:cubicBezTo>
                      <a:pt x="266152" y="245473"/>
                      <a:pt x="252227" y="231684"/>
                      <a:pt x="235571" y="213389"/>
                    </a:cubicBezTo>
                    <a:cubicBezTo>
                      <a:pt x="228471" y="205471"/>
                      <a:pt x="223010" y="199464"/>
                      <a:pt x="219188" y="195368"/>
                    </a:cubicBezTo>
                    <a:lnTo>
                      <a:pt x="213863" y="189634"/>
                    </a:lnTo>
                    <a:lnTo>
                      <a:pt x="213454" y="196597"/>
                    </a:lnTo>
                    <a:cubicBezTo>
                      <a:pt x="213454" y="224721"/>
                      <a:pt x="214136" y="246019"/>
                      <a:pt x="215501" y="260491"/>
                    </a:cubicBezTo>
                    <a:cubicBezTo>
                      <a:pt x="216048" y="264040"/>
                      <a:pt x="216594" y="269092"/>
                      <a:pt x="217140" y="275645"/>
                    </a:cubicBezTo>
                    <a:cubicBezTo>
                      <a:pt x="217140" y="277556"/>
                      <a:pt x="217413" y="280969"/>
                      <a:pt x="217959" y="285884"/>
                    </a:cubicBezTo>
                    <a:cubicBezTo>
                      <a:pt x="219051" y="297079"/>
                      <a:pt x="219324" y="305817"/>
                      <a:pt x="218778" y="312097"/>
                    </a:cubicBezTo>
                    <a:cubicBezTo>
                      <a:pt x="218232" y="329299"/>
                      <a:pt x="212498" y="334624"/>
                      <a:pt x="201576" y="328070"/>
                    </a:cubicBezTo>
                    <a:cubicBezTo>
                      <a:pt x="194750" y="324521"/>
                      <a:pt x="188196" y="318377"/>
                      <a:pt x="181916" y="309640"/>
                    </a:cubicBezTo>
                    <a:cubicBezTo>
                      <a:pt x="179186" y="306363"/>
                      <a:pt x="177138" y="303906"/>
                      <a:pt x="175773" y="302267"/>
                    </a:cubicBezTo>
                    <a:cubicBezTo>
                      <a:pt x="174134" y="301175"/>
                      <a:pt x="171199" y="299332"/>
                      <a:pt x="166967" y="296738"/>
                    </a:cubicBezTo>
                    <a:cubicBezTo>
                      <a:pt x="162735" y="294144"/>
                      <a:pt x="160345" y="292847"/>
                      <a:pt x="159799" y="292847"/>
                    </a:cubicBezTo>
                    <a:cubicBezTo>
                      <a:pt x="159526" y="292847"/>
                      <a:pt x="159390" y="292574"/>
                      <a:pt x="159390" y="292028"/>
                    </a:cubicBezTo>
                    <a:cubicBezTo>
                      <a:pt x="159390" y="291755"/>
                      <a:pt x="159117" y="291618"/>
                      <a:pt x="158571" y="291618"/>
                    </a:cubicBezTo>
                    <a:cubicBezTo>
                      <a:pt x="158024" y="291618"/>
                      <a:pt x="157478" y="291209"/>
                      <a:pt x="156932" y="290390"/>
                    </a:cubicBezTo>
                    <a:cubicBezTo>
                      <a:pt x="156386" y="289297"/>
                      <a:pt x="155977" y="288751"/>
                      <a:pt x="155703" y="288751"/>
                    </a:cubicBezTo>
                    <a:cubicBezTo>
                      <a:pt x="155157" y="288751"/>
                      <a:pt x="152973" y="286908"/>
                      <a:pt x="149150" y="283222"/>
                    </a:cubicBezTo>
                    <a:cubicBezTo>
                      <a:pt x="145328" y="279536"/>
                      <a:pt x="142324" y="276191"/>
                      <a:pt x="140140" y="273187"/>
                    </a:cubicBezTo>
                    <a:cubicBezTo>
                      <a:pt x="137409" y="269911"/>
                      <a:pt x="135088" y="266361"/>
                      <a:pt x="133177" y="262538"/>
                    </a:cubicBezTo>
                    <a:cubicBezTo>
                      <a:pt x="131539" y="258989"/>
                      <a:pt x="130583" y="257214"/>
                      <a:pt x="130310" y="257214"/>
                    </a:cubicBezTo>
                    <a:cubicBezTo>
                      <a:pt x="127579" y="259671"/>
                      <a:pt x="122391" y="263358"/>
                      <a:pt x="114746" y="268272"/>
                    </a:cubicBezTo>
                    <a:cubicBezTo>
                      <a:pt x="105462" y="274007"/>
                      <a:pt x="94131" y="279194"/>
                      <a:pt x="80751" y="283836"/>
                    </a:cubicBezTo>
                    <a:cubicBezTo>
                      <a:pt x="78021" y="284929"/>
                      <a:pt x="76109" y="285748"/>
                      <a:pt x="75017" y="286294"/>
                    </a:cubicBezTo>
                    <a:cubicBezTo>
                      <a:pt x="74198" y="286840"/>
                      <a:pt x="73788" y="286976"/>
                      <a:pt x="73788" y="286703"/>
                    </a:cubicBezTo>
                    <a:cubicBezTo>
                      <a:pt x="73788" y="286430"/>
                      <a:pt x="73515" y="286567"/>
                      <a:pt x="72969" y="287113"/>
                    </a:cubicBezTo>
                    <a:cubicBezTo>
                      <a:pt x="66962" y="289297"/>
                      <a:pt x="63549" y="290390"/>
                      <a:pt x="62730" y="290390"/>
                    </a:cubicBezTo>
                    <a:cubicBezTo>
                      <a:pt x="62457" y="290390"/>
                      <a:pt x="62593" y="289980"/>
                      <a:pt x="63139" y="289161"/>
                    </a:cubicBezTo>
                    <a:cubicBezTo>
                      <a:pt x="63686" y="288615"/>
                      <a:pt x="64095" y="288478"/>
                      <a:pt x="64368" y="288751"/>
                    </a:cubicBezTo>
                    <a:cubicBezTo>
                      <a:pt x="67918" y="287659"/>
                      <a:pt x="74061" y="284109"/>
                      <a:pt x="82799" y="278102"/>
                    </a:cubicBezTo>
                    <a:cubicBezTo>
                      <a:pt x="96998" y="266907"/>
                      <a:pt x="111333" y="252845"/>
                      <a:pt x="125804" y="235916"/>
                    </a:cubicBezTo>
                    <a:cubicBezTo>
                      <a:pt x="129081" y="232093"/>
                      <a:pt x="131812" y="228817"/>
                      <a:pt x="133996" y="226086"/>
                    </a:cubicBezTo>
                    <a:cubicBezTo>
                      <a:pt x="135907" y="223902"/>
                      <a:pt x="137136" y="222537"/>
                      <a:pt x="137682" y="221990"/>
                    </a:cubicBezTo>
                    <a:cubicBezTo>
                      <a:pt x="137955" y="221171"/>
                      <a:pt x="139047" y="219670"/>
                      <a:pt x="140959" y="217485"/>
                    </a:cubicBezTo>
                    <a:cubicBezTo>
                      <a:pt x="143416" y="214482"/>
                      <a:pt x="146693" y="210113"/>
                      <a:pt x="150789" y="204379"/>
                    </a:cubicBezTo>
                    <a:cubicBezTo>
                      <a:pt x="151335" y="203287"/>
                      <a:pt x="152154" y="201785"/>
                      <a:pt x="153246" y="199873"/>
                    </a:cubicBezTo>
                    <a:cubicBezTo>
                      <a:pt x="154338" y="198235"/>
                      <a:pt x="155430" y="196870"/>
                      <a:pt x="156523" y="195778"/>
                    </a:cubicBezTo>
                    <a:cubicBezTo>
                      <a:pt x="157069" y="194412"/>
                      <a:pt x="157342" y="193730"/>
                      <a:pt x="157342" y="193730"/>
                    </a:cubicBezTo>
                    <a:cubicBezTo>
                      <a:pt x="157342" y="193457"/>
                      <a:pt x="158434" y="191818"/>
                      <a:pt x="160618" y="188815"/>
                    </a:cubicBezTo>
                    <a:cubicBezTo>
                      <a:pt x="162530" y="185811"/>
                      <a:pt x="163485" y="184173"/>
                      <a:pt x="163485" y="183900"/>
                    </a:cubicBezTo>
                    <a:cubicBezTo>
                      <a:pt x="160755" y="184992"/>
                      <a:pt x="156523" y="187313"/>
                      <a:pt x="150789" y="190863"/>
                    </a:cubicBezTo>
                    <a:cubicBezTo>
                      <a:pt x="148877" y="191955"/>
                      <a:pt x="147922" y="192501"/>
                      <a:pt x="147922" y="192501"/>
                    </a:cubicBezTo>
                    <a:cubicBezTo>
                      <a:pt x="147648" y="192501"/>
                      <a:pt x="145054" y="194003"/>
                      <a:pt x="140140" y="197006"/>
                    </a:cubicBezTo>
                    <a:cubicBezTo>
                      <a:pt x="139320" y="197553"/>
                      <a:pt x="138228" y="198372"/>
                      <a:pt x="136863" y="199464"/>
                    </a:cubicBezTo>
                    <a:cubicBezTo>
                      <a:pt x="133859" y="202194"/>
                      <a:pt x="130173" y="204788"/>
                      <a:pt x="125804" y="207246"/>
                    </a:cubicBezTo>
                    <a:cubicBezTo>
                      <a:pt x="124166" y="208065"/>
                      <a:pt x="122801" y="209021"/>
                      <a:pt x="121709" y="210113"/>
                    </a:cubicBezTo>
                    <a:cubicBezTo>
                      <a:pt x="120617" y="210932"/>
                      <a:pt x="119388" y="211888"/>
                      <a:pt x="118023" y="212980"/>
                    </a:cubicBezTo>
                    <a:cubicBezTo>
                      <a:pt x="116384" y="213799"/>
                      <a:pt x="115156" y="214618"/>
                      <a:pt x="114336" y="215437"/>
                    </a:cubicBezTo>
                    <a:cubicBezTo>
                      <a:pt x="113517" y="216256"/>
                      <a:pt x="112835" y="216666"/>
                      <a:pt x="112288" y="216666"/>
                    </a:cubicBezTo>
                    <a:cubicBezTo>
                      <a:pt x="111469" y="216939"/>
                      <a:pt x="110650" y="217349"/>
                      <a:pt x="109831" y="217895"/>
                    </a:cubicBezTo>
                    <a:cubicBezTo>
                      <a:pt x="108466" y="218714"/>
                      <a:pt x="107510" y="219123"/>
                      <a:pt x="106964" y="219123"/>
                    </a:cubicBezTo>
                    <a:cubicBezTo>
                      <a:pt x="106145" y="219123"/>
                      <a:pt x="105053" y="219397"/>
                      <a:pt x="103687" y="219943"/>
                    </a:cubicBezTo>
                    <a:cubicBezTo>
                      <a:pt x="101776" y="221581"/>
                      <a:pt x="98363" y="220898"/>
                      <a:pt x="93448" y="217895"/>
                    </a:cubicBezTo>
                    <a:cubicBezTo>
                      <a:pt x="86895" y="214618"/>
                      <a:pt x="83072" y="211205"/>
                      <a:pt x="81980" y="207655"/>
                    </a:cubicBezTo>
                    <a:cubicBezTo>
                      <a:pt x="81434" y="206290"/>
                      <a:pt x="80751" y="204925"/>
                      <a:pt x="79932" y="203560"/>
                    </a:cubicBezTo>
                    <a:cubicBezTo>
                      <a:pt x="77202" y="200829"/>
                      <a:pt x="78294" y="197962"/>
                      <a:pt x="83209" y="194959"/>
                    </a:cubicBezTo>
                    <a:cubicBezTo>
                      <a:pt x="86212" y="192774"/>
                      <a:pt x="89079" y="190863"/>
                      <a:pt x="91810" y="189225"/>
                    </a:cubicBezTo>
                    <a:cubicBezTo>
                      <a:pt x="94540" y="187859"/>
                      <a:pt x="97271" y="186494"/>
                      <a:pt x="100001" y="185129"/>
                    </a:cubicBezTo>
                    <a:cubicBezTo>
                      <a:pt x="104370" y="182398"/>
                      <a:pt x="108944" y="180077"/>
                      <a:pt x="113722" y="178166"/>
                    </a:cubicBezTo>
                    <a:cubicBezTo>
                      <a:pt x="118500" y="176255"/>
                      <a:pt x="120343" y="175845"/>
                      <a:pt x="119251" y="176937"/>
                    </a:cubicBezTo>
                    <a:cubicBezTo>
                      <a:pt x="116521" y="178849"/>
                      <a:pt x="114882" y="180419"/>
                      <a:pt x="114336" y="181647"/>
                    </a:cubicBezTo>
                    <a:cubicBezTo>
                      <a:pt x="113790" y="182876"/>
                      <a:pt x="114063" y="183627"/>
                      <a:pt x="115156" y="183900"/>
                    </a:cubicBezTo>
                    <a:cubicBezTo>
                      <a:pt x="115702" y="184173"/>
                      <a:pt x="117476" y="183695"/>
                      <a:pt x="120480" y="182467"/>
                    </a:cubicBezTo>
                    <a:cubicBezTo>
                      <a:pt x="123484" y="181238"/>
                      <a:pt x="127579" y="179395"/>
                      <a:pt x="132767" y="176937"/>
                    </a:cubicBezTo>
                    <a:cubicBezTo>
                      <a:pt x="137955" y="174207"/>
                      <a:pt x="142734" y="171886"/>
                      <a:pt x="147102" y="169974"/>
                    </a:cubicBezTo>
                    <a:cubicBezTo>
                      <a:pt x="151198" y="167790"/>
                      <a:pt x="153383" y="166698"/>
                      <a:pt x="153656" y="166698"/>
                    </a:cubicBezTo>
                    <a:cubicBezTo>
                      <a:pt x="153929" y="166698"/>
                      <a:pt x="155703" y="166015"/>
                      <a:pt x="158980" y="164650"/>
                    </a:cubicBezTo>
                    <a:cubicBezTo>
                      <a:pt x="162257" y="163012"/>
                      <a:pt x="165260" y="161646"/>
                      <a:pt x="167991" y="160554"/>
                    </a:cubicBezTo>
                    <a:lnTo>
                      <a:pt x="171267" y="158916"/>
                    </a:lnTo>
                    <a:lnTo>
                      <a:pt x="169629" y="158097"/>
                    </a:lnTo>
                    <a:cubicBezTo>
                      <a:pt x="167718" y="157551"/>
                      <a:pt x="168537" y="157278"/>
                      <a:pt x="172086" y="157278"/>
                    </a:cubicBezTo>
                    <a:cubicBezTo>
                      <a:pt x="174544" y="157278"/>
                      <a:pt x="177138" y="156868"/>
                      <a:pt x="179868" y="156049"/>
                    </a:cubicBezTo>
                    <a:lnTo>
                      <a:pt x="183555" y="154411"/>
                    </a:lnTo>
                    <a:lnTo>
                      <a:pt x="183145" y="138847"/>
                    </a:lnTo>
                    <a:cubicBezTo>
                      <a:pt x="182872" y="132294"/>
                      <a:pt x="182667" y="127857"/>
                      <a:pt x="182531" y="125536"/>
                    </a:cubicBezTo>
                    <a:cubicBezTo>
                      <a:pt x="182394" y="123215"/>
                      <a:pt x="182053" y="121918"/>
                      <a:pt x="181507" y="121645"/>
                    </a:cubicBezTo>
                    <a:cubicBezTo>
                      <a:pt x="180688" y="120552"/>
                      <a:pt x="180688" y="120416"/>
                      <a:pt x="181507" y="121235"/>
                    </a:cubicBezTo>
                    <a:cubicBezTo>
                      <a:pt x="182053" y="121781"/>
                      <a:pt x="182394" y="121645"/>
                      <a:pt x="182531" y="120825"/>
                    </a:cubicBezTo>
                    <a:cubicBezTo>
                      <a:pt x="182667" y="120006"/>
                      <a:pt x="182735" y="117685"/>
                      <a:pt x="182735" y="113863"/>
                    </a:cubicBezTo>
                    <a:cubicBezTo>
                      <a:pt x="182462" y="108129"/>
                      <a:pt x="181916" y="104579"/>
                      <a:pt x="181097" y="103214"/>
                    </a:cubicBezTo>
                    <a:cubicBezTo>
                      <a:pt x="180278" y="101575"/>
                      <a:pt x="179186" y="100756"/>
                      <a:pt x="177821" y="100756"/>
                    </a:cubicBezTo>
                    <a:cubicBezTo>
                      <a:pt x="175909" y="100756"/>
                      <a:pt x="174817" y="102804"/>
                      <a:pt x="174544" y="106900"/>
                    </a:cubicBezTo>
                    <a:cubicBezTo>
                      <a:pt x="174544" y="109084"/>
                      <a:pt x="176046" y="112497"/>
                      <a:pt x="179049" y="117139"/>
                    </a:cubicBezTo>
                    <a:cubicBezTo>
                      <a:pt x="179322" y="117685"/>
                      <a:pt x="179732" y="118368"/>
                      <a:pt x="180278" y="119187"/>
                    </a:cubicBezTo>
                    <a:lnTo>
                      <a:pt x="181097" y="120416"/>
                    </a:lnTo>
                    <a:lnTo>
                      <a:pt x="179459" y="119187"/>
                    </a:lnTo>
                    <a:cubicBezTo>
                      <a:pt x="176182" y="115091"/>
                      <a:pt x="173588" y="109903"/>
                      <a:pt x="171677" y="103623"/>
                    </a:cubicBezTo>
                    <a:cubicBezTo>
                      <a:pt x="170585" y="99801"/>
                      <a:pt x="171267" y="96251"/>
                      <a:pt x="173725" y="92974"/>
                    </a:cubicBezTo>
                    <a:cubicBezTo>
                      <a:pt x="174544" y="91336"/>
                      <a:pt x="175227" y="89698"/>
                      <a:pt x="175773" y="88059"/>
                    </a:cubicBezTo>
                    <a:cubicBezTo>
                      <a:pt x="176865" y="84783"/>
                      <a:pt x="178367" y="82598"/>
                      <a:pt x="180278" y="81506"/>
                    </a:cubicBezTo>
                    <a:close/>
                    <a:moveTo>
                      <a:pt x="152632" y="78025"/>
                    </a:moveTo>
                    <a:cubicBezTo>
                      <a:pt x="153314" y="78161"/>
                      <a:pt x="154748" y="78639"/>
                      <a:pt x="156932" y="79458"/>
                    </a:cubicBezTo>
                    <a:cubicBezTo>
                      <a:pt x="162120" y="81097"/>
                      <a:pt x="165806" y="84783"/>
                      <a:pt x="167991" y="90517"/>
                    </a:cubicBezTo>
                    <a:cubicBezTo>
                      <a:pt x="169083" y="94067"/>
                      <a:pt x="169629" y="96387"/>
                      <a:pt x="169629" y="97480"/>
                    </a:cubicBezTo>
                    <a:cubicBezTo>
                      <a:pt x="168810" y="104579"/>
                      <a:pt x="162120" y="114682"/>
                      <a:pt x="149560" y="127788"/>
                    </a:cubicBezTo>
                    <a:cubicBezTo>
                      <a:pt x="144918" y="132430"/>
                      <a:pt x="140686" y="136662"/>
                      <a:pt x="136863" y="140485"/>
                    </a:cubicBezTo>
                    <a:cubicBezTo>
                      <a:pt x="133313" y="144308"/>
                      <a:pt x="129491" y="147994"/>
                      <a:pt x="125395" y="151544"/>
                    </a:cubicBezTo>
                    <a:cubicBezTo>
                      <a:pt x="121299" y="154820"/>
                      <a:pt x="116657" y="158916"/>
                      <a:pt x="111469" y="163831"/>
                    </a:cubicBezTo>
                    <a:cubicBezTo>
                      <a:pt x="109012" y="166015"/>
                      <a:pt x="106964" y="167858"/>
                      <a:pt x="105326" y="169360"/>
                    </a:cubicBezTo>
                    <a:cubicBezTo>
                      <a:pt x="103687" y="170862"/>
                      <a:pt x="102868" y="171613"/>
                      <a:pt x="102868" y="171613"/>
                    </a:cubicBezTo>
                    <a:cubicBezTo>
                      <a:pt x="102868" y="171067"/>
                      <a:pt x="103960" y="169565"/>
                      <a:pt x="106145" y="167107"/>
                    </a:cubicBezTo>
                    <a:cubicBezTo>
                      <a:pt x="111060" y="161373"/>
                      <a:pt x="115565" y="154411"/>
                      <a:pt x="119661" y="146219"/>
                    </a:cubicBezTo>
                    <a:cubicBezTo>
                      <a:pt x="122391" y="141304"/>
                      <a:pt x="124576" y="137618"/>
                      <a:pt x="126214" y="135161"/>
                    </a:cubicBezTo>
                    <a:cubicBezTo>
                      <a:pt x="127579" y="132976"/>
                      <a:pt x="128808" y="130928"/>
                      <a:pt x="129900" y="129017"/>
                    </a:cubicBezTo>
                    <a:cubicBezTo>
                      <a:pt x="130992" y="127106"/>
                      <a:pt x="132221" y="125058"/>
                      <a:pt x="133586" y="122873"/>
                    </a:cubicBezTo>
                    <a:cubicBezTo>
                      <a:pt x="134952" y="120689"/>
                      <a:pt x="135634" y="119460"/>
                      <a:pt x="135634" y="119187"/>
                    </a:cubicBezTo>
                    <a:cubicBezTo>
                      <a:pt x="135634" y="118914"/>
                      <a:pt x="136044" y="118231"/>
                      <a:pt x="136863" y="117139"/>
                    </a:cubicBezTo>
                    <a:cubicBezTo>
                      <a:pt x="137682" y="115501"/>
                      <a:pt x="139184" y="112224"/>
                      <a:pt x="141368" y="107309"/>
                    </a:cubicBezTo>
                    <a:cubicBezTo>
                      <a:pt x="143553" y="102122"/>
                      <a:pt x="145054" y="98845"/>
                      <a:pt x="145874" y="97480"/>
                    </a:cubicBezTo>
                    <a:cubicBezTo>
                      <a:pt x="146420" y="96114"/>
                      <a:pt x="146693" y="95159"/>
                      <a:pt x="146693" y="94613"/>
                    </a:cubicBezTo>
                    <a:cubicBezTo>
                      <a:pt x="146693" y="93794"/>
                      <a:pt x="146966" y="93247"/>
                      <a:pt x="147512" y="92974"/>
                    </a:cubicBezTo>
                    <a:cubicBezTo>
                      <a:pt x="147785" y="92428"/>
                      <a:pt x="148058" y="91473"/>
                      <a:pt x="148331" y="90107"/>
                    </a:cubicBezTo>
                    <a:cubicBezTo>
                      <a:pt x="148604" y="88469"/>
                      <a:pt x="149150" y="86285"/>
                      <a:pt x="149969" y="83554"/>
                    </a:cubicBezTo>
                    <a:cubicBezTo>
                      <a:pt x="150789" y="81097"/>
                      <a:pt x="151335" y="79458"/>
                      <a:pt x="151608" y="78639"/>
                    </a:cubicBezTo>
                    <a:cubicBezTo>
                      <a:pt x="151608" y="78093"/>
                      <a:pt x="151949" y="77888"/>
                      <a:pt x="152632" y="78025"/>
                    </a:cubicBezTo>
                    <a:close/>
                    <a:moveTo>
                      <a:pt x="69181" y="19558"/>
                    </a:moveTo>
                    <a:cubicBezTo>
                      <a:pt x="71570" y="19899"/>
                      <a:pt x="74335" y="20889"/>
                      <a:pt x="77475" y="22527"/>
                    </a:cubicBezTo>
                    <a:cubicBezTo>
                      <a:pt x="81024" y="24439"/>
                      <a:pt x="83618" y="25668"/>
                      <a:pt x="85257" y="26214"/>
                    </a:cubicBezTo>
                    <a:cubicBezTo>
                      <a:pt x="90718" y="28671"/>
                      <a:pt x="94677" y="33449"/>
                      <a:pt x="97134" y="40549"/>
                    </a:cubicBezTo>
                    <a:cubicBezTo>
                      <a:pt x="97953" y="43279"/>
                      <a:pt x="98636" y="45464"/>
                      <a:pt x="99182" y="47102"/>
                    </a:cubicBezTo>
                    <a:cubicBezTo>
                      <a:pt x="100547" y="51744"/>
                      <a:pt x="98090" y="54611"/>
                      <a:pt x="91810" y="55703"/>
                    </a:cubicBezTo>
                    <a:cubicBezTo>
                      <a:pt x="84984" y="56795"/>
                      <a:pt x="80615" y="57751"/>
                      <a:pt x="78703" y="58570"/>
                    </a:cubicBezTo>
                    <a:cubicBezTo>
                      <a:pt x="78157" y="58843"/>
                      <a:pt x="77611" y="58843"/>
                      <a:pt x="77065" y="58570"/>
                    </a:cubicBezTo>
                    <a:cubicBezTo>
                      <a:pt x="76519" y="58570"/>
                      <a:pt x="76109" y="58707"/>
                      <a:pt x="75836" y="58980"/>
                    </a:cubicBezTo>
                    <a:cubicBezTo>
                      <a:pt x="75563" y="59253"/>
                      <a:pt x="75154" y="59389"/>
                      <a:pt x="74608" y="59389"/>
                    </a:cubicBezTo>
                    <a:cubicBezTo>
                      <a:pt x="74061" y="59116"/>
                      <a:pt x="73515" y="59116"/>
                      <a:pt x="72969" y="59389"/>
                    </a:cubicBezTo>
                    <a:cubicBezTo>
                      <a:pt x="72423" y="59935"/>
                      <a:pt x="71468" y="60345"/>
                      <a:pt x="70102" y="60618"/>
                    </a:cubicBezTo>
                    <a:cubicBezTo>
                      <a:pt x="63276" y="63075"/>
                      <a:pt x="56586" y="66215"/>
                      <a:pt x="50033" y="70038"/>
                    </a:cubicBezTo>
                    <a:cubicBezTo>
                      <a:pt x="48668" y="71130"/>
                      <a:pt x="47849" y="71676"/>
                      <a:pt x="47576" y="71676"/>
                    </a:cubicBezTo>
                    <a:cubicBezTo>
                      <a:pt x="47576" y="71130"/>
                      <a:pt x="48531" y="69492"/>
                      <a:pt x="50443" y="66762"/>
                    </a:cubicBezTo>
                    <a:cubicBezTo>
                      <a:pt x="55358" y="59116"/>
                      <a:pt x="58225" y="53655"/>
                      <a:pt x="59044" y="50379"/>
                    </a:cubicBezTo>
                    <a:cubicBezTo>
                      <a:pt x="60682" y="45737"/>
                      <a:pt x="61092" y="42597"/>
                      <a:pt x="60272" y="40958"/>
                    </a:cubicBezTo>
                    <a:cubicBezTo>
                      <a:pt x="59180" y="39593"/>
                      <a:pt x="56450" y="38501"/>
                      <a:pt x="52081" y="37682"/>
                    </a:cubicBezTo>
                    <a:cubicBezTo>
                      <a:pt x="44709" y="36863"/>
                      <a:pt x="38702" y="36726"/>
                      <a:pt x="34060" y="37272"/>
                    </a:cubicBezTo>
                    <a:cubicBezTo>
                      <a:pt x="33514" y="37545"/>
                      <a:pt x="33241" y="37272"/>
                      <a:pt x="33241" y="36453"/>
                    </a:cubicBezTo>
                    <a:cubicBezTo>
                      <a:pt x="33241" y="35634"/>
                      <a:pt x="34606" y="34269"/>
                      <a:pt x="37336" y="32357"/>
                    </a:cubicBezTo>
                    <a:cubicBezTo>
                      <a:pt x="37609" y="32357"/>
                      <a:pt x="37746" y="32084"/>
                      <a:pt x="37746" y="31538"/>
                    </a:cubicBezTo>
                    <a:cubicBezTo>
                      <a:pt x="37746" y="30992"/>
                      <a:pt x="37882" y="30719"/>
                      <a:pt x="38155" y="30719"/>
                    </a:cubicBezTo>
                    <a:cubicBezTo>
                      <a:pt x="40067" y="30446"/>
                      <a:pt x="42934" y="29217"/>
                      <a:pt x="46756" y="27033"/>
                    </a:cubicBezTo>
                    <a:cubicBezTo>
                      <a:pt x="48122" y="26487"/>
                      <a:pt x="49760" y="25804"/>
                      <a:pt x="51671" y="24985"/>
                    </a:cubicBezTo>
                    <a:cubicBezTo>
                      <a:pt x="56859" y="23347"/>
                      <a:pt x="60682" y="21845"/>
                      <a:pt x="63139" y="20480"/>
                    </a:cubicBezTo>
                    <a:cubicBezTo>
                      <a:pt x="64778" y="19524"/>
                      <a:pt x="66792" y="19217"/>
                      <a:pt x="69181" y="19558"/>
                    </a:cubicBezTo>
                    <a:close/>
                    <a:moveTo>
                      <a:pt x="140242" y="206"/>
                    </a:moveTo>
                    <a:cubicBezTo>
                      <a:pt x="141812" y="615"/>
                      <a:pt x="143962" y="1639"/>
                      <a:pt x="146693" y="3277"/>
                    </a:cubicBezTo>
                    <a:cubicBezTo>
                      <a:pt x="152700" y="5462"/>
                      <a:pt x="157342" y="10240"/>
                      <a:pt x="160618" y="17613"/>
                    </a:cubicBezTo>
                    <a:cubicBezTo>
                      <a:pt x="164987" y="23893"/>
                      <a:pt x="165124" y="30173"/>
                      <a:pt x="161028" y="36453"/>
                    </a:cubicBezTo>
                    <a:cubicBezTo>
                      <a:pt x="159117" y="40003"/>
                      <a:pt x="157615" y="42597"/>
                      <a:pt x="156523" y="44235"/>
                    </a:cubicBezTo>
                    <a:cubicBezTo>
                      <a:pt x="155703" y="45600"/>
                      <a:pt x="154884" y="46965"/>
                      <a:pt x="154065" y="48331"/>
                    </a:cubicBezTo>
                    <a:cubicBezTo>
                      <a:pt x="153246" y="49969"/>
                      <a:pt x="152017" y="52017"/>
                      <a:pt x="150379" y="54474"/>
                    </a:cubicBezTo>
                    <a:cubicBezTo>
                      <a:pt x="147102" y="59389"/>
                      <a:pt x="144918" y="63348"/>
                      <a:pt x="143826" y="66352"/>
                    </a:cubicBezTo>
                    <a:cubicBezTo>
                      <a:pt x="143553" y="67444"/>
                      <a:pt x="143826" y="68059"/>
                      <a:pt x="144645" y="68195"/>
                    </a:cubicBezTo>
                    <a:cubicBezTo>
                      <a:pt x="145464" y="68332"/>
                      <a:pt x="146556" y="67854"/>
                      <a:pt x="147922" y="66762"/>
                    </a:cubicBezTo>
                    <a:cubicBezTo>
                      <a:pt x="149560" y="65669"/>
                      <a:pt x="151335" y="64441"/>
                      <a:pt x="153246" y="63075"/>
                    </a:cubicBezTo>
                    <a:cubicBezTo>
                      <a:pt x="155157" y="61983"/>
                      <a:pt x="156932" y="60618"/>
                      <a:pt x="158571" y="58980"/>
                    </a:cubicBezTo>
                    <a:cubicBezTo>
                      <a:pt x="160482" y="57614"/>
                      <a:pt x="162120" y="56522"/>
                      <a:pt x="163485" y="55703"/>
                    </a:cubicBezTo>
                    <a:cubicBezTo>
                      <a:pt x="165124" y="54611"/>
                      <a:pt x="168127" y="52699"/>
                      <a:pt x="172496" y="49969"/>
                    </a:cubicBezTo>
                    <a:cubicBezTo>
                      <a:pt x="180688" y="45054"/>
                      <a:pt x="190244" y="40276"/>
                      <a:pt x="201166" y="35634"/>
                    </a:cubicBezTo>
                    <a:cubicBezTo>
                      <a:pt x="206354" y="33723"/>
                      <a:pt x="209631" y="32357"/>
                      <a:pt x="210996" y="31538"/>
                    </a:cubicBezTo>
                    <a:cubicBezTo>
                      <a:pt x="212088" y="31265"/>
                      <a:pt x="212771" y="31129"/>
                      <a:pt x="213044" y="31129"/>
                    </a:cubicBezTo>
                    <a:cubicBezTo>
                      <a:pt x="213317" y="30855"/>
                      <a:pt x="214136" y="30446"/>
                      <a:pt x="215501" y="29900"/>
                    </a:cubicBezTo>
                    <a:cubicBezTo>
                      <a:pt x="221509" y="27169"/>
                      <a:pt x="228198" y="24575"/>
                      <a:pt x="235571" y="22118"/>
                    </a:cubicBezTo>
                    <a:cubicBezTo>
                      <a:pt x="237755" y="21299"/>
                      <a:pt x="239257" y="20616"/>
                      <a:pt x="240076" y="20070"/>
                    </a:cubicBezTo>
                    <a:cubicBezTo>
                      <a:pt x="240895" y="19524"/>
                      <a:pt x="241578" y="19251"/>
                      <a:pt x="242124" y="19251"/>
                    </a:cubicBezTo>
                    <a:cubicBezTo>
                      <a:pt x="242397" y="19251"/>
                      <a:pt x="243626" y="18705"/>
                      <a:pt x="245810" y="17613"/>
                    </a:cubicBezTo>
                    <a:cubicBezTo>
                      <a:pt x="247721" y="16520"/>
                      <a:pt x="249223" y="15701"/>
                      <a:pt x="250315" y="15155"/>
                    </a:cubicBezTo>
                    <a:cubicBezTo>
                      <a:pt x="251134" y="14882"/>
                      <a:pt x="251954" y="14472"/>
                      <a:pt x="252773" y="13926"/>
                    </a:cubicBezTo>
                    <a:cubicBezTo>
                      <a:pt x="255503" y="12834"/>
                      <a:pt x="258916" y="12834"/>
                      <a:pt x="263012" y="13926"/>
                    </a:cubicBezTo>
                    <a:cubicBezTo>
                      <a:pt x="264923" y="14472"/>
                      <a:pt x="267654" y="15838"/>
                      <a:pt x="271204" y="18022"/>
                    </a:cubicBezTo>
                    <a:cubicBezTo>
                      <a:pt x="280760" y="23210"/>
                      <a:pt x="285539" y="27579"/>
                      <a:pt x="285539" y="31129"/>
                    </a:cubicBezTo>
                    <a:cubicBezTo>
                      <a:pt x="286358" y="33040"/>
                      <a:pt x="287177" y="34951"/>
                      <a:pt x="287996" y="36863"/>
                    </a:cubicBezTo>
                    <a:cubicBezTo>
                      <a:pt x="288815" y="38774"/>
                      <a:pt x="289361" y="40685"/>
                      <a:pt x="289634" y="42597"/>
                    </a:cubicBezTo>
                    <a:cubicBezTo>
                      <a:pt x="290727" y="45600"/>
                      <a:pt x="288679" y="47648"/>
                      <a:pt x="283491" y="48740"/>
                    </a:cubicBezTo>
                    <a:cubicBezTo>
                      <a:pt x="277484" y="50652"/>
                      <a:pt x="274480" y="51880"/>
                      <a:pt x="274480" y="52426"/>
                    </a:cubicBezTo>
                    <a:cubicBezTo>
                      <a:pt x="273934" y="52973"/>
                      <a:pt x="273525" y="53246"/>
                      <a:pt x="273251" y="53246"/>
                    </a:cubicBezTo>
                    <a:cubicBezTo>
                      <a:pt x="272159" y="53246"/>
                      <a:pt x="270111" y="54338"/>
                      <a:pt x="267108" y="56522"/>
                    </a:cubicBezTo>
                    <a:cubicBezTo>
                      <a:pt x="265470" y="57341"/>
                      <a:pt x="264377" y="57751"/>
                      <a:pt x="263831" y="57751"/>
                    </a:cubicBezTo>
                    <a:cubicBezTo>
                      <a:pt x="263285" y="57751"/>
                      <a:pt x="262193" y="58297"/>
                      <a:pt x="260555" y="59389"/>
                    </a:cubicBezTo>
                    <a:cubicBezTo>
                      <a:pt x="259462" y="60208"/>
                      <a:pt x="256869" y="61642"/>
                      <a:pt x="252773" y="63690"/>
                    </a:cubicBezTo>
                    <a:cubicBezTo>
                      <a:pt x="248677" y="65738"/>
                      <a:pt x="243216" y="68263"/>
                      <a:pt x="236390" y="71267"/>
                    </a:cubicBezTo>
                    <a:cubicBezTo>
                      <a:pt x="233659" y="72632"/>
                      <a:pt x="232294" y="73315"/>
                      <a:pt x="232294" y="73315"/>
                    </a:cubicBezTo>
                    <a:cubicBezTo>
                      <a:pt x="232294" y="73588"/>
                      <a:pt x="233386" y="73997"/>
                      <a:pt x="235571" y="74543"/>
                    </a:cubicBezTo>
                    <a:cubicBezTo>
                      <a:pt x="245947" y="77547"/>
                      <a:pt x="255503" y="81097"/>
                      <a:pt x="264241" y="85192"/>
                    </a:cubicBezTo>
                    <a:cubicBezTo>
                      <a:pt x="277347" y="91746"/>
                      <a:pt x="285812" y="97480"/>
                      <a:pt x="289634" y="102395"/>
                    </a:cubicBezTo>
                    <a:cubicBezTo>
                      <a:pt x="291000" y="104306"/>
                      <a:pt x="290590" y="105535"/>
                      <a:pt x="288406" y="106081"/>
                    </a:cubicBezTo>
                    <a:cubicBezTo>
                      <a:pt x="287041" y="106627"/>
                      <a:pt x="286085" y="106490"/>
                      <a:pt x="285539" y="105671"/>
                    </a:cubicBezTo>
                    <a:cubicBezTo>
                      <a:pt x="284993" y="105398"/>
                      <a:pt x="284310" y="105262"/>
                      <a:pt x="283491" y="105262"/>
                    </a:cubicBezTo>
                    <a:cubicBezTo>
                      <a:pt x="282672" y="105262"/>
                      <a:pt x="281033" y="105535"/>
                      <a:pt x="278576" y="106081"/>
                    </a:cubicBezTo>
                    <a:cubicBezTo>
                      <a:pt x="260555" y="109903"/>
                      <a:pt x="247448" y="110177"/>
                      <a:pt x="239257" y="106900"/>
                    </a:cubicBezTo>
                    <a:cubicBezTo>
                      <a:pt x="229973" y="103077"/>
                      <a:pt x="220962" y="97207"/>
                      <a:pt x="212225" y="89288"/>
                    </a:cubicBezTo>
                    <a:lnTo>
                      <a:pt x="208539" y="85602"/>
                    </a:lnTo>
                    <a:lnTo>
                      <a:pt x="205262" y="88059"/>
                    </a:lnTo>
                    <a:cubicBezTo>
                      <a:pt x="203078" y="89425"/>
                      <a:pt x="201917" y="89971"/>
                      <a:pt x="201781" y="89698"/>
                    </a:cubicBezTo>
                    <a:cubicBezTo>
                      <a:pt x="201644" y="89425"/>
                      <a:pt x="202668" y="88469"/>
                      <a:pt x="204852" y="86831"/>
                    </a:cubicBezTo>
                    <a:lnTo>
                      <a:pt x="207720" y="84373"/>
                    </a:lnTo>
                    <a:lnTo>
                      <a:pt x="205672" y="81097"/>
                    </a:lnTo>
                    <a:cubicBezTo>
                      <a:pt x="201576" y="75363"/>
                      <a:pt x="199528" y="70448"/>
                      <a:pt x="199528" y="66352"/>
                    </a:cubicBezTo>
                    <a:cubicBezTo>
                      <a:pt x="199528" y="63621"/>
                      <a:pt x="199938" y="61710"/>
                      <a:pt x="200757" y="60618"/>
                    </a:cubicBezTo>
                    <a:cubicBezTo>
                      <a:pt x="201303" y="59526"/>
                      <a:pt x="201576" y="58297"/>
                      <a:pt x="201576" y="56932"/>
                    </a:cubicBezTo>
                    <a:cubicBezTo>
                      <a:pt x="201576" y="55567"/>
                      <a:pt x="201985" y="55157"/>
                      <a:pt x="202805" y="55703"/>
                    </a:cubicBezTo>
                    <a:cubicBezTo>
                      <a:pt x="203624" y="56249"/>
                      <a:pt x="204443" y="57068"/>
                      <a:pt x="205262" y="58160"/>
                    </a:cubicBezTo>
                    <a:cubicBezTo>
                      <a:pt x="205808" y="58980"/>
                      <a:pt x="206218" y="59389"/>
                      <a:pt x="206491" y="59389"/>
                    </a:cubicBezTo>
                    <a:cubicBezTo>
                      <a:pt x="206764" y="59389"/>
                      <a:pt x="207720" y="60345"/>
                      <a:pt x="209358" y="62256"/>
                    </a:cubicBezTo>
                    <a:cubicBezTo>
                      <a:pt x="212907" y="66625"/>
                      <a:pt x="216321" y="69219"/>
                      <a:pt x="219597" y="70038"/>
                    </a:cubicBezTo>
                    <a:cubicBezTo>
                      <a:pt x="221509" y="70857"/>
                      <a:pt x="223010" y="70584"/>
                      <a:pt x="224102" y="69219"/>
                    </a:cubicBezTo>
                    <a:cubicBezTo>
                      <a:pt x="225468" y="68127"/>
                      <a:pt x="226150" y="67444"/>
                      <a:pt x="226150" y="67171"/>
                    </a:cubicBezTo>
                    <a:cubicBezTo>
                      <a:pt x="226150" y="66898"/>
                      <a:pt x="226833" y="65942"/>
                      <a:pt x="228198" y="64304"/>
                    </a:cubicBezTo>
                    <a:cubicBezTo>
                      <a:pt x="232840" y="58843"/>
                      <a:pt x="236526" y="53792"/>
                      <a:pt x="239257" y="49150"/>
                    </a:cubicBezTo>
                    <a:cubicBezTo>
                      <a:pt x="241168" y="44508"/>
                      <a:pt x="241578" y="41368"/>
                      <a:pt x="240485" y="39730"/>
                    </a:cubicBezTo>
                    <a:cubicBezTo>
                      <a:pt x="239939" y="39457"/>
                      <a:pt x="238711" y="39047"/>
                      <a:pt x="236799" y="38501"/>
                    </a:cubicBezTo>
                    <a:cubicBezTo>
                      <a:pt x="222601" y="37682"/>
                      <a:pt x="203214" y="42597"/>
                      <a:pt x="178640" y="53246"/>
                    </a:cubicBezTo>
                    <a:cubicBezTo>
                      <a:pt x="166899" y="59526"/>
                      <a:pt x="156250" y="67717"/>
                      <a:pt x="146693" y="77820"/>
                    </a:cubicBezTo>
                    <a:cubicBezTo>
                      <a:pt x="138774" y="86285"/>
                      <a:pt x="130173" y="99801"/>
                      <a:pt x="120890" y="118368"/>
                    </a:cubicBezTo>
                    <a:cubicBezTo>
                      <a:pt x="116794" y="126013"/>
                      <a:pt x="113517" y="131747"/>
                      <a:pt x="111060" y="135570"/>
                    </a:cubicBezTo>
                    <a:cubicBezTo>
                      <a:pt x="108602" y="139393"/>
                      <a:pt x="106827" y="141304"/>
                      <a:pt x="105735" y="141304"/>
                    </a:cubicBezTo>
                    <a:cubicBezTo>
                      <a:pt x="102459" y="141031"/>
                      <a:pt x="99182" y="138847"/>
                      <a:pt x="95905" y="134751"/>
                    </a:cubicBezTo>
                    <a:cubicBezTo>
                      <a:pt x="92629" y="131474"/>
                      <a:pt x="92629" y="127788"/>
                      <a:pt x="95905" y="123692"/>
                    </a:cubicBezTo>
                    <a:cubicBezTo>
                      <a:pt x="97544" y="120416"/>
                      <a:pt x="98909" y="117822"/>
                      <a:pt x="100001" y="115911"/>
                    </a:cubicBezTo>
                    <a:cubicBezTo>
                      <a:pt x="107101" y="103350"/>
                      <a:pt x="113790" y="88469"/>
                      <a:pt x="120070" y="71267"/>
                    </a:cubicBezTo>
                    <a:cubicBezTo>
                      <a:pt x="121163" y="68536"/>
                      <a:pt x="121982" y="66489"/>
                      <a:pt x="122528" y="65123"/>
                    </a:cubicBezTo>
                    <a:cubicBezTo>
                      <a:pt x="123074" y="63758"/>
                      <a:pt x="123347" y="62939"/>
                      <a:pt x="123347" y="62666"/>
                    </a:cubicBezTo>
                    <a:cubicBezTo>
                      <a:pt x="123347" y="62393"/>
                      <a:pt x="123825" y="60754"/>
                      <a:pt x="124781" y="57751"/>
                    </a:cubicBezTo>
                    <a:cubicBezTo>
                      <a:pt x="125736" y="54747"/>
                      <a:pt x="127306" y="49696"/>
                      <a:pt x="129491" y="42597"/>
                    </a:cubicBezTo>
                    <a:cubicBezTo>
                      <a:pt x="131948" y="34405"/>
                      <a:pt x="133450" y="27033"/>
                      <a:pt x="133996" y="20480"/>
                    </a:cubicBezTo>
                    <a:cubicBezTo>
                      <a:pt x="134269" y="16657"/>
                      <a:pt x="133859" y="14472"/>
                      <a:pt x="132767" y="13926"/>
                    </a:cubicBezTo>
                    <a:cubicBezTo>
                      <a:pt x="131948" y="12834"/>
                      <a:pt x="130583" y="12288"/>
                      <a:pt x="128672" y="12288"/>
                    </a:cubicBezTo>
                    <a:cubicBezTo>
                      <a:pt x="124303" y="12834"/>
                      <a:pt x="121163" y="14063"/>
                      <a:pt x="119251" y="15974"/>
                    </a:cubicBezTo>
                    <a:cubicBezTo>
                      <a:pt x="118432" y="16793"/>
                      <a:pt x="118159" y="16793"/>
                      <a:pt x="118432" y="15974"/>
                    </a:cubicBezTo>
                    <a:cubicBezTo>
                      <a:pt x="118705" y="15155"/>
                      <a:pt x="119251" y="14199"/>
                      <a:pt x="120070" y="13107"/>
                    </a:cubicBezTo>
                    <a:cubicBezTo>
                      <a:pt x="121982" y="10377"/>
                      <a:pt x="125395" y="7783"/>
                      <a:pt x="130310" y="5325"/>
                    </a:cubicBezTo>
                    <a:cubicBezTo>
                      <a:pt x="131675" y="4506"/>
                      <a:pt x="132904" y="3687"/>
                      <a:pt x="133996" y="2868"/>
                    </a:cubicBezTo>
                    <a:cubicBezTo>
                      <a:pt x="135088" y="2049"/>
                      <a:pt x="136180" y="1366"/>
                      <a:pt x="137273" y="820"/>
                    </a:cubicBezTo>
                    <a:cubicBezTo>
                      <a:pt x="137682" y="1"/>
                      <a:pt x="138672" y="-204"/>
                      <a:pt x="140242" y="20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7D31"/>
                  </a:gs>
                  <a:gs pos="100000">
                    <a:srgbClr val="C9512E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en-US" altLang="zh-CN" sz="3200" dirty="0">
                  <a:gradFill>
                    <a:gsLst>
                      <a:gs pos="0">
                        <a:srgbClr val="ED7D31"/>
                      </a:gs>
                      <a:gs pos="100000">
                        <a:srgbClr val="C9512E"/>
                      </a:gs>
                    </a:gsLst>
                    <a:lin ang="5400000" scaled="1"/>
                  </a:gra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B78109E-89E3-49D1-A5DA-11FA687C0456}"/>
                  </a:ext>
                </a:extLst>
              </p:cNvPr>
              <p:cNvSpPr txBox="1"/>
              <p:nvPr/>
            </p:nvSpPr>
            <p:spPr>
              <a:xfrm>
                <a:off x="1454011" y="1244031"/>
                <a:ext cx="555122" cy="690271"/>
              </a:xfrm>
              <a:custGeom>
                <a:avLst/>
                <a:gdLst/>
                <a:ahLst/>
                <a:cxnLst/>
                <a:rect l="l" t="t" r="r" b="b"/>
                <a:pathLst>
                  <a:path w="259576" h="322772">
                    <a:moveTo>
                      <a:pt x="140075" y="256907"/>
                    </a:moveTo>
                    <a:cubicBezTo>
                      <a:pt x="140348" y="256907"/>
                      <a:pt x="141030" y="257043"/>
                      <a:pt x="142123" y="257316"/>
                    </a:cubicBezTo>
                    <a:cubicBezTo>
                      <a:pt x="143488" y="257316"/>
                      <a:pt x="144990" y="257453"/>
                      <a:pt x="146628" y="257726"/>
                    </a:cubicBezTo>
                    <a:cubicBezTo>
                      <a:pt x="153727" y="259091"/>
                      <a:pt x="162055" y="262641"/>
                      <a:pt x="171612" y="268375"/>
                    </a:cubicBezTo>
                    <a:cubicBezTo>
                      <a:pt x="172977" y="269467"/>
                      <a:pt x="173796" y="270149"/>
                      <a:pt x="174070" y="270423"/>
                    </a:cubicBezTo>
                    <a:cubicBezTo>
                      <a:pt x="174343" y="270696"/>
                      <a:pt x="174206" y="270969"/>
                      <a:pt x="173660" y="271242"/>
                    </a:cubicBezTo>
                    <a:cubicBezTo>
                      <a:pt x="169291" y="272607"/>
                      <a:pt x="162874" y="273836"/>
                      <a:pt x="154410" y="274928"/>
                    </a:cubicBezTo>
                    <a:cubicBezTo>
                      <a:pt x="151133" y="275201"/>
                      <a:pt x="148812" y="275337"/>
                      <a:pt x="147447" y="275337"/>
                    </a:cubicBezTo>
                    <a:cubicBezTo>
                      <a:pt x="146355" y="275610"/>
                      <a:pt x="144717" y="275884"/>
                      <a:pt x="142532" y="276157"/>
                    </a:cubicBezTo>
                    <a:cubicBezTo>
                      <a:pt x="140075" y="276430"/>
                      <a:pt x="138710" y="276703"/>
                      <a:pt x="138437" y="276976"/>
                    </a:cubicBezTo>
                    <a:cubicBezTo>
                      <a:pt x="138163" y="277249"/>
                      <a:pt x="137754" y="277385"/>
                      <a:pt x="137208" y="277385"/>
                    </a:cubicBezTo>
                    <a:cubicBezTo>
                      <a:pt x="136662" y="277112"/>
                      <a:pt x="136252" y="277112"/>
                      <a:pt x="135979" y="277385"/>
                    </a:cubicBezTo>
                    <a:cubicBezTo>
                      <a:pt x="135706" y="277931"/>
                      <a:pt x="135296" y="278068"/>
                      <a:pt x="134750" y="277795"/>
                    </a:cubicBezTo>
                    <a:cubicBezTo>
                      <a:pt x="134204" y="277522"/>
                      <a:pt x="133522" y="277658"/>
                      <a:pt x="132702" y="278204"/>
                    </a:cubicBezTo>
                    <a:cubicBezTo>
                      <a:pt x="131883" y="278477"/>
                      <a:pt x="131337" y="278614"/>
                      <a:pt x="131064" y="278614"/>
                    </a:cubicBezTo>
                    <a:cubicBezTo>
                      <a:pt x="130791" y="278614"/>
                      <a:pt x="130382" y="278751"/>
                      <a:pt x="129835" y="279024"/>
                    </a:cubicBezTo>
                    <a:cubicBezTo>
                      <a:pt x="128743" y="279297"/>
                      <a:pt x="125603" y="280116"/>
                      <a:pt x="120415" y="281481"/>
                    </a:cubicBezTo>
                    <a:cubicBezTo>
                      <a:pt x="105397" y="285031"/>
                      <a:pt x="95431" y="287488"/>
                      <a:pt x="90516" y="288853"/>
                    </a:cubicBezTo>
                    <a:cubicBezTo>
                      <a:pt x="89151" y="289400"/>
                      <a:pt x="87103" y="289809"/>
                      <a:pt x="84373" y="290082"/>
                    </a:cubicBezTo>
                    <a:cubicBezTo>
                      <a:pt x="81369" y="290628"/>
                      <a:pt x="78229" y="291311"/>
                      <a:pt x="74952" y="292130"/>
                    </a:cubicBezTo>
                    <a:cubicBezTo>
                      <a:pt x="55839" y="295680"/>
                      <a:pt x="40002" y="294451"/>
                      <a:pt x="27442" y="288444"/>
                    </a:cubicBezTo>
                    <a:cubicBezTo>
                      <a:pt x="25530" y="287079"/>
                      <a:pt x="23551" y="285372"/>
                      <a:pt x="21503" y="283324"/>
                    </a:cubicBezTo>
                    <a:cubicBezTo>
                      <a:pt x="19455" y="281276"/>
                      <a:pt x="18431" y="279979"/>
                      <a:pt x="18431" y="279433"/>
                    </a:cubicBezTo>
                    <a:cubicBezTo>
                      <a:pt x="18431" y="278887"/>
                      <a:pt x="18704" y="279024"/>
                      <a:pt x="19250" y="279843"/>
                    </a:cubicBezTo>
                    <a:cubicBezTo>
                      <a:pt x="19523" y="280935"/>
                      <a:pt x="21844" y="281345"/>
                      <a:pt x="26213" y="281071"/>
                    </a:cubicBezTo>
                    <a:cubicBezTo>
                      <a:pt x="30582" y="281071"/>
                      <a:pt x="33312" y="280662"/>
                      <a:pt x="34404" y="279843"/>
                    </a:cubicBezTo>
                    <a:cubicBezTo>
                      <a:pt x="35770" y="279024"/>
                      <a:pt x="36589" y="278614"/>
                      <a:pt x="36862" y="278614"/>
                    </a:cubicBezTo>
                    <a:cubicBezTo>
                      <a:pt x="37135" y="278341"/>
                      <a:pt x="37408" y="278204"/>
                      <a:pt x="37681" y="278204"/>
                    </a:cubicBezTo>
                    <a:cubicBezTo>
                      <a:pt x="37954" y="278204"/>
                      <a:pt x="38227" y="278068"/>
                      <a:pt x="38500" y="277795"/>
                    </a:cubicBezTo>
                    <a:cubicBezTo>
                      <a:pt x="38773" y="277795"/>
                      <a:pt x="39456" y="277522"/>
                      <a:pt x="40548" y="276976"/>
                    </a:cubicBezTo>
                    <a:cubicBezTo>
                      <a:pt x="41913" y="276703"/>
                      <a:pt x="43006" y="276566"/>
                      <a:pt x="43825" y="276566"/>
                    </a:cubicBezTo>
                    <a:cubicBezTo>
                      <a:pt x="44644" y="276566"/>
                      <a:pt x="45326" y="276293"/>
                      <a:pt x="45873" y="275747"/>
                    </a:cubicBezTo>
                    <a:cubicBezTo>
                      <a:pt x="47511" y="274928"/>
                      <a:pt x="49968" y="274245"/>
                      <a:pt x="53245" y="273699"/>
                    </a:cubicBezTo>
                    <a:cubicBezTo>
                      <a:pt x="56521" y="273153"/>
                      <a:pt x="61573" y="271924"/>
                      <a:pt x="68399" y="270013"/>
                    </a:cubicBezTo>
                    <a:cubicBezTo>
                      <a:pt x="70311" y="269194"/>
                      <a:pt x="73314" y="268375"/>
                      <a:pt x="77410" y="267555"/>
                    </a:cubicBezTo>
                    <a:cubicBezTo>
                      <a:pt x="81506" y="266736"/>
                      <a:pt x="84782" y="266054"/>
                      <a:pt x="87240" y="265508"/>
                    </a:cubicBezTo>
                    <a:cubicBezTo>
                      <a:pt x="89697" y="264688"/>
                      <a:pt x="92974" y="263869"/>
                      <a:pt x="97069" y="263050"/>
                    </a:cubicBezTo>
                    <a:cubicBezTo>
                      <a:pt x="101165" y="262231"/>
                      <a:pt x="103896" y="261685"/>
                      <a:pt x="105261" y="261412"/>
                    </a:cubicBezTo>
                    <a:cubicBezTo>
                      <a:pt x="112360" y="260047"/>
                      <a:pt x="122190" y="258818"/>
                      <a:pt x="134750" y="257726"/>
                    </a:cubicBezTo>
                    <a:cubicBezTo>
                      <a:pt x="137754" y="257453"/>
                      <a:pt x="139529" y="257180"/>
                      <a:pt x="140075" y="256907"/>
                    </a:cubicBezTo>
                    <a:close/>
                    <a:moveTo>
                      <a:pt x="410" y="79970"/>
                    </a:moveTo>
                    <a:cubicBezTo>
                      <a:pt x="683" y="79970"/>
                      <a:pt x="2321" y="80721"/>
                      <a:pt x="5325" y="82223"/>
                    </a:cubicBezTo>
                    <a:cubicBezTo>
                      <a:pt x="8328" y="83725"/>
                      <a:pt x="10922" y="85022"/>
                      <a:pt x="13107" y="86114"/>
                    </a:cubicBezTo>
                    <a:cubicBezTo>
                      <a:pt x="22117" y="92121"/>
                      <a:pt x="30036" y="99084"/>
                      <a:pt x="36862" y="107002"/>
                    </a:cubicBezTo>
                    <a:cubicBezTo>
                      <a:pt x="40138" y="112190"/>
                      <a:pt x="43279" y="118470"/>
                      <a:pt x="46282" y="125843"/>
                    </a:cubicBezTo>
                    <a:cubicBezTo>
                      <a:pt x="47920" y="129392"/>
                      <a:pt x="48057" y="134580"/>
                      <a:pt x="46692" y="141406"/>
                    </a:cubicBezTo>
                    <a:cubicBezTo>
                      <a:pt x="45873" y="145229"/>
                      <a:pt x="45463" y="148233"/>
                      <a:pt x="45463" y="150417"/>
                    </a:cubicBezTo>
                    <a:cubicBezTo>
                      <a:pt x="45190" y="152328"/>
                      <a:pt x="44780" y="154376"/>
                      <a:pt x="44234" y="156561"/>
                    </a:cubicBezTo>
                    <a:cubicBezTo>
                      <a:pt x="43688" y="158472"/>
                      <a:pt x="43279" y="160656"/>
                      <a:pt x="43006" y="163114"/>
                    </a:cubicBezTo>
                    <a:cubicBezTo>
                      <a:pt x="42732" y="165025"/>
                      <a:pt x="42323" y="166527"/>
                      <a:pt x="41777" y="167619"/>
                    </a:cubicBezTo>
                    <a:cubicBezTo>
                      <a:pt x="41231" y="168711"/>
                      <a:pt x="40548" y="171169"/>
                      <a:pt x="39729" y="174992"/>
                    </a:cubicBezTo>
                    <a:cubicBezTo>
                      <a:pt x="38910" y="179087"/>
                      <a:pt x="38227" y="182500"/>
                      <a:pt x="37681" y="185231"/>
                    </a:cubicBezTo>
                    <a:cubicBezTo>
                      <a:pt x="34677" y="199156"/>
                      <a:pt x="33176" y="208304"/>
                      <a:pt x="33176" y="212672"/>
                    </a:cubicBezTo>
                    <a:cubicBezTo>
                      <a:pt x="33176" y="214038"/>
                      <a:pt x="32903" y="214993"/>
                      <a:pt x="32357" y="215539"/>
                    </a:cubicBezTo>
                    <a:cubicBezTo>
                      <a:pt x="32084" y="216086"/>
                      <a:pt x="31810" y="218406"/>
                      <a:pt x="31537" y="222502"/>
                    </a:cubicBezTo>
                    <a:cubicBezTo>
                      <a:pt x="31264" y="226871"/>
                      <a:pt x="30991" y="230011"/>
                      <a:pt x="30718" y="231922"/>
                    </a:cubicBezTo>
                    <a:cubicBezTo>
                      <a:pt x="30445" y="234380"/>
                      <a:pt x="30309" y="240797"/>
                      <a:pt x="30309" y="251173"/>
                    </a:cubicBezTo>
                    <a:cubicBezTo>
                      <a:pt x="30309" y="259091"/>
                      <a:pt x="30240" y="264074"/>
                      <a:pt x="30104" y="266122"/>
                    </a:cubicBezTo>
                    <a:cubicBezTo>
                      <a:pt x="29967" y="268170"/>
                      <a:pt x="29626" y="269194"/>
                      <a:pt x="29080" y="269194"/>
                    </a:cubicBezTo>
                    <a:cubicBezTo>
                      <a:pt x="27442" y="270286"/>
                      <a:pt x="24575" y="269740"/>
                      <a:pt x="20479" y="267555"/>
                    </a:cubicBezTo>
                    <a:cubicBezTo>
                      <a:pt x="16929" y="265917"/>
                      <a:pt x="14062" y="263460"/>
                      <a:pt x="11878" y="260183"/>
                    </a:cubicBezTo>
                    <a:cubicBezTo>
                      <a:pt x="6963" y="253357"/>
                      <a:pt x="4505" y="246940"/>
                      <a:pt x="4505" y="240933"/>
                    </a:cubicBezTo>
                    <a:cubicBezTo>
                      <a:pt x="4505" y="237930"/>
                      <a:pt x="5188" y="234107"/>
                      <a:pt x="6553" y="229465"/>
                    </a:cubicBezTo>
                    <a:cubicBezTo>
                      <a:pt x="7373" y="226735"/>
                      <a:pt x="8055" y="219772"/>
                      <a:pt x="8601" y="208577"/>
                    </a:cubicBezTo>
                    <a:cubicBezTo>
                      <a:pt x="8874" y="204754"/>
                      <a:pt x="9147" y="201887"/>
                      <a:pt x="9420" y="199976"/>
                    </a:cubicBezTo>
                    <a:cubicBezTo>
                      <a:pt x="9693" y="198064"/>
                      <a:pt x="9830" y="195061"/>
                      <a:pt x="9830" y="190965"/>
                    </a:cubicBezTo>
                    <a:cubicBezTo>
                      <a:pt x="10103" y="186869"/>
                      <a:pt x="10376" y="183593"/>
                      <a:pt x="10649" y="181135"/>
                    </a:cubicBezTo>
                    <a:cubicBezTo>
                      <a:pt x="10922" y="176220"/>
                      <a:pt x="11332" y="162022"/>
                      <a:pt x="11878" y="138539"/>
                    </a:cubicBezTo>
                    <a:cubicBezTo>
                      <a:pt x="12151" y="125160"/>
                      <a:pt x="12287" y="116968"/>
                      <a:pt x="12287" y="113965"/>
                    </a:cubicBezTo>
                    <a:cubicBezTo>
                      <a:pt x="11468" y="101951"/>
                      <a:pt x="8055" y="92121"/>
                      <a:pt x="2048" y="84475"/>
                    </a:cubicBezTo>
                    <a:cubicBezTo>
                      <a:pt x="956" y="83383"/>
                      <a:pt x="273" y="82428"/>
                      <a:pt x="0" y="81608"/>
                    </a:cubicBezTo>
                    <a:cubicBezTo>
                      <a:pt x="0" y="80516"/>
                      <a:pt x="137" y="79970"/>
                      <a:pt x="410" y="79970"/>
                    </a:cubicBezTo>
                    <a:close/>
                    <a:moveTo>
                      <a:pt x="213389" y="103"/>
                    </a:moveTo>
                    <a:cubicBezTo>
                      <a:pt x="216938" y="103"/>
                      <a:pt x="220078" y="922"/>
                      <a:pt x="222809" y="2560"/>
                    </a:cubicBezTo>
                    <a:cubicBezTo>
                      <a:pt x="232366" y="7475"/>
                      <a:pt x="239192" y="12254"/>
                      <a:pt x="243288" y="16896"/>
                    </a:cubicBezTo>
                    <a:cubicBezTo>
                      <a:pt x="244653" y="18807"/>
                      <a:pt x="246701" y="22220"/>
                      <a:pt x="249431" y="27135"/>
                    </a:cubicBezTo>
                    <a:cubicBezTo>
                      <a:pt x="252708" y="33142"/>
                      <a:pt x="253937" y="36828"/>
                      <a:pt x="253117" y="38193"/>
                    </a:cubicBezTo>
                    <a:cubicBezTo>
                      <a:pt x="253117" y="40378"/>
                      <a:pt x="252298" y="42289"/>
                      <a:pt x="250660" y="43928"/>
                    </a:cubicBezTo>
                    <a:cubicBezTo>
                      <a:pt x="247930" y="46658"/>
                      <a:pt x="247110" y="50344"/>
                      <a:pt x="248203" y="54986"/>
                    </a:cubicBezTo>
                    <a:cubicBezTo>
                      <a:pt x="250114" y="64816"/>
                      <a:pt x="251616" y="74100"/>
                      <a:pt x="252708" y="82837"/>
                    </a:cubicBezTo>
                    <a:cubicBezTo>
                      <a:pt x="252708" y="84749"/>
                      <a:pt x="252844" y="88981"/>
                      <a:pt x="253117" y="95534"/>
                    </a:cubicBezTo>
                    <a:cubicBezTo>
                      <a:pt x="253391" y="102087"/>
                      <a:pt x="253664" y="107412"/>
                      <a:pt x="253937" y="111507"/>
                    </a:cubicBezTo>
                    <a:cubicBezTo>
                      <a:pt x="253937" y="115057"/>
                      <a:pt x="254073" y="119699"/>
                      <a:pt x="254346" y="125433"/>
                    </a:cubicBezTo>
                    <a:cubicBezTo>
                      <a:pt x="254619" y="131167"/>
                      <a:pt x="254892" y="135399"/>
                      <a:pt x="255165" y="138130"/>
                    </a:cubicBezTo>
                    <a:cubicBezTo>
                      <a:pt x="255165" y="140860"/>
                      <a:pt x="255302" y="145229"/>
                      <a:pt x="255575" y="151236"/>
                    </a:cubicBezTo>
                    <a:cubicBezTo>
                      <a:pt x="255848" y="157243"/>
                      <a:pt x="256121" y="162295"/>
                      <a:pt x="256394" y="166390"/>
                    </a:cubicBezTo>
                    <a:cubicBezTo>
                      <a:pt x="256940" y="178132"/>
                      <a:pt x="257350" y="188508"/>
                      <a:pt x="257623" y="197518"/>
                    </a:cubicBezTo>
                    <a:cubicBezTo>
                      <a:pt x="257896" y="204891"/>
                      <a:pt x="258169" y="211444"/>
                      <a:pt x="258442" y="217178"/>
                    </a:cubicBezTo>
                    <a:cubicBezTo>
                      <a:pt x="260080" y="254040"/>
                      <a:pt x="259944" y="277522"/>
                      <a:pt x="258032" y="287625"/>
                    </a:cubicBezTo>
                    <a:cubicBezTo>
                      <a:pt x="257213" y="292267"/>
                      <a:pt x="256531" y="296089"/>
                      <a:pt x="255985" y="299093"/>
                    </a:cubicBezTo>
                    <a:cubicBezTo>
                      <a:pt x="253800" y="311653"/>
                      <a:pt x="251343" y="319298"/>
                      <a:pt x="248612" y="322029"/>
                    </a:cubicBezTo>
                    <a:cubicBezTo>
                      <a:pt x="245609" y="323940"/>
                      <a:pt x="240148" y="322165"/>
                      <a:pt x="232229" y="316704"/>
                    </a:cubicBezTo>
                    <a:cubicBezTo>
                      <a:pt x="225130" y="310970"/>
                      <a:pt x="219942" y="304144"/>
                      <a:pt x="216665" y="296226"/>
                    </a:cubicBezTo>
                    <a:cubicBezTo>
                      <a:pt x="215300" y="292403"/>
                      <a:pt x="211068" y="288307"/>
                      <a:pt x="203969" y="283939"/>
                    </a:cubicBezTo>
                    <a:cubicBezTo>
                      <a:pt x="194685" y="278204"/>
                      <a:pt x="184992" y="271105"/>
                      <a:pt x="174889" y="262641"/>
                    </a:cubicBezTo>
                    <a:cubicBezTo>
                      <a:pt x="171339" y="259364"/>
                      <a:pt x="169018" y="257384"/>
                      <a:pt x="167926" y="256702"/>
                    </a:cubicBezTo>
                    <a:cubicBezTo>
                      <a:pt x="166834" y="256019"/>
                      <a:pt x="165742" y="255814"/>
                      <a:pt x="164649" y="256087"/>
                    </a:cubicBezTo>
                    <a:cubicBezTo>
                      <a:pt x="163011" y="256087"/>
                      <a:pt x="161509" y="255951"/>
                      <a:pt x="160144" y="255678"/>
                    </a:cubicBezTo>
                    <a:cubicBezTo>
                      <a:pt x="155502" y="253493"/>
                      <a:pt x="150314" y="249807"/>
                      <a:pt x="144580" y="244619"/>
                    </a:cubicBezTo>
                    <a:cubicBezTo>
                      <a:pt x="141577" y="241616"/>
                      <a:pt x="138710" y="239841"/>
                      <a:pt x="135979" y="239295"/>
                    </a:cubicBezTo>
                    <a:cubicBezTo>
                      <a:pt x="133249" y="238476"/>
                      <a:pt x="131064" y="237930"/>
                      <a:pt x="129426" y="237657"/>
                    </a:cubicBezTo>
                    <a:cubicBezTo>
                      <a:pt x="122054" y="235745"/>
                      <a:pt x="114135" y="232332"/>
                      <a:pt x="105671" y="227417"/>
                    </a:cubicBezTo>
                    <a:cubicBezTo>
                      <a:pt x="104032" y="226052"/>
                      <a:pt x="101575" y="224414"/>
                      <a:pt x="98298" y="222502"/>
                    </a:cubicBezTo>
                    <a:cubicBezTo>
                      <a:pt x="95295" y="220591"/>
                      <a:pt x="92155" y="218406"/>
                      <a:pt x="88878" y="215949"/>
                    </a:cubicBezTo>
                    <a:cubicBezTo>
                      <a:pt x="85601" y="213492"/>
                      <a:pt x="83826" y="212263"/>
                      <a:pt x="83553" y="212263"/>
                    </a:cubicBezTo>
                    <a:cubicBezTo>
                      <a:pt x="83280" y="212263"/>
                      <a:pt x="81779" y="210898"/>
                      <a:pt x="79048" y="208167"/>
                    </a:cubicBezTo>
                    <a:cubicBezTo>
                      <a:pt x="76318" y="205437"/>
                      <a:pt x="75089" y="204071"/>
                      <a:pt x="75362" y="204071"/>
                    </a:cubicBezTo>
                    <a:cubicBezTo>
                      <a:pt x="75908" y="204071"/>
                      <a:pt x="76591" y="204481"/>
                      <a:pt x="77410" y="205300"/>
                    </a:cubicBezTo>
                    <a:cubicBezTo>
                      <a:pt x="80413" y="207758"/>
                      <a:pt x="84919" y="209805"/>
                      <a:pt x="90926" y="211444"/>
                    </a:cubicBezTo>
                    <a:cubicBezTo>
                      <a:pt x="93383" y="211990"/>
                      <a:pt x="98571" y="212263"/>
                      <a:pt x="106490" y="212263"/>
                    </a:cubicBezTo>
                    <a:cubicBezTo>
                      <a:pt x="115773" y="212536"/>
                      <a:pt x="121371" y="212126"/>
                      <a:pt x="123282" y="211034"/>
                    </a:cubicBezTo>
                    <a:cubicBezTo>
                      <a:pt x="127651" y="209669"/>
                      <a:pt x="130655" y="207211"/>
                      <a:pt x="132293" y="203662"/>
                    </a:cubicBezTo>
                    <a:cubicBezTo>
                      <a:pt x="133931" y="200112"/>
                      <a:pt x="134750" y="193695"/>
                      <a:pt x="134750" y="184412"/>
                    </a:cubicBezTo>
                    <a:cubicBezTo>
                      <a:pt x="134750" y="178405"/>
                      <a:pt x="134887" y="174855"/>
                      <a:pt x="135160" y="173763"/>
                    </a:cubicBezTo>
                    <a:cubicBezTo>
                      <a:pt x="135433" y="173217"/>
                      <a:pt x="135433" y="172671"/>
                      <a:pt x="135160" y="172125"/>
                    </a:cubicBezTo>
                    <a:cubicBezTo>
                      <a:pt x="134887" y="170486"/>
                      <a:pt x="134750" y="167619"/>
                      <a:pt x="134750" y="163523"/>
                    </a:cubicBezTo>
                    <a:cubicBezTo>
                      <a:pt x="134750" y="161339"/>
                      <a:pt x="134682" y="159564"/>
                      <a:pt x="134546" y="158199"/>
                    </a:cubicBezTo>
                    <a:cubicBezTo>
                      <a:pt x="134409" y="156834"/>
                      <a:pt x="134341" y="156151"/>
                      <a:pt x="134341" y="156151"/>
                    </a:cubicBezTo>
                    <a:cubicBezTo>
                      <a:pt x="134341" y="156151"/>
                      <a:pt x="132839" y="157516"/>
                      <a:pt x="129835" y="160247"/>
                    </a:cubicBezTo>
                    <a:cubicBezTo>
                      <a:pt x="122190" y="167892"/>
                      <a:pt x="114954" y="174718"/>
                      <a:pt x="108128" y="180726"/>
                    </a:cubicBezTo>
                    <a:cubicBezTo>
                      <a:pt x="104578" y="183456"/>
                      <a:pt x="100619" y="186460"/>
                      <a:pt x="96250" y="189736"/>
                    </a:cubicBezTo>
                    <a:cubicBezTo>
                      <a:pt x="88878" y="194924"/>
                      <a:pt x="80550" y="200385"/>
                      <a:pt x="71266" y="206119"/>
                    </a:cubicBezTo>
                    <a:cubicBezTo>
                      <a:pt x="69628" y="206938"/>
                      <a:pt x="67170" y="208304"/>
                      <a:pt x="63894" y="210215"/>
                    </a:cubicBezTo>
                    <a:cubicBezTo>
                      <a:pt x="60344" y="212399"/>
                      <a:pt x="58569" y="213492"/>
                      <a:pt x="58569" y="213492"/>
                    </a:cubicBezTo>
                    <a:cubicBezTo>
                      <a:pt x="58296" y="213492"/>
                      <a:pt x="55361" y="215198"/>
                      <a:pt x="49764" y="218611"/>
                    </a:cubicBezTo>
                    <a:cubicBezTo>
                      <a:pt x="44166" y="222024"/>
                      <a:pt x="40412" y="224277"/>
                      <a:pt x="38500" y="225369"/>
                    </a:cubicBezTo>
                    <a:cubicBezTo>
                      <a:pt x="37408" y="226188"/>
                      <a:pt x="36725" y="226598"/>
                      <a:pt x="36452" y="226598"/>
                    </a:cubicBezTo>
                    <a:cubicBezTo>
                      <a:pt x="36452" y="226052"/>
                      <a:pt x="37818" y="224687"/>
                      <a:pt x="40548" y="222502"/>
                    </a:cubicBezTo>
                    <a:cubicBezTo>
                      <a:pt x="53108" y="211580"/>
                      <a:pt x="64303" y="200249"/>
                      <a:pt x="74133" y="188508"/>
                    </a:cubicBezTo>
                    <a:cubicBezTo>
                      <a:pt x="77956" y="183866"/>
                      <a:pt x="81506" y="179770"/>
                      <a:pt x="84782" y="176220"/>
                    </a:cubicBezTo>
                    <a:cubicBezTo>
                      <a:pt x="85874" y="174855"/>
                      <a:pt x="88332" y="171851"/>
                      <a:pt x="92155" y="167210"/>
                    </a:cubicBezTo>
                    <a:cubicBezTo>
                      <a:pt x="93793" y="165025"/>
                      <a:pt x="95295" y="163250"/>
                      <a:pt x="96660" y="161885"/>
                    </a:cubicBezTo>
                    <a:cubicBezTo>
                      <a:pt x="98025" y="160247"/>
                      <a:pt x="99254" y="158745"/>
                      <a:pt x="100346" y="157380"/>
                    </a:cubicBezTo>
                    <a:cubicBezTo>
                      <a:pt x="101711" y="155742"/>
                      <a:pt x="103486" y="153694"/>
                      <a:pt x="105671" y="151236"/>
                    </a:cubicBezTo>
                    <a:cubicBezTo>
                      <a:pt x="110039" y="146867"/>
                      <a:pt x="113999" y="142499"/>
                      <a:pt x="117548" y="138130"/>
                    </a:cubicBezTo>
                    <a:lnTo>
                      <a:pt x="120415" y="134853"/>
                    </a:lnTo>
                    <a:lnTo>
                      <a:pt x="115500" y="136901"/>
                    </a:lnTo>
                    <a:cubicBezTo>
                      <a:pt x="112497" y="138266"/>
                      <a:pt x="110449" y="139222"/>
                      <a:pt x="109357" y="139768"/>
                    </a:cubicBezTo>
                    <a:cubicBezTo>
                      <a:pt x="107718" y="140314"/>
                      <a:pt x="105397" y="141406"/>
                      <a:pt x="102394" y="143045"/>
                    </a:cubicBezTo>
                    <a:cubicBezTo>
                      <a:pt x="101029" y="143864"/>
                      <a:pt x="98844" y="144956"/>
                      <a:pt x="95841" y="146321"/>
                    </a:cubicBezTo>
                    <a:cubicBezTo>
                      <a:pt x="92837" y="147687"/>
                      <a:pt x="90516" y="148915"/>
                      <a:pt x="88878" y="150007"/>
                    </a:cubicBezTo>
                    <a:cubicBezTo>
                      <a:pt x="84236" y="152465"/>
                      <a:pt x="80550" y="153967"/>
                      <a:pt x="77819" y="154513"/>
                    </a:cubicBezTo>
                    <a:cubicBezTo>
                      <a:pt x="69355" y="156697"/>
                      <a:pt x="62529" y="155468"/>
                      <a:pt x="57341" y="150827"/>
                    </a:cubicBezTo>
                    <a:cubicBezTo>
                      <a:pt x="52972" y="146731"/>
                      <a:pt x="50378" y="143591"/>
                      <a:pt x="49559" y="141406"/>
                    </a:cubicBezTo>
                    <a:cubicBezTo>
                      <a:pt x="49832" y="141133"/>
                      <a:pt x="50514" y="141270"/>
                      <a:pt x="51607" y="141816"/>
                    </a:cubicBezTo>
                    <a:cubicBezTo>
                      <a:pt x="55429" y="142635"/>
                      <a:pt x="59252" y="142089"/>
                      <a:pt x="63075" y="140178"/>
                    </a:cubicBezTo>
                    <a:cubicBezTo>
                      <a:pt x="65259" y="139085"/>
                      <a:pt x="67580" y="137857"/>
                      <a:pt x="70037" y="136492"/>
                    </a:cubicBezTo>
                    <a:cubicBezTo>
                      <a:pt x="73314" y="134853"/>
                      <a:pt x="78092" y="132123"/>
                      <a:pt x="84373" y="128300"/>
                    </a:cubicBezTo>
                    <a:cubicBezTo>
                      <a:pt x="87376" y="126662"/>
                      <a:pt x="89014" y="125843"/>
                      <a:pt x="89287" y="125843"/>
                    </a:cubicBezTo>
                    <a:cubicBezTo>
                      <a:pt x="89834" y="125843"/>
                      <a:pt x="90926" y="125296"/>
                      <a:pt x="92564" y="124204"/>
                    </a:cubicBezTo>
                    <a:cubicBezTo>
                      <a:pt x="94475" y="122839"/>
                      <a:pt x="97342" y="121201"/>
                      <a:pt x="101165" y="119289"/>
                    </a:cubicBezTo>
                    <a:cubicBezTo>
                      <a:pt x="105261" y="117378"/>
                      <a:pt x="108811" y="115603"/>
                      <a:pt x="111814" y="113965"/>
                    </a:cubicBezTo>
                    <a:cubicBezTo>
                      <a:pt x="114272" y="112873"/>
                      <a:pt x="116183" y="112054"/>
                      <a:pt x="117548" y="111507"/>
                    </a:cubicBezTo>
                    <a:cubicBezTo>
                      <a:pt x="118640" y="111234"/>
                      <a:pt x="120825" y="110279"/>
                      <a:pt x="124101" y="108640"/>
                    </a:cubicBezTo>
                    <a:cubicBezTo>
                      <a:pt x="127105" y="107275"/>
                      <a:pt x="129562" y="106183"/>
                      <a:pt x="131474" y="105364"/>
                    </a:cubicBezTo>
                    <a:lnTo>
                      <a:pt x="133522" y="104545"/>
                    </a:lnTo>
                    <a:lnTo>
                      <a:pt x="133522" y="99220"/>
                    </a:lnTo>
                    <a:cubicBezTo>
                      <a:pt x="133249" y="95671"/>
                      <a:pt x="132975" y="91984"/>
                      <a:pt x="132702" y="88162"/>
                    </a:cubicBezTo>
                    <a:cubicBezTo>
                      <a:pt x="132429" y="84066"/>
                      <a:pt x="132293" y="78332"/>
                      <a:pt x="132293" y="70959"/>
                    </a:cubicBezTo>
                    <a:cubicBezTo>
                      <a:pt x="132020" y="64133"/>
                      <a:pt x="131610" y="60106"/>
                      <a:pt x="131064" y="58877"/>
                    </a:cubicBezTo>
                    <a:cubicBezTo>
                      <a:pt x="130518" y="57648"/>
                      <a:pt x="128470" y="57034"/>
                      <a:pt x="124921" y="57034"/>
                    </a:cubicBezTo>
                    <a:cubicBezTo>
                      <a:pt x="121371" y="57034"/>
                      <a:pt x="118913" y="57580"/>
                      <a:pt x="117548" y="58672"/>
                    </a:cubicBezTo>
                    <a:cubicBezTo>
                      <a:pt x="116183" y="59764"/>
                      <a:pt x="115227" y="60379"/>
                      <a:pt x="114681" y="60515"/>
                    </a:cubicBezTo>
                    <a:cubicBezTo>
                      <a:pt x="114135" y="60652"/>
                      <a:pt x="113725" y="60311"/>
                      <a:pt x="113452" y="59491"/>
                    </a:cubicBezTo>
                    <a:cubicBezTo>
                      <a:pt x="111814" y="55942"/>
                      <a:pt x="113725" y="52256"/>
                      <a:pt x="119186" y="48433"/>
                    </a:cubicBezTo>
                    <a:cubicBezTo>
                      <a:pt x="121371" y="46522"/>
                      <a:pt x="122463" y="45429"/>
                      <a:pt x="122463" y="45156"/>
                    </a:cubicBezTo>
                    <a:cubicBezTo>
                      <a:pt x="122463" y="43791"/>
                      <a:pt x="125330" y="42426"/>
                      <a:pt x="131064" y="41061"/>
                    </a:cubicBezTo>
                    <a:cubicBezTo>
                      <a:pt x="132702" y="40787"/>
                      <a:pt x="135979" y="41880"/>
                      <a:pt x="140894" y="44337"/>
                    </a:cubicBezTo>
                    <a:cubicBezTo>
                      <a:pt x="149359" y="47341"/>
                      <a:pt x="156594" y="55805"/>
                      <a:pt x="162601" y="69731"/>
                    </a:cubicBezTo>
                    <a:cubicBezTo>
                      <a:pt x="164786" y="75192"/>
                      <a:pt x="165878" y="79561"/>
                      <a:pt x="165878" y="82837"/>
                    </a:cubicBezTo>
                    <a:cubicBezTo>
                      <a:pt x="165878" y="84202"/>
                      <a:pt x="166015" y="85568"/>
                      <a:pt x="166288" y="86933"/>
                    </a:cubicBezTo>
                    <a:cubicBezTo>
                      <a:pt x="166561" y="88298"/>
                      <a:pt x="167789" y="88708"/>
                      <a:pt x="169974" y="88162"/>
                    </a:cubicBezTo>
                    <a:cubicBezTo>
                      <a:pt x="171612" y="87889"/>
                      <a:pt x="173114" y="87342"/>
                      <a:pt x="174479" y="86523"/>
                    </a:cubicBezTo>
                    <a:cubicBezTo>
                      <a:pt x="179940" y="82428"/>
                      <a:pt x="186903" y="82974"/>
                      <a:pt x="195367" y="88162"/>
                    </a:cubicBezTo>
                    <a:cubicBezTo>
                      <a:pt x="201375" y="90892"/>
                      <a:pt x="204515" y="93759"/>
                      <a:pt x="204788" y="96763"/>
                    </a:cubicBezTo>
                    <a:cubicBezTo>
                      <a:pt x="205061" y="98401"/>
                      <a:pt x="205470" y="100176"/>
                      <a:pt x="206016" y="102087"/>
                    </a:cubicBezTo>
                    <a:cubicBezTo>
                      <a:pt x="206836" y="105091"/>
                      <a:pt x="206562" y="107412"/>
                      <a:pt x="205197" y="109050"/>
                    </a:cubicBezTo>
                    <a:cubicBezTo>
                      <a:pt x="204378" y="109323"/>
                      <a:pt x="201511" y="109596"/>
                      <a:pt x="196596" y="109869"/>
                    </a:cubicBezTo>
                    <a:cubicBezTo>
                      <a:pt x="187312" y="110415"/>
                      <a:pt x="180486" y="111507"/>
                      <a:pt x="176117" y="113146"/>
                    </a:cubicBezTo>
                    <a:cubicBezTo>
                      <a:pt x="175025" y="113692"/>
                      <a:pt x="174070" y="113965"/>
                      <a:pt x="173250" y="113965"/>
                    </a:cubicBezTo>
                    <a:cubicBezTo>
                      <a:pt x="172704" y="113965"/>
                      <a:pt x="171612" y="114238"/>
                      <a:pt x="169974" y="114784"/>
                    </a:cubicBezTo>
                    <a:lnTo>
                      <a:pt x="167926" y="115194"/>
                    </a:lnTo>
                    <a:lnTo>
                      <a:pt x="167516" y="129119"/>
                    </a:lnTo>
                    <a:cubicBezTo>
                      <a:pt x="167243" y="155605"/>
                      <a:pt x="167380" y="173080"/>
                      <a:pt x="167926" y="181545"/>
                    </a:cubicBezTo>
                    <a:cubicBezTo>
                      <a:pt x="168199" y="190555"/>
                      <a:pt x="168609" y="196836"/>
                      <a:pt x="169155" y="200385"/>
                    </a:cubicBezTo>
                    <a:cubicBezTo>
                      <a:pt x="171066" y="220864"/>
                      <a:pt x="171339" y="237657"/>
                      <a:pt x="169974" y="250763"/>
                    </a:cubicBezTo>
                    <a:cubicBezTo>
                      <a:pt x="169701" y="251309"/>
                      <a:pt x="169837" y="251855"/>
                      <a:pt x="170383" y="252401"/>
                    </a:cubicBezTo>
                    <a:cubicBezTo>
                      <a:pt x="170929" y="252947"/>
                      <a:pt x="172158" y="253630"/>
                      <a:pt x="174070" y="254449"/>
                    </a:cubicBezTo>
                    <a:cubicBezTo>
                      <a:pt x="185265" y="259364"/>
                      <a:pt x="195914" y="262094"/>
                      <a:pt x="206016" y="262641"/>
                    </a:cubicBezTo>
                    <a:cubicBezTo>
                      <a:pt x="215027" y="262641"/>
                      <a:pt x="220078" y="260456"/>
                      <a:pt x="221171" y="256087"/>
                    </a:cubicBezTo>
                    <a:cubicBezTo>
                      <a:pt x="221990" y="254722"/>
                      <a:pt x="222945" y="252947"/>
                      <a:pt x="224038" y="250763"/>
                    </a:cubicBezTo>
                    <a:cubicBezTo>
                      <a:pt x="226222" y="246394"/>
                      <a:pt x="227587" y="240933"/>
                      <a:pt x="228133" y="234380"/>
                    </a:cubicBezTo>
                    <a:cubicBezTo>
                      <a:pt x="228953" y="203252"/>
                      <a:pt x="228680" y="175947"/>
                      <a:pt x="227314" y="152465"/>
                    </a:cubicBezTo>
                    <a:cubicBezTo>
                      <a:pt x="227041" y="151373"/>
                      <a:pt x="226768" y="148096"/>
                      <a:pt x="226495" y="142635"/>
                    </a:cubicBezTo>
                    <a:cubicBezTo>
                      <a:pt x="226495" y="137174"/>
                      <a:pt x="226359" y="133488"/>
                      <a:pt x="226086" y="131577"/>
                    </a:cubicBezTo>
                    <a:cubicBezTo>
                      <a:pt x="225812" y="129938"/>
                      <a:pt x="225539" y="127071"/>
                      <a:pt x="225266" y="122976"/>
                    </a:cubicBezTo>
                    <a:cubicBezTo>
                      <a:pt x="224993" y="115330"/>
                      <a:pt x="224584" y="110142"/>
                      <a:pt x="224038" y="107412"/>
                    </a:cubicBezTo>
                    <a:cubicBezTo>
                      <a:pt x="224038" y="106046"/>
                      <a:pt x="223901" y="104135"/>
                      <a:pt x="223628" y="101678"/>
                    </a:cubicBezTo>
                    <a:cubicBezTo>
                      <a:pt x="223355" y="98947"/>
                      <a:pt x="222945" y="95807"/>
                      <a:pt x="222399" y="92257"/>
                    </a:cubicBezTo>
                    <a:cubicBezTo>
                      <a:pt x="222126" y="88981"/>
                      <a:pt x="221853" y="86250"/>
                      <a:pt x="221580" y="84066"/>
                    </a:cubicBezTo>
                    <a:cubicBezTo>
                      <a:pt x="220761" y="76420"/>
                      <a:pt x="220078" y="70823"/>
                      <a:pt x="219532" y="67273"/>
                    </a:cubicBezTo>
                    <a:cubicBezTo>
                      <a:pt x="217075" y="54167"/>
                      <a:pt x="215164" y="45429"/>
                      <a:pt x="213798" y="41061"/>
                    </a:cubicBezTo>
                    <a:cubicBezTo>
                      <a:pt x="213525" y="40514"/>
                      <a:pt x="213116" y="39013"/>
                      <a:pt x="212570" y="36555"/>
                    </a:cubicBezTo>
                    <a:cubicBezTo>
                      <a:pt x="212023" y="30548"/>
                      <a:pt x="208747" y="27271"/>
                      <a:pt x="202740" y="26725"/>
                    </a:cubicBezTo>
                    <a:cubicBezTo>
                      <a:pt x="190179" y="23995"/>
                      <a:pt x="172977" y="25633"/>
                      <a:pt x="151133" y="31640"/>
                    </a:cubicBezTo>
                    <a:cubicBezTo>
                      <a:pt x="137754" y="35736"/>
                      <a:pt x="126695" y="39695"/>
                      <a:pt x="117958" y="43518"/>
                    </a:cubicBezTo>
                    <a:cubicBezTo>
                      <a:pt x="116866" y="44064"/>
                      <a:pt x="116319" y="44337"/>
                      <a:pt x="116319" y="44337"/>
                    </a:cubicBezTo>
                    <a:cubicBezTo>
                      <a:pt x="115500" y="44610"/>
                      <a:pt x="113316" y="45566"/>
                      <a:pt x="109766" y="47204"/>
                    </a:cubicBezTo>
                    <a:cubicBezTo>
                      <a:pt x="105124" y="49389"/>
                      <a:pt x="100551" y="51573"/>
                      <a:pt x="96045" y="53757"/>
                    </a:cubicBezTo>
                    <a:cubicBezTo>
                      <a:pt x="91540" y="55942"/>
                      <a:pt x="87786" y="57717"/>
                      <a:pt x="84782" y="59082"/>
                    </a:cubicBezTo>
                    <a:cubicBezTo>
                      <a:pt x="81779" y="60447"/>
                      <a:pt x="80140" y="61130"/>
                      <a:pt x="79867" y="61130"/>
                    </a:cubicBezTo>
                    <a:cubicBezTo>
                      <a:pt x="79867" y="61130"/>
                      <a:pt x="78366" y="61676"/>
                      <a:pt x="75362" y="62768"/>
                    </a:cubicBezTo>
                    <a:cubicBezTo>
                      <a:pt x="61982" y="68775"/>
                      <a:pt x="50241" y="70004"/>
                      <a:pt x="40138" y="66454"/>
                    </a:cubicBezTo>
                    <a:cubicBezTo>
                      <a:pt x="34404" y="64270"/>
                      <a:pt x="29353" y="60037"/>
                      <a:pt x="24984" y="53757"/>
                    </a:cubicBezTo>
                    <a:cubicBezTo>
                      <a:pt x="22254" y="50208"/>
                      <a:pt x="20888" y="48296"/>
                      <a:pt x="20888" y="48023"/>
                    </a:cubicBezTo>
                    <a:cubicBezTo>
                      <a:pt x="21162" y="48023"/>
                      <a:pt x="22390" y="48706"/>
                      <a:pt x="24575" y="50071"/>
                    </a:cubicBezTo>
                    <a:cubicBezTo>
                      <a:pt x="29490" y="53621"/>
                      <a:pt x="34951" y="55123"/>
                      <a:pt x="40958" y="54576"/>
                    </a:cubicBezTo>
                    <a:cubicBezTo>
                      <a:pt x="43961" y="55123"/>
                      <a:pt x="50105" y="54030"/>
                      <a:pt x="59389" y="51300"/>
                    </a:cubicBezTo>
                    <a:cubicBezTo>
                      <a:pt x="66488" y="48842"/>
                      <a:pt x="71812" y="46658"/>
                      <a:pt x="75362" y="44747"/>
                    </a:cubicBezTo>
                    <a:cubicBezTo>
                      <a:pt x="75908" y="44201"/>
                      <a:pt x="76318" y="43928"/>
                      <a:pt x="76591" y="43928"/>
                    </a:cubicBezTo>
                    <a:cubicBezTo>
                      <a:pt x="76864" y="43928"/>
                      <a:pt x="78161" y="43450"/>
                      <a:pt x="80482" y="42494"/>
                    </a:cubicBezTo>
                    <a:cubicBezTo>
                      <a:pt x="82803" y="41538"/>
                      <a:pt x="86147" y="39968"/>
                      <a:pt x="90516" y="37784"/>
                    </a:cubicBezTo>
                    <a:cubicBezTo>
                      <a:pt x="96250" y="35053"/>
                      <a:pt x="99254" y="33688"/>
                      <a:pt x="99527" y="33688"/>
                    </a:cubicBezTo>
                    <a:cubicBezTo>
                      <a:pt x="99527" y="33688"/>
                      <a:pt x="101165" y="33006"/>
                      <a:pt x="104442" y="31640"/>
                    </a:cubicBezTo>
                    <a:cubicBezTo>
                      <a:pt x="107445" y="30275"/>
                      <a:pt x="109630" y="29456"/>
                      <a:pt x="110995" y="29183"/>
                    </a:cubicBezTo>
                    <a:cubicBezTo>
                      <a:pt x="112360" y="28637"/>
                      <a:pt x="114135" y="27954"/>
                      <a:pt x="116319" y="27135"/>
                    </a:cubicBezTo>
                    <a:cubicBezTo>
                      <a:pt x="121507" y="24678"/>
                      <a:pt x="125057" y="23176"/>
                      <a:pt x="126968" y="22630"/>
                    </a:cubicBezTo>
                    <a:cubicBezTo>
                      <a:pt x="129153" y="21810"/>
                      <a:pt x="131064" y="20991"/>
                      <a:pt x="132702" y="20172"/>
                    </a:cubicBezTo>
                    <a:cubicBezTo>
                      <a:pt x="134341" y="19626"/>
                      <a:pt x="135433" y="19353"/>
                      <a:pt x="135979" y="19353"/>
                    </a:cubicBezTo>
                    <a:cubicBezTo>
                      <a:pt x="136252" y="19353"/>
                      <a:pt x="136662" y="19217"/>
                      <a:pt x="137208" y="18943"/>
                    </a:cubicBezTo>
                    <a:cubicBezTo>
                      <a:pt x="138573" y="18124"/>
                      <a:pt x="142396" y="16623"/>
                      <a:pt x="148676" y="14438"/>
                    </a:cubicBezTo>
                    <a:cubicBezTo>
                      <a:pt x="154956" y="12254"/>
                      <a:pt x="158642" y="11162"/>
                      <a:pt x="159734" y="11162"/>
                    </a:cubicBezTo>
                    <a:cubicBezTo>
                      <a:pt x="160007" y="11162"/>
                      <a:pt x="160827" y="10888"/>
                      <a:pt x="162192" y="10342"/>
                    </a:cubicBezTo>
                    <a:cubicBezTo>
                      <a:pt x="171476" y="7885"/>
                      <a:pt x="181715" y="5564"/>
                      <a:pt x="192910" y="3380"/>
                    </a:cubicBezTo>
                    <a:cubicBezTo>
                      <a:pt x="196733" y="2560"/>
                      <a:pt x="200282" y="1741"/>
                      <a:pt x="203559" y="922"/>
                    </a:cubicBezTo>
                    <a:cubicBezTo>
                      <a:pt x="206289" y="103"/>
                      <a:pt x="209566" y="-170"/>
                      <a:pt x="213389" y="1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7D31"/>
                  </a:gs>
                  <a:gs pos="100000">
                    <a:srgbClr val="C9512E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en-US" altLang="zh-CN" sz="3200" dirty="0">
                  <a:gradFill>
                    <a:gsLst>
                      <a:gs pos="0">
                        <a:srgbClr val="ED7D31"/>
                      </a:gs>
                      <a:gs pos="100000">
                        <a:srgbClr val="C9512E"/>
                      </a:gs>
                    </a:gsLst>
                    <a:lin ang="5400000" scaled="1"/>
                  </a:gra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8B8B9E4-92A7-4F1B-BB9D-BD959483BFFA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996562" y="1389859"/>
                <a:ext cx="731854" cy="527861"/>
              </a:xfrm>
              <a:custGeom>
                <a:avLst/>
                <a:gdLst/>
                <a:ahLst/>
                <a:cxnLst/>
                <a:rect l="l" t="t" r="r" b="b"/>
                <a:pathLst>
                  <a:path w="404933" h="292064">
                    <a:moveTo>
                      <a:pt x="403841" y="268272"/>
                    </a:moveTo>
                    <a:cubicBezTo>
                      <a:pt x="404933" y="267452"/>
                      <a:pt x="405206" y="267452"/>
                      <a:pt x="404660" y="268272"/>
                    </a:cubicBezTo>
                    <a:cubicBezTo>
                      <a:pt x="404387" y="268545"/>
                      <a:pt x="403978" y="268681"/>
                      <a:pt x="403431" y="268681"/>
                    </a:cubicBezTo>
                    <a:cubicBezTo>
                      <a:pt x="403158" y="268681"/>
                      <a:pt x="403295" y="268545"/>
                      <a:pt x="403841" y="268272"/>
                    </a:cubicBezTo>
                    <a:close/>
                    <a:moveTo>
                      <a:pt x="68911" y="142276"/>
                    </a:moveTo>
                    <a:cubicBezTo>
                      <a:pt x="68433" y="142105"/>
                      <a:pt x="67989" y="142259"/>
                      <a:pt x="67580" y="142737"/>
                    </a:cubicBezTo>
                    <a:cubicBezTo>
                      <a:pt x="66761" y="143692"/>
                      <a:pt x="66078" y="145945"/>
                      <a:pt x="65532" y="149495"/>
                    </a:cubicBezTo>
                    <a:cubicBezTo>
                      <a:pt x="65259" y="151406"/>
                      <a:pt x="64986" y="152771"/>
                      <a:pt x="64713" y="153591"/>
                    </a:cubicBezTo>
                    <a:cubicBezTo>
                      <a:pt x="63894" y="157140"/>
                      <a:pt x="62938" y="163557"/>
                      <a:pt x="61846" y="172841"/>
                    </a:cubicBezTo>
                    <a:cubicBezTo>
                      <a:pt x="61573" y="175844"/>
                      <a:pt x="61300" y="180213"/>
                      <a:pt x="61027" y="185947"/>
                    </a:cubicBezTo>
                    <a:cubicBezTo>
                      <a:pt x="60481" y="192773"/>
                      <a:pt x="59798" y="199872"/>
                      <a:pt x="58979" y="207245"/>
                    </a:cubicBezTo>
                    <a:cubicBezTo>
                      <a:pt x="58433" y="217075"/>
                      <a:pt x="58569" y="225266"/>
                      <a:pt x="59388" y="231819"/>
                    </a:cubicBezTo>
                    <a:cubicBezTo>
                      <a:pt x="60481" y="234277"/>
                      <a:pt x="62119" y="235506"/>
                      <a:pt x="64303" y="235506"/>
                    </a:cubicBezTo>
                    <a:cubicBezTo>
                      <a:pt x="65122" y="235506"/>
                      <a:pt x="66351" y="234959"/>
                      <a:pt x="67989" y="233867"/>
                    </a:cubicBezTo>
                    <a:cubicBezTo>
                      <a:pt x="83553" y="219123"/>
                      <a:pt x="98435" y="200965"/>
                      <a:pt x="112633" y="179394"/>
                    </a:cubicBezTo>
                    <a:cubicBezTo>
                      <a:pt x="114818" y="174752"/>
                      <a:pt x="115637" y="172431"/>
                      <a:pt x="115091" y="172431"/>
                    </a:cubicBezTo>
                    <a:cubicBezTo>
                      <a:pt x="114818" y="172431"/>
                      <a:pt x="113316" y="172977"/>
                      <a:pt x="110585" y="174069"/>
                    </a:cubicBezTo>
                    <a:cubicBezTo>
                      <a:pt x="107582" y="175161"/>
                      <a:pt x="105807" y="175708"/>
                      <a:pt x="105261" y="175708"/>
                    </a:cubicBezTo>
                    <a:cubicBezTo>
                      <a:pt x="102530" y="175708"/>
                      <a:pt x="98981" y="173933"/>
                      <a:pt x="94612" y="170383"/>
                    </a:cubicBezTo>
                    <a:cubicBezTo>
                      <a:pt x="91881" y="168472"/>
                      <a:pt x="88878" y="165946"/>
                      <a:pt x="85601" y="162806"/>
                    </a:cubicBezTo>
                    <a:cubicBezTo>
                      <a:pt x="82325" y="159666"/>
                      <a:pt x="80686" y="157959"/>
                      <a:pt x="80686" y="157686"/>
                    </a:cubicBezTo>
                    <a:cubicBezTo>
                      <a:pt x="80686" y="157413"/>
                      <a:pt x="79389" y="155570"/>
                      <a:pt x="76795" y="152157"/>
                    </a:cubicBezTo>
                    <a:cubicBezTo>
                      <a:pt x="74201" y="148744"/>
                      <a:pt x="72085" y="145945"/>
                      <a:pt x="70447" y="143761"/>
                    </a:cubicBezTo>
                    <a:cubicBezTo>
                      <a:pt x="69901" y="142942"/>
                      <a:pt x="69389" y="142447"/>
                      <a:pt x="68911" y="142276"/>
                    </a:cubicBezTo>
                    <a:close/>
                    <a:moveTo>
                      <a:pt x="116729" y="2867"/>
                    </a:moveTo>
                    <a:cubicBezTo>
                      <a:pt x="119459" y="2867"/>
                      <a:pt x="122736" y="4096"/>
                      <a:pt x="126559" y="6553"/>
                    </a:cubicBezTo>
                    <a:cubicBezTo>
                      <a:pt x="127651" y="7372"/>
                      <a:pt x="128880" y="8055"/>
                      <a:pt x="130245" y="8601"/>
                    </a:cubicBezTo>
                    <a:cubicBezTo>
                      <a:pt x="132429" y="9147"/>
                      <a:pt x="134068" y="11058"/>
                      <a:pt x="135160" y="14335"/>
                    </a:cubicBezTo>
                    <a:cubicBezTo>
                      <a:pt x="135706" y="16246"/>
                      <a:pt x="136389" y="17612"/>
                      <a:pt x="137208" y="18431"/>
                    </a:cubicBezTo>
                    <a:cubicBezTo>
                      <a:pt x="138846" y="20342"/>
                      <a:pt x="139392" y="22527"/>
                      <a:pt x="138846" y="24984"/>
                    </a:cubicBezTo>
                    <a:cubicBezTo>
                      <a:pt x="138027" y="26895"/>
                      <a:pt x="135433" y="29353"/>
                      <a:pt x="131064" y="32356"/>
                    </a:cubicBezTo>
                    <a:cubicBezTo>
                      <a:pt x="128880" y="33722"/>
                      <a:pt x="127514" y="34677"/>
                      <a:pt x="126968" y="35223"/>
                    </a:cubicBezTo>
                    <a:cubicBezTo>
                      <a:pt x="126695" y="35496"/>
                      <a:pt x="125330" y="36589"/>
                      <a:pt x="122873" y="38500"/>
                    </a:cubicBezTo>
                    <a:cubicBezTo>
                      <a:pt x="111677" y="48057"/>
                      <a:pt x="102803" y="57613"/>
                      <a:pt x="96250" y="67170"/>
                    </a:cubicBezTo>
                    <a:cubicBezTo>
                      <a:pt x="93520" y="72085"/>
                      <a:pt x="92427" y="76044"/>
                      <a:pt x="92974" y="79048"/>
                    </a:cubicBezTo>
                    <a:cubicBezTo>
                      <a:pt x="95977" y="83690"/>
                      <a:pt x="98298" y="86011"/>
                      <a:pt x="99936" y="86011"/>
                    </a:cubicBezTo>
                    <a:cubicBezTo>
                      <a:pt x="100755" y="86011"/>
                      <a:pt x="103076" y="88127"/>
                      <a:pt x="106899" y="92359"/>
                    </a:cubicBezTo>
                    <a:cubicBezTo>
                      <a:pt x="110722" y="96591"/>
                      <a:pt x="114135" y="101028"/>
                      <a:pt x="117138" y="105670"/>
                    </a:cubicBezTo>
                    <a:cubicBezTo>
                      <a:pt x="123965" y="115227"/>
                      <a:pt x="127241" y="123282"/>
                      <a:pt x="126968" y="129835"/>
                    </a:cubicBezTo>
                    <a:cubicBezTo>
                      <a:pt x="126968" y="140211"/>
                      <a:pt x="126149" y="148266"/>
                      <a:pt x="124511" y="154000"/>
                    </a:cubicBezTo>
                    <a:cubicBezTo>
                      <a:pt x="124238" y="154546"/>
                      <a:pt x="123965" y="155638"/>
                      <a:pt x="123692" y="157277"/>
                    </a:cubicBezTo>
                    <a:cubicBezTo>
                      <a:pt x="123692" y="158915"/>
                      <a:pt x="123555" y="159734"/>
                      <a:pt x="123282" y="159734"/>
                    </a:cubicBezTo>
                    <a:cubicBezTo>
                      <a:pt x="123009" y="159734"/>
                      <a:pt x="122463" y="161236"/>
                      <a:pt x="121644" y="164239"/>
                    </a:cubicBezTo>
                    <a:cubicBezTo>
                      <a:pt x="121644" y="164239"/>
                      <a:pt x="121917" y="163830"/>
                      <a:pt x="122463" y="163011"/>
                    </a:cubicBezTo>
                    <a:cubicBezTo>
                      <a:pt x="123555" y="161646"/>
                      <a:pt x="125330" y="159598"/>
                      <a:pt x="127787" y="156867"/>
                    </a:cubicBezTo>
                    <a:cubicBezTo>
                      <a:pt x="130245" y="154410"/>
                      <a:pt x="131883" y="152498"/>
                      <a:pt x="132702" y="151133"/>
                    </a:cubicBezTo>
                    <a:cubicBezTo>
                      <a:pt x="133248" y="150314"/>
                      <a:pt x="133658" y="149904"/>
                      <a:pt x="133931" y="149904"/>
                    </a:cubicBezTo>
                    <a:cubicBezTo>
                      <a:pt x="133931" y="150450"/>
                      <a:pt x="133112" y="151952"/>
                      <a:pt x="131474" y="154410"/>
                    </a:cubicBezTo>
                    <a:cubicBezTo>
                      <a:pt x="129835" y="157413"/>
                      <a:pt x="128334" y="160280"/>
                      <a:pt x="126968" y="163011"/>
                    </a:cubicBezTo>
                    <a:cubicBezTo>
                      <a:pt x="125057" y="166287"/>
                      <a:pt x="122053" y="170929"/>
                      <a:pt x="117958" y="176936"/>
                    </a:cubicBezTo>
                    <a:cubicBezTo>
                      <a:pt x="114135" y="182943"/>
                      <a:pt x="111541" y="187039"/>
                      <a:pt x="110176" y="189224"/>
                    </a:cubicBezTo>
                    <a:cubicBezTo>
                      <a:pt x="109357" y="190862"/>
                      <a:pt x="108674" y="192227"/>
                      <a:pt x="108128" y="193319"/>
                    </a:cubicBezTo>
                    <a:cubicBezTo>
                      <a:pt x="107309" y="194958"/>
                      <a:pt x="105943" y="197279"/>
                      <a:pt x="104032" y="200282"/>
                    </a:cubicBezTo>
                    <a:cubicBezTo>
                      <a:pt x="102394" y="203559"/>
                      <a:pt x="99868" y="208610"/>
                      <a:pt x="96455" y="215436"/>
                    </a:cubicBezTo>
                    <a:cubicBezTo>
                      <a:pt x="93042" y="222263"/>
                      <a:pt x="91335" y="225949"/>
                      <a:pt x="91335" y="226495"/>
                    </a:cubicBezTo>
                    <a:cubicBezTo>
                      <a:pt x="91335" y="226495"/>
                      <a:pt x="90721" y="227860"/>
                      <a:pt x="89492" y="230591"/>
                    </a:cubicBezTo>
                    <a:cubicBezTo>
                      <a:pt x="88263" y="233321"/>
                      <a:pt x="86693" y="236461"/>
                      <a:pt x="84782" y="240011"/>
                    </a:cubicBezTo>
                    <a:cubicBezTo>
                      <a:pt x="81779" y="246291"/>
                      <a:pt x="79185" y="252708"/>
                      <a:pt x="77000" y="259261"/>
                    </a:cubicBezTo>
                    <a:cubicBezTo>
                      <a:pt x="75635" y="263630"/>
                      <a:pt x="74133" y="268135"/>
                      <a:pt x="72495" y="272777"/>
                    </a:cubicBezTo>
                    <a:cubicBezTo>
                      <a:pt x="70857" y="277146"/>
                      <a:pt x="69491" y="280695"/>
                      <a:pt x="68399" y="283426"/>
                    </a:cubicBezTo>
                    <a:cubicBezTo>
                      <a:pt x="67580" y="285610"/>
                      <a:pt x="66897" y="287249"/>
                      <a:pt x="66351" y="288341"/>
                    </a:cubicBezTo>
                    <a:cubicBezTo>
                      <a:pt x="64713" y="291071"/>
                      <a:pt x="61982" y="292300"/>
                      <a:pt x="58160" y="292027"/>
                    </a:cubicBezTo>
                    <a:cubicBezTo>
                      <a:pt x="54064" y="290935"/>
                      <a:pt x="49968" y="289023"/>
                      <a:pt x="45872" y="286293"/>
                    </a:cubicBezTo>
                    <a:cubicBezTo>
                      <a:pt x="44507" y="285201"/>
                      <a:pt x="43688" y="284655"/>
                      <a:pt x="43415" y="284655"/>
                    </a:cubicBezTo>
                    <a:cubicBezTo>
                      <a:pt x="43142" y="284655"/>
                      <a:pt x="41435" y="282811"/>
                      <a:pt x="38295" y="279125"/>
                    </a:cubicBezTo>
                    <a:cubicBezTo>
                      <a:pt x="35155" y="275439"/>
                      <a:pt x="33039" y="272913"/>
                      <a:pt x="31947" y="271548"/>
                    </a:cubicBezTo>
                    <a:cubicBezTo>
                      <a:pt x="31401" y="270183"/>
                      <a:pt x="30718" y="268954"/>
                      <a:pt x="29899" y="267862"/>
                    </a:cubicBezTo>
                    <a:cubicBezTo>
                      <a:pt x="25803" y="261855"/>
                      <a:pt x="24575" y="254482"/>
                      <a:pt x="26213" y="245745"/>
                    </a:cubicBezTo>
                    <a:cubicBezTo>
                      <a:pt x="26759" y="243287"/>
                      <a:pt x="27305" y="240830"/>
                      <a:pt x="27851" y="238373"/>
                    </a:cubicBezTo>
                    <a:cubicBezTo>
                      <a:pt x="28124" y="235915"/>
                      <a:pt x="28397" y="234140"/>
                      <a:pt x="28670" y="233048"/>
                    </a:cubicBezTo>
                    <a:cubicBezTo>
                      <a:pt x="29762" y="230864"/>
                      <a:pt x="31128" y="225266"/>
                      <a:pt x="32766" y="216256"/>
                    </a:cubicBezTo>
                    <a:cubicBezTo>
                      <a:pt x="34950" y="203422"/>
                      <a:pt x="36179" y="196596"/>
                      <a:pt x="36452" y="195777"/>
                    </a:cubicBezTo>
                    <a:cubicBezTo>
                      <a:pt x="36725" y="193592"/>
                      <a:pt x="37135" y="190316"/>
                      <a:pt x="37681" y="185947"/>
                    </a:cubicBezTo>
                    <a:cubicBezTo>
                      <a:pt x="37954" y="181578"/>
                      <a:pt x="38227" y="178848"/>
                      <a:pt x="38500" y="177755"/>
                    </a:cubicBezTo>
                    <a:cubicBezTo>
                      <a:pt x="38773" y="176663"/>
                      <a:pt x="39046" y="174888"/>
                      <a:pt x="39319" y="172431"/>
                    </a:cubicBezTo>
                    <a:cubicBezTo>
                      <a:pt x="40138" y="165059"/>
                      <a:pt x="40958" y="158915"/>
                      <a:pt x="41777" y="154000"/>
                    </a:cubicBezTo>
                    <a:cubicBezTo>
                      <a:pt x="42323" y="150997"/>
                      <a:pt x="42732" y="147856"/>
                      <a:pt x="43005" y="144580"/>
                    </a:cubicBezTo>
                    <a:cubicBezTo>
                      <a:pt x="44098" y="131473"/>
                      <a:pt x="44780" y="120142"/>
                      <a:pt x="45053" y="110585"/>
                    </a:cubicBezTo>
                    <a:cubicBezTo>
                      <a:pt x="45326" y="106762"/>
                      <a:pt x="45599" y="103554"/>
                      <a:pt x="45872" y="100960"/>
                    </a:cubicBezTo>
                    <a:cubicBezTo>
                      <a:pt x="46145" y="98366"/>
                      <a:pt x="46282" y="96933"/>
                      <a:pt x="46282" y="96660"/>
                    </a:cubicBezTo>
                    <a:cubicBezTo>
                      <a:pt x="46555" y="96113"/>
                      <a:pt x="46692" y="94885"/>
                      <a:pt x="46692" y="92973"/>
                    </a:cubicBezTo>
                    <a:cubicBezTo>
                      <a:pt x="46692" y="91335"/>
                      <a:pt x="46828" y="90379"/>
                      <a:pt x="47101" y="90106"/>
                    </a:cubicBezTo>
                    <a:cubicBezTo>
                      <a:pt x="47647" y="89833"/>
                      <a:pt x="47920" y="89287"/>
                      <a:pt x="47920" y="88468"/>
                    </a:cubicBezTo>
                    <a:cubicBezTo>
                      <a:pt x="47920" y="86557"/>
                      <a:pt x="49832" y="86557"/>
                      <a:pt x="53654" y="88468"/>
                    </a:cubicBezTo>
                    <a:cubicBezTo>
                      <a:pt x="58569" y="90106"/>
                      <a:pt x="61300" y="92291"/>
                      <a:pt x="61846" y="95021"/>
                    </a:cubicBezTo>
                    <a:cubicBezTo>
                      <a:pt x="62938" y="96660"/>
                      <a:pt x="63757" y="97888"/>
                      <a:pt x="64303" y="98707"/>
                    </a:cubicBezTo>
                    <a:cubicBezTo>
                      <a:pt x="65122" y="99527"/>
                      <a:pt x="66078" y="100892"/>
                      <a:pt x="67170" y="102803"/>
                    </a:cubicBezTo>
                    <a:cubicBezTo>
                      <a:pt x="68263" y="104442"/>
                      <a:pt x="68945" y="108264"/>
                      <a:pt x="69218" y="114271"/>
                    </a:cubicBezTo>
                    <a:cubicBezTo>
                      <a:pt x="69491" y="120278"/>
                      <a:pt x="70310" y="125193"/>
                      <a:pt x="71676" y="129016"/>
                    </a:cubicBezTo>
                    <a:cubicBezTo>
                      <a:pt x="76318" y="139938"/>
                      <a:pt x="79867" y="145399"/>
                      <a:pt x="82325" y="145399"/>
                    </a:cubicBezTo>
                    <a:cubicBezTo>
                      <a:pt x="83690" y="145399"/>
                      <a:pt x="85192" y="143078"/>
                      <a:pt x="86830" y="138436"/>
                    </a:cubicBezTo>
                    <a:cubicBezTo>
                      <a:pt x="87103" y="136798"/>
                      <a:pt x="87376" y="134887"/>
                      <a:pt x="87649" y="132702"/>
                    </a:cubicBezTo>
                    <a:cubicBezTo>
                      <a:pt x="87922" y="130245"/>
                      <a:pt x="88468" y="126422"/>
                      <a:pt x="89287" y="121234"/>
                    </a:cubicBezTo>
                    <a:cubicBezTo>
                      <a:pt x="90926" y="107035"/>
                      <a:pt x="90107" y="97069"/>
                      <a:pt x="86830" y="91335"/>
                    </a:cubicBezTo>
                    <a:cubicBezTo>
                      <a:pt x="86011" y="89970"/>
                      <a:pt x="84782" y="88605"/>
                      <a:pt x="83144" y="87239"/>
                    </a:cubicBezTo>
                    <a:cubicBezTo>
                      <a:pt x="81505" y="85601"/>
                      <a:pt x="80686" y="84645"/>
                      <a:pt x="80686" y="84372"/>
                    </a:cubicBezTo>
                    <a:cubicBezTo>
                      <a:pt x="80686" y="84372"/>
                      <a:pt x="79594" y="82734"/>
                      <a:pt x="77410" y="79457"/>
                    </a:cubicBezTo>
                    <a:cubicBezTo>
                      <a:pt x="74133" y="74543"/>
                      <a:pt x="73450" y="71812"/>
                      <a:pt x="75362" y="71266"/>
                    </a:cubicBezTo>
                    <a:cubicBezTo>
                      <a:pt x="76454" y="70447"/>
                      <a:pt x="77819" y="68399"/>
                      <a:pt x="79458" y="65122"/>
                    </a:cubicBezTo>
                    <a:cubicBezTo>
                      <a:pt x="81096" y="61846"/>
                      <a:pt x="82461" y="59661"/>
                      <a:pt x="83553" y="58569"/>
                    </a:cubicBezTo>
                    <a:cubicBezTo>
                      <a:pt x="86830" y="53927"/>
                      <a:pt x="88468" y="50105"/>
                      <a:pt x="88468" y="47101"/>
                    </a:cubicBezTo>
                    <a:cubicBezTo>
                      <a:pt x="88468" y="45463"/>
                      <a:pt x="88059" y="44644"/>
                      <a:pt x="87240" y="44644"/>
                    </a:cubicBezTo>
                    <a:cubicBezTo>
                      <a:pt x="84509" y="44917"/>
                      <a:pt x="79048" y="47920"/>
                      <a:pt x="70857" y="53654"/>
                    </a:cubicBezTo>
                    <a:cubicBezTo>
                      <a:pt x="69218" y="55019"/>
                      <a:pt x="67716" y="56180"/>
                      <a:pt x="66351" y="57136"/>
                    </a:cubicBezTo>
                    <a:cubicBezTo>
                      <a:pt x="64986" y="58091"/>
                      <a:pt x="64303" y="58569"/>
                      <a:pt x="64303" y="58569"/>
                    </a:cubicBezTo>
                    <a:cubicBezTo>
                      <a:pt x="64030" y="58569"/>
                      <a:pt x="63621" y="58842"/>
                      <a:pt x="63075" y="59388"/>
                    </a:cubicBezTo>
                    <a:cubicBezTo>
                      <a:pt x="61982" y="60480"/>
                      <a:pt x="59593" y="62392"/>
                      <a:pt x="55907" y="65122"/>
                    </a:cubicBezTo>
                    <a:cubicBezTo>
                      <a:pt x="52221" y="67853"/>
                      <a:pt x="50241" y="69218"/>
                      <a:pt x="49968" y="69218"/>
                    </a:cubicBezTo>
                    <a:cubicBezTo>
                      <a:pt x="49422" y="69218"/>
                      <a:pt x="48876" y="69491"/>
                      <a:pt x="48330" y="70037"/>
                    </a:cubicBezTo>
                    <a:cubicBezTo>
                      <a:pt x="47511" y="70583"/>
                      <a:pt x="45463" y="71949"/>
                      <a:pt x="42186" y="74133"/>
                    </a:cubicBezTo>
                    <a:cubicBezTo>
                      <a:pt x="37817" y="76590"/>
                      <a:pt x="35019" y="78160"/>
                      <a:pt x="33790" y="78843"/>
                    </a:cubicBezTo>
                    <a:cubicBezTo>
                      <a:pt x="32561" y="79526"/>
                      <a:pt x="31947" y="79730"/>
                      <a:pt x="31947" y="79457"/>
                    </a:cubicBezTo>
                    <a:cubicBezTo>
                      <a:pt x="31947" y="79184"/>
                      <a:pt x="31674" y="79321"/>
                      <a:pt x="31128" y="79867"/>
                    </a:cubicBezTo>
                    <a:cubicBezTo>
                      <a:pt x="30582" y="80413"/>
                      <a:pt x="30309" y="80550"/>
                      <a:pt x="30309" y="80277"/>
                    </a:cubicBezTo>
                    <a:cubicBezTo>
                      <a:pt x="30309" y="80004"/>
                      <a:pt x="30036" y="80004"/>
                      <a:pt x="29489" y="80277"/>
                    </a:cubicBezTo>
                    <a:cubicBezTo>
                      <a:pt x="26486" y="81915"/>
                      <a:pt x="22390" y="82461"/>
                      <a:pt x="17202" y="81915"/>
                    </a:cubicBezTo>
                    <a:cubicBezTo>
                      <a:pt x="10103" y="79730"/>
                      <a:pt x="4642" y="75362"/>
                      <a:pt x="819" y="68808"/>
                    </a:cubicBezTo>
                    <a:cubicBezTo>
                      <a:pt x="-273" y="67170"/>
                      <a:pt x="-273" y="65941"/>
                      <a:pt x="819" y="65122"/>
                    </a:cubicBezTo>
                    <a:cubicBezTo>
                      <a:pt x="2184" y="63757"/>
                      <a:pt x="3004" y="64167"/>
                      <a:pt x="3277" y="66351"/>
                    </a:cubicBezTo>
                    <a:cubicBezTo>
                      <a:pt x="3550" y="67716"/>
                      <a:pt x="4369" y="68945"/>
                      <a:pt x="5734" y="70037"/>
                    </a:cubicBezTo>
                    <a:cubicBezTo>
                      <a:pt x="6826" y="71402"/>
                      <a:pt x="9011" y="72085"/>
                      <a:pt x="12287" y="72085"/>
                    </a:cubicBezTo>
                    <a:cubicBezTo>
                      <a:pt x="14745" y="72631"/>
                      <a:pt x="20615" y="70583"/>
                      <a:pt x="29899" y="65941"/>
                    </a:cubicBezTo>
                    <a:cubicBezTo>
                      <a:pt x="33449" y="64303"/>
                      <a:pt x="35497" y="63074"/>
                      <a:pt x="36043" y="62255"/>
                    </a:cubicBezTo>
                    <a:cubicBezTo>
                      <a:pt x="36589" y="61709"/>
                      <a:pt x="36862" y="61573"/>
                      <a:pt x="36862" y="61846"/>
                    </a:cubicBezTo>
                    <a:cubicBezTo>
                      <a:pt x="36862" y="62119"/>
                      <a:pt x="37135" y="62119"/>
                      <a:pt x="37681" y="61846"/>
                    </a:cubicBezTo>
                    <a:cubicBezTo>
                      <a:pt x="41231" y="58569"/>
                      <a:pt x="43415" y="56931"/>
                      <a:pt x="44234" y="56931"/>
                    </a:cubicBezTo>
                    <a:cubicBezTo>
                      <a:pt x="44507" y="56931"/>
                      <a:pt x="45736" y="56248"/>
                      <a:pt x="47920" y="54883"/>
                    </a:cubicBezTo>
                    <a:cubicBezTo>
                      <a:pt x="49832" y="53518"/>
                      <a:pt x="51060" y="52835"/>
                      <a:pt x="51606" y="52835"/>
                    </a:cubicBezTo>
                    <a:cubicBezTo>
                      <a:pt x="51606" y="52835"/>
                      <a:pt x="52699" y="52016"/>
                      <a:pt x="54883" y="50378"/>
                    </a:cubicBezTo>
                    <a:cubicBezTo>
                      <a:pt x="55975" y="49285"/>
                      <a:pt x="58842" y="47101"/>
                      <a:pt x="63484" y="43824"/>
                    </a:cubicBezTo>
                    <a:cubicBezTo>
                      <a:pt x="68126" y="40548"/>
                      <a:pt x="74679" y="36042"/>
                      <a:pt x="83144" y="30308"/>
                    </a:cubicBezTo>
                    <a:cubicBezTo>
                      <a:pt x="92701" y="23482"/>
                      <a:pt x="98571" y="18977"/>
                      <a:pt x="100755" y="16792"/>
                    </a:cubicBezTo>
                    <a:cubicBezTo>
                      <a:pt x="101029" y="16246"/>
                      <a:pt x="101302" y="15973"/>
                      <a:pt x="101575" y="15973"/>
                    </a:cubicBezTo>
                    <a:cubicBezTo>
                      <a:pt x="101575" y="15973"/>
                      <a:pt x="102326" y="15359"/>
                      <a:pt x="103827" y="14130"/>
                    </a:cubicBezTo>
                    <a:cubicBezTo>
                      <a:pt x="105329" y="12902"/>
                      <a:pt x="106899" y="11331"/>
                      <a:pt x="108537" y="9420"/>
                    </a:cubicBezTo>
                    <a:cubicBezTo>
                      <a:pt x="112633" y="5051"/>
                      <a:pt x="115364" y="2867"/>
                      <a:pt x="116729" y="2867"/>
                    </a:cubicBezTo>
                    <a:close/>
                    <a:moveTo>
                      <a:pt x="243697" y="0"/>
                    </a:moveTo>
                    <a:cubicBezTo>
                      <a:pt x="245335" y="0"/>
                      <a:pt x="248339" y="273"/>
                      <a:pt x="252708" y="819"/>
                    </a:cubicBezTo>
                    <a:cubicBezTo>
                      <a:pt x="257350" y="819"/>
                      <a:pt x="264995" y="5051"/>
                      <a:pt x="275644" y="13516"/>
                    </a:cubicBezTo>
                    <a:cubicBezTo>
                      <a:pt x="280286" y="17885"/>
                      <a:pt x="282607" y="20752"/>
                      <a:pt x="282607" y="22117"/>
                    </a:cubicBezTo>
                    <a:cubicBezTo>
                      <a:pt x="282607" y="22390"/>
                      <a:pt x="283153" y="23346"/>
                      <a:pt x="284245" y="24984"/>
                    </a:cubicBezTo>
                    <a:cubicBezTo>
                      <a:pt x="286429" y="28807"/>
                      <a:pt x="287522" y="32220"/>
                      <a:pt x="287522" y="35223"/>
                    </a:cubicBezTo>
                    <a:cubicBezTo>
                      <a:pt x="286976" y="36589"/>
                      <a:pt x="286156" y="37681"/>
                      <a:pt x="285064" y="38500"/>
                    </a:cubicBezTo>
                    <a:cubicBezTo>
                      <a:pt x="284245" y="39319"/>
                      <a:pt x="281515" y="39592"/>
                      <a:pt x="276873" y="39319"/>
                    </a:cubicBezTo>
                    <a:cubicBezTo>
                      <a:pt x="272504" y="38773"/>
                      <a:pt x="269637" y="39046"/>
                      <a:pt x="268272" y="40138"/>
                    </a:cubicBezTo>
                    <a:cubicBezTo>
                      <a:pt x="263084" y="43688"/>
                      <a:pt x="257759" y="48876"/>
                      <a:pt x="252298" y="55702"/>
                    </a:cubicBezTo>
                    <a:cubicBezTo>
                      <a:pt x="246291" y="63894"/>
                      <a:pt x="241513" y="71129"/>
                      <a:pt x="237963" y="77410"/>
                    </a:cubicBezTo>
                    <a:cubicBezTo>
                      <a:pt x="237144" y="79048"/>
                      <a:pt x="236598" y="80277"/>
                      <a:pt x="236325" y="81096"/>
                    </a:cubicBezTo>
                    <a:cubicBezTo>
                      <a:pt x="235779" y="81642"/>
                      <a:pt x="235233" y="82734"/>
                      <a:pt x="234687" y="84372"/>
                    </a:cubicBezTo>
                    <a:cubicBezTo>
                      <a:pt x="233594" y="86011"/>
                      <a:pt x="232229" y="88468"/>
                      <a:pt x="230591" y="91745"/>
                    </a:cubicBezTo>
                    <a:cubicBezTo>
                      <a:pt x="224857" y="102667"/>
                      <a:pt x="220761" y="110858"/>
                      <a:pt x="218304" y="116319"/>
                    </a:cubicBezTo>
                    <a:cubicBezTo>
                      <a:pt x="216938" y="119596"/>
                      <a:pt x="215027" y="123692"/>
                      <a:pt x="212569" y="128606"/>
                    </a:cubicBezTo>
                    <a:cubicBezTo>
                      <a:pt x="210385" y="133521"/>
                      <a:pt x="209293" y="136252"/>
                      <a:pt x="209293" y="136798"/>
                    </a:cubicBezTo>
                    <a:cubicBezTo>
                      <a:pt x="210112" y="137344"/>
                      <a:pt x="215027" y="139802"/>
                      <a:pt x="224038" y="144170"/>
                    </a:cubicBezTo>
                    <a:cubicBezTo>
                      <a:pt x="228133" y="146355"/>
                      <a:pt x="231615" y="148266"/>
                      <a:pt x="234482" y="149904"/>
                    </a:cubicBezTo>
                    <a:cubicBezTo>
                      <a:pt x="237349" y="151543"/>
                      <a:pt x="238919" y="152498"/>
                      <a:pt x="239192" y="152771"/>
                    </a:cubicBezTo>
                    <a:cubicBezTo>
                      <a:pt x="240011" y="153591"/>
                      <a:pt x="240694" y="154000"/>
                      <a:pt x="241240" y="154000"/>
                    </a:cubicBezTo>
                    <a:cubicBezTo>
                      <a:pt x="241513" y="154000"/>
                      <a:pt x="241649" y="154273"/>
                      <a:pt x="241649" y="154819"/>
                    </a:cubicBezTo>
                    <a:cubicBezTo>
                      <a:pt x="241649" y="155092"/>
                      <a:pt x="241922" y="155229"/>
                      <a:pt x="242468" y="155229"/>
                    </a:cubicBezTo>
                    <a:cubicBezTo>
                      <a:pt x="243015" y="155229"/>
                      <a:pt x="245199" y="156458"/>
                      <a:pt x="249022" y="158915"/>
                    </a:cubicBezTo>
                    <a:cubicBezTo>
                      <a:pt x="252571" y="161372"/>
                      <a:pt x="255165" y="163011"/>
                      <a:pt x="256804" y="163830"/>
                    </a:cubicBezTo>
                    <a:cubicBezTo>
                      <a:pt x="258442" y="164922"/>
                      <a:pt x="261172" y="166833"/>
                      <a:pt x="264995" y="169564"/>
                    </a:cubicBezTo>
                    <a:cubicBezTo>
                      <a:pt x="269091" y="172021"/>
                      <a:pt x="271958" y="173796"/>
                      <a:pt x="273596" y="174888"/>
                    </a:cubicBezTo>
                    <a:cubicBezTo>
                      <a:pt x="276054" y="176254"/>
                      <a:pt x="278511" y="177755"/>
                      <a:pt x="280968" y="179394"/>
                    </a:cubicBezTo>
                    <a:cubicBezTo>
                      <a:pt x="282061" y="180213"/>
                      <a:pt x="282880" y="180622"/>
                      <a:pt x="283426" y="180622"/>
                    </a:cubicBezTo>
                    <a:cubicBezTo>
                      <a:pt x="283426" y="180622"/>
                      <a:pt x="284109" y="181032"/>
                      <a:pt x="285474" y="181851"/>
                    </a:cubicBezTo>
                    <a:cubicBezTo>
                      <a:pt x="286839" y="182670"/>
                      <a:pt x="288477" y="183626"/>
                      <a:pt x="290389" y="184718"/>
                    </a:cubicBezTo>
                    <a:cubicBezTo>
                      <a:pt x="294758" y="187449"/>
                      <a:pt x="298034" y="189497"/>
                      <a:pt x="300218" y="190862"/>
                    </a:cubicBezTo>
                    <a:cubicBezTo>
                      <a:pt x="302130" y="191954"/>
                      <a:pt x="303222" y="192773"/>
                      <a:pt x="303495" y="193319"/>
                    </a:cubicBezTo>
                    <a:cubicBezTo>
                      <a:pt x="304041" y="193865"/>
                      <a:pt x="305679" y="194821"/>
                      <a:pt x="308410" y="196186"/>
                    </a:cubicBezTo>
                    <a:cubicBezTo>
                      <a:pt x="310048" y="197005"/>
                      <a:pt x="311687" y="197961"/>
                      <a:pt x="313325" y="199053"/>
                    </a:cubicBezTo>
                    <a:cubicBezTo>
                      <a:pt x="315236" y="200146"/>
                      <a:pt x="316328" y="200692"/>
                      <a:pt x="316601" y="200692"/>
                    </a:cubicBezTo>
                    <a:cubicBezTo>
                      <a:pt x="316601" y="200692"/>
                      <a:pt x="317284" y="201238"/>
                      <a:pt x="318649" y="202330"/>
                    </a:cubicBezTo>
                    <a:cubicBezTo>
                      <a:pt x="320288" y="203422"/>
                      <a:pt x="322336" y="204651"/>
                      <a:pt x="324793" y="206016"/>
                    </a:cubicBezTo>
                    <a:cubicBezTo>
                      <a:pt x="327524" y="207654"/>
                      <a:pt x="329025" y="208610"/>
                      <a:pt x="329298" y="208883"/>
                    </a:cubicBezTo>
                    <a:cubicBezTo>
                      <a:pt x="332575" y="211068"/>
                      <a:pt x="334486" y="212160"/>
                      <a:pt x="335032" y="212160"/>
                    </a:cubicBezTo>
                    <a:cubicBezTo>
                      <a:pt x="335305" y="212160"/>
                      <a:pt x="336261" y="212706"/>
                      <a:pt x="337899" y="213798"/>
                    </a:cubicBezTo>
                    <a:cubicBezTo>
                      <a:pt x="339265" y="214890"/>
                      <a:pt x="340493" y="215709"/>
                      <a:pt x="341586" y="216256"/>
                    </a:cubicBezTo>
                    <a:cubicBezTo>
                      <a:pt x="343224" y="217075"/>
                      <a:pt x="345954" y="218849"/>
                      <a:pt x="349777" y="221580"/>
                    </a:cubicBezTo>
                    <a:cubicBezTo>
                      <a:pt x="353873" y="224310"/>
                      <a:pt x="356876" y="226358"/>
                      <a:pt x="358788" y="227724"/>
                    </a:cubicBezTo>
                    <a:cubicBezTo>
                      <a:pt x="367252" y="233458"/>
                      <a:pt x="376263" y="240147"/>
                      <a:pt x="385820" y="247793"/>
                    </a:cubicBezTo>
                    <a:cubicBezTo>
                      <a:pt x="389642" y="251342"/>
                      <a:pt x="393260" y="254824"/>
                      <a:pt x="396673" y="258237"/>
                    </a:cubicBezTo>
                    <a:cubicBezTo>
                      <a:pt x="400087" y="261650"/>
                      <a:pt x="401793" y="263630"/>
                      <a:pt x="401793" y="264176"/>
                    </a:cubicBezTo>
                    <a:cubicBezTo>
                      <a:pt x="401793" y="264449"/>
                      <a:pt x="402339" y="264995"/>
                      <a:pt x="403431" y="265814"/>
                    </a:cubicBezTo>
                    <a:cubicBezTo>
                      <a:pt x="404797" y="266633"/>
                      <a:pt x="404251" y="266633"/>
                      <a:pt x="401793" y="265814"/>
                    </a:cubicBezTo>
                    <a:cubicBezTo>
                      <a:pt x="399609" y="265268"/>
                      <a:pt x="398380" y="265063"/>
                      <a:pt x="398107" y="265200"/>
                    </a:cubicBezTo>
                    <a:cubicBezTo>
                      <a:pt x="397834" y="265336"/>
                      <a:pt x="398380" y="265814"/>
                      <a:pt x="399745" y="266633"/>
                    </a:cubicBezTo>
                    <a:lnTo>
                      <a:pt x="402612" y="268272"/>
                    </a:lnTo>
                    <a:lnTo>
                      <a:pt x="400155" y="267862"/>
                    </a:lnTo>
                    <a:cubicBezTo>
                      <a:pt x="396059" y="267862"/>
                      <a:pt x="392373" y="268681"/>
                      <a:pt x="389096" y="270319"/>
                    </a:cubicBezTo>
                    <a:cubicBezTo>
                      <a:pt x="387185" y="271685"/>
                      <a:pt x="384454" y="272777"/>
                      <a:pt x="380905" y="273596"/>
                    </a:cubicBezTo>
                    <a:cubicBezTo>
                      <a:pt x="374898" y="274415"/>
                      <a:pt x="367662" y="274142"/>
                      <a:pt x="359197" y="272777"/>
                    </a:cubicBezTo>
                    <a:cubicBezTo>
                      <a:pt x="355375" y="271685"/>
                      <a:pt x="352917" y="271002"/>
                      <a:pt x="351825" y="270729"/>
                    </a:cubicBezTo>
                    <a:cubicBezTo>
                      <a:pt x="350733" y="270183"/>
                      <a:pt x="348685" y="269364"/>
                      <a:pt x="345681" y="268272"/>
                    </a:cubicBezTo>
                    <a:cubicBezTo>
                      <a:pt x="342678" y="267179"/>
                      <a:pt x="340220" y="266224"/>
                      <a:pt x="338309" y="265405"/>
                    </a:cubicBezTo>
                    <a:cubicBezTo>
                      <a:pt x="334759" y="263220"/>
                      <a:pt x="329298" y="260080"/>
                      <a:pt x="321926" y="255984"/>
                    </a:cubicBezTo>
                    <a:cubicBezTo>
                      <a:pt x="320288" y="255165"/>
                      <a:pt x="318376" y="253936"/>
                      <a:pt x="316192" y="252298"/>
                    </a:cubicBezTo>
                    <a:cubicBezTo>
                      <a:pt x="314008" y="250660"/>
                      <a:pt x="312915" y="249841"/>
                      <a:pt x="312915" y="249841"/>
                    </a:cubicBezTo>
                    <a:cubicBezTo>
                      <a:pt x="312642" y="249841"/>
                      <a:pt x="311209" y="248885"/>
                      <a:pt x="308615" y="246974"/>
                    </a:cubicBezTo>
                    <a:cubicBezTo>
                      <a:pt x="306021" y="245062"/>
                      <a:pt x="303632" y="243287"/>
                      <a:pt x="301447" y="241649"/>
                    </a:cubicBezTo>
                    <a:cubicBezTo>
                      <a:pt x="299263" y="240011"/>
                      <a:pt x="297488" y="238646"/>
                      <a:pt x="296123" y="237553"/>
                    </a:cubicBezTo>
                    <a:cubicBezTo>
                      <a:pt x="294484" y="236461"/>
                      <a:pt x="292983" y="235369"/>
                      <a:pt x="291617" y="234277"/>
                    </a:cubicBezTo>
                    <a:cubicBezTo>
                      <a:pt x="290252" y="233185"/>
                      <a:pt x="289023" y="232229"/>
                      <a:pt x="287931" y="231410"/>
                    </a:cubicBezTo>
                    <a:cubicBezTo>
                      <a:pt x="285474" y="229225"/>
                      <a:pt x="282743" y="226768"/>
                      <a:pt x="279740" y="224037"/>
                    </a:cubicBezTo>
                    <a:cubicBezTo>
                      <a:pt x="278921" y="223218"/>
                      <a:pt x="277282" y="221853"/>
                      <a:pt x="274825" y="219942"/>
                    </a:cubicBezTo>
                    <a:cubicBezTo>
                      <a:pt x="265814" y="211750"/>
                      <a:pt x="256121" y="202193"/>
                      <a:pt x="245745" y="191271"/>
                    </a:cubicBezTo>
                    <a:cubicBezTo>
                      <a:pt x="237827" y="182534"/>
                      <a:pt x="231410" y="174888"/>
                      <a:pt x="226495" y="168335"/>
                    </a:cubicBezTo>
                    <a:cubicBezTo>
                      <a:pt x="221307" y="160690"/>
                      <a:pt x="216665" y="154819"/>
                      <a:pt x="212569" y="150723"/>
                    </a:cubicBezTo>
                    <a:cubicBezTo>
                      <a:pt x="210385" y="148539"/>
                      <a:pt x="208542" y="146833"/>
                      <a:pt x="207040" y="145604"/>
                    </a:cubicBezTo>
                    <a:cubicBezTo>
                      <a:pt x="205538" y="144375"/>
                      <a:pt x="204788" y="144034"/>
                      <a:pt x="204788" y="144580"/>
                    </a:cubicBezTo>
                    <a:cubicBezTo>
                      <a:pt x="204788" y="144853"/>
                      <a:pt x="204241" y="146082"/>
                      <a:pt x="203149" y="148266"/>
                    </a:cubicBezTo>
                    <a:cubicBezTo>
                      <a:pt x="202057" y="150450"/>
                      <a:pt x="200897" y="152840"/>
                      <a:pt x="199668" y="155434"/>
                    </a:cubicBezTo>
                    <a:cubicBezTo>
                      <a:pt x="198439" y="158028"/>
                      <a:pt x="197415" y="160007"/>
                      <a:pt x="196596" y="161372"/>
                    </a:cubicBezTo>
                    <a:cubicBezTo>
                      <a:pt x="193319" y="167107"/>
                      <a:pt x="189224" y="173796"/>
                      <a:pt x="184309" y="181442"/>
                    </a:cubicBezTo>
                    <a:cubicBezTo>
                      <a:pt x="180213" y="187449"/>
                      <a:pt x="175162" y="194275"/>
                      <a:pt x="169155" y="201920"/>
                    </a:cubicBezTo>
                    <a:cubicBezTo>
                      <a:pt x="166424" y="205197"/>
                      <a:pt x="165059" y="207108"/>
                      <a:pt x="165059" y="207654"/>
                    </a:cubicBezTo>
                    <a:cubicBezTo>
                      <a:pt x="165059" y="207927"/>
                      <a:pt x="163420" y="209702"/>
                      <a:pt x="160144" y="212979"/>
                    </a:cubicBezTo>
                    <a:cubicBezTo>
                      <a:pt x="149495" y="223901"/>
                      <a:pt x="140621" y="231956"/>
                      <a:pt x="133522" y="237144"/>
                    </a:cubicBezTo>
                    <a:cubicBezTo>
                      <a:pt x="128334" y="240967"/>
                      <a:pt x="121507" y="246018"/>
                      <a:pt x="113043" y="252298"/>
                    </a:cubicBezTo>
                    <a:cubicBezTo>
                      <a:pt x="104851" y="258578"/>
                      <a:pt x="100073" y="262264"/>
                      <a:pt x="98708" y="263357"/>
                    </a:cubicBezTo>
                    <a:cubicBezTo>
                      <a:pt x="98161" y="263357"/>
                      <a:pt x="98435" y="262811"/>
                      <a:pt x="99527" y="261718"/>
                    </a:cubicBezTo>
                    <a:cubicBezTo>
                      <a:pt x="100619" y="260626"/>
                      <a:pt x="102257" y="259124"/>
                      <a:pt x="104442" y="257213"/>
                    </a:cubicBezTo>
                    <a:cubicBezTo>
                      <a:pt x="112360" y="249021"/>
                      <a:pt x="119732" y="240011"/>
                      <a:pt x="126559" y="230181"/>
                    </a:cubicBezTo>
                    <a:cubicBezTo>
                      <a:pt x="129562" y="226085"/>
                      <a:pt x="131064" y="223901"/>
                      <a:pt x="131064" y="223628"/>
                    </a:cubicBezTo>
                    <a:cubicBezTo>
                      <a:pt x="131064" y="223628"/>
                      <a:pt x="132156" y="221990"/>
                      <a:pt x="134341" y="218713"/>
                    </a:cubicBezTo>
                    <a:cubicBezTo>
                      <a:pt x="143078" y="207518"/>
                      <a:pt x="149085" y="199599"/>
                      <a:pt x="152362" y="194958"/>
                    </a:cubicBezTo>
                    <a:cubicBezTo>
                      <a:pt x="158915" y="185128"/>
                      <a:pt x="164240" y="176390"/>
                      <a:pt x="168335" y="168745"/>
                    </a:cubicBezTo>
                    <a:cubicBezTo>
                      <a:pt x="172158" y="161099"/>
                      <a:pt x="174957" y="155502"/>
                      <a:pt x="176732" y="151952"/>
                    </a:cubicBezTo>
                    <a:cubicBezTo>
                      <a:pt x="178506" y="148403"/>
                      <a:pt x="179803" y="145809"/>
                      <a:pt x="180623" y="144170"/>
                    </a:cubicBezTo>
                    <a:cubicBezTo>
                      <a:pt x="181715" y="141713"/>
                      <a:pt x="182534" y="139665"/>
                      <a:pt x="183080" y="138027"/>
                    </a:cubicBezTo>
                    <a:cubicBezTo>
                      <a:pt x="183899" y="136115"/>
                      <a:pt x="184309" y="134887"/>
                      <a:pt x="184309" y="134341"/>
                    </a:cubicBezTo>
                    <a:cubicBezTo>
                      <a:pt x="184309" y="134067"/>
                      <a:pt x="183080" y="133521"/>
                      <a:pt x="180623" y="132702"/>
                    </a:cubicBezTo>
                    <a:cubicBezTo>
                      <a:pt x="178165" y="131883"/>
                      <a:pt x="176117" y="131473"/>
                      <a:pt x="174479" y="131473"/>
                    </a:cubicBezTo>
                    <a:cubicBezTo>
                      <a:pt x="173933" y="131473"/>
                      <a:pt x="173250" y="131200"/>
                      <a:pt x="172431" y="130654"/>
                    </a:cubicBezTo>
                    <a:cubicBezTo>
                      <a:pt x="172158" y="130381"/>
                      <a:pt x="172499" y="130245"/>
                      <a:pt x="173455" y="130245"/>
                    </a:cubicBezTo>
                    <a:cubicBezTo>
                      <a:pt x="174411" y="130245"/>
                      <a:pt x="176254" y="130245"/>
                      <a:pt x="178984" y="130245"/>
                    </a:cubicBezTo>
                    <a:lnTo>
                      <a:pt x="185947" y="130654"/>
                    </a:lnTo>
                    <a:lnTo>
                      <a:pt x="188405" y="124920"/>
                    </a:lnTo>
                    <a:cubicBezTo>
                      <a:pt x="190043" y="121098"/>
                      <a:pt x="191408" y="117958"/>
                      <a:pt x="192500" y="115500"/>
                    </a:cubicBezTo>
                    <a:cubicBezTo>
                      <a:pt x="195504" y="108674"/>
                      <a:pt x="197961" y="102803"/>
                      <a:pt x="199873" y="97888"/>
                    </a:cubicBezTo>
                    <a:cubicBezTo>
                      <a:pt x="200419" y="95977"/>
                      <a:pt x="200965" y="94612"/>
                      <a:pt x="201511" y="93793"/>
                    </a:cubicBezTo>
                    <a:cubicBezTo>
                      <a:pt x="203422" y="89970"/>
                      <a:pt x="204788" y="86830"/>
                      <a:pt x="205607" y="84372"/>
                    </a:cubicBezTo>
                    <a:cubicBezTo>
                      <a:pt x="206153" y="83007"/>
                      <a:pt x="207108" y="80959"/>
                      <a:pt x="208474" y="78229"/>
                    </a:cubicBezTo>
                    <a:cubicBezTo>
                      <a:pt x="209839" y="75498"/>
                      <a:pt x="211204" y="72768"/>
                      <a:pt x="212569" y="70037"/>
                    </a:cubicBezTo>
                    <a:cubicBezTo>
                      <a:pt x="213935" y="67580"/>
                      <a:pt x="214890" y="65532"/>
                      <a:pt x="215436" y="63894"/>
                    </a:cubicBezTo>
                    <a:cubicBezTo>
                      <a:pt x="215983" y="62528"/>
                      <a:pt x="216392" y="61709"/>
                      <a:pt x="216665" y="61436"/>
                    </a:cubicBezTo>
                    <a:cubicBezTo>
                      <a:pt x="216938" y="61163"/>
                      <a:pt x="217211" y="60754"/>
                      <a:pt x="217484" y="60207"/>
                    </a:cubicBezTo>
                    <a:cubicBezTo>
                      <a:pt x="217484" y="59388"/>
                      <a:pt x="217894" y="58569"/>
                      <a:pt x="218713" y="57750"/>
                    </a:cubicBezTo>
                    <a:cubicBezTo>
                      <a:pt x="219259" y="56385"/>
                      <a:pt x="220351" y="54337"/>
                      <a:pt x="221990" y="51606"/>
                    </a:cubicBezTo>
                    <a:cubicBezTo>
                      <a:pt x="223355" y="48603"/>
                      <a:pt x="224311" y="46828"/>
                      <a:pt x="224857" y="46282"/>
                    </a:cubicBezTo>
                    <a:cubicBezTo>
                      <a:pt x="225130" y="45736"/>
                      <a:pt x="225266" y="45190"/>
                      <a:pt x="225266" y="44644"/>
                    </a:cubicBezTo>
                    <a:cubicBezTo>
                      <a:pt x="225266" y="44097"/>
                      <a:pt x="225949" y="42869"/>
                      <a:pt x="227314" y="40957"/>
                    </a:cubicBezTo>
                    <a:cubicBezTo>
                      <a:pt x="230591" y="34950"/>
                      <a:pt x="232229" y="30855"/>
                      <a:pt x="232229" y="28670"/>
                    </a:cubicBezTo>
                    <a:cubicBezTo>
                      <a:pt x="232229" y="27851"/>
                      <a:pt x="232366" y="27168"/>
                      <a:pt x="232639" y="26622"/>
                    </a:cubicBezTo>
                    <a:cubicBezTo>
                      <a:pt x="232912" y="26349"/>
                      <a:pt x="233185" y="25394"/>
                      <a:pt x="233458" y="23755"/>
                    </a:cubicBezTo>
                    <a:cubicBezTo>
                      <a:pt x="233731" y="21844"/>
                      <a:pt x="232980" y="20274"/>
                      <a:pt x="231205" y="19045"/>
                    </a:cubicBezTo>
                    <a:cubicBezTo>
                      <a:pt x="229430" y="17816"/>
                      <a:pt x="225403" y="15973"/>
                      <a:pt x="219123" y="13516"/>
                    </a:cubicBezTo>
                    <a:cubicBezTo>
                      <a:pt x="212296" y="10785"/>
                      <a:pt x="208064" y="9147"/>
                      <a:pt x="206426" y="8601"/>
                    </a:cubicBezTo>
                    <a:cubicBezTo>
                      <a:pt x="205334" y="8055"/>
                      <a:pt x="204514" y="7782"/>
                      <a:pt x="203968" y="7782"/>
                    </a:cubicBezTo>
                    <a:cubicBezTo>
                      <a:pt x="203422" y="7509"/>
                      <a:pt x="203013" y="7099"/>
                      <a:pt x="202740" y="6553"/>
                    </a:cubicBezTo>
                    <a:cubicBezTo>
                      <a:pt x="202467" y="5734"/>
                      <a:pt x="203013" y="5120"/>
                      <a:pt x="204378" y="4710"/>
                    </a:cubicBezTo>
                    <a:cubicBezTo>
                      <a:pt x="205743" y="4300"/>
                      <a:pt x="208474" y="3959"/>
                      <a:pt x="212569" y="3686"/>
                    </a:cubicBezTo>
                    <a:cubicBezTo>
                      <a:pt x="216938" y="3140"/>
                      <a:pt x="219942" y="2730"/>
                      <a:pt x="221580" y="2457"/>
                    </a:cubicBezTo>
                    <a:cubicBezTo>
                      <a:pt x="223491" y="2184"/>
                      <a:pt x="227451" y="1775"/>
                      <a:pt x="233458" y="1229"/>
                    </a:cubicBezTo>
                    <a:cubicBezTo>
                      <a:pt x="239192" y="683"/>
                      <a:pt x="242605" y="273"/>
                      <a:pt x="24369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7D31"/>
                  </a:gs>
                  <a:gs pos="100000">
                    <a:srgbClr val="C9512E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en-US" altLang="zh-CN" sz="3200" dirty="0">
                  <a:gradFill>
                    <a:gsLst>
                      <a:gs pos="0">
                        <a:srgbClr val="ED7D31"/>
                      </a:gs>
                      <a:gs pos="100000">
                        <a:srgbClr val="C9512E"/>
                      </a:gs>
                    </a:gsLst>
                    <a:lin ang="5400000" scaled="1"/>
                  </a:gra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80C34C1-1204-4528-86AE-F1A8D2AFD59B}"/>
                </a:ext>
              </a:extLst>
            </p:cNvPr>
            <p:cNvSpPr txBox="1"/>
            <p:nvPr/>
          </p:nvSpPr>
          <p:spPr>
            <a:xfrm>
              <a:off x="6071330" y="935093"/>
              <a:ext cx="191438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SENIOR TEAM, PROFESSIONAL BRAND BUILDING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75FCFDC-DCF5-40ED-83C5-D9A02E56ADA4}"/>
              </a:ext>
            </a:extLst>
          </p:cNvPr>
          <p:cNvSpPr txBox="1"/>
          <p:nvPr/>
        </p:nvSpPr>
        <p:spPr>
          <a:xfrm>
            <a:off x="5819001" y="5240417"/>
            <a:ext cx="553998" cy="10592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陈老师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0549B14-AA88-4EE4-B1FC-77D5BAC9AD06}"/>
              </a:ext>
            </a:extLst>
          </p:cNvPr>
          <p:cNvSpPr txBox="1"/>
          <p:nvPr/>
        </p:nvSpPr>
        <p:spPr>
          <a:xfrm>
            <a:off x="874920" y="5240417"/>
            <a:ext cx="553998" cy="10592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琳琳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4E93E91-E6C3-4FB3-8304-FC204A4D1E78}"/>
              </a:ext>
            </a:extLst>
          </p:cNvPr>
          <p:cNvSpPr txBox="1"/>
          <p:nvPr/>
        </p:nvSpPr>
        <p:spPr>
          <a:xfrm>
            <a:off x="2522947" y="5240417"/>
            <a:ext cx="553998" cy="10592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大玮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A008A30-210F-4E40-8A94-344E118C6B02}"/>
              </a:ext>
            </a:extLst>
          </p:cNvPr>
          <p:cNvSpPr txBox="1"/>
          <p:nvPr/>
        </p:nvSpPr>
        <p:spPr>
          <a:xfrm>
            <a:off x="4170974" y="5240417"/>
            <a:ext cx="553998" cy="10592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璐璐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E6F51FD-FFF3-4CEC-A91C-C1DFD51B6C4D}"/>
              </a:ext>
            </a:extLst>
          </p:cNvPr>
          <p:cNvSpPr txBox="1"/>
          <p:nvPr/>
        </p:nvSpPr>
        <p:spPr>
          <a:xfrm>
            <a:off x="7467028" y="5240417"/>
            <a:ext cx="553998" cy="10592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玻璃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162AC01-BEF9-41B4-A80D-D0ACD419F93C}"/>
              </a:ext>
            </a:extLst>
          </p:cNvPr>
          <p:cNvSpPr txBox="1"/>
          <p:nvPr/>
        </p:nvSpPr>
        <p:spPr>
          <a:xfrm>
            <a:off x="9115055" y="5240417"/>
            <a:ext cx="553998" cy="10592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瑶瑶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B1BAB19-E9AD-4FF5-9D32-97B41D24272D}"/>
              </a:ext>
            </a:extLst>
          </p:cNvPr>
          <p:cNvSpPr txBox="1"/>
          <p:nvPr/>
        </p:nvSpPr>
        <p:spPr>
          <a:xfrm>
            <a:off x="10763079" y="5240417"/>
            <a:ext cx="553998" cy="10592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珺珺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A80445AD-0934-4C6F-A63E-9FEB329C517A}"/>
              </a:ext>
            </a:extLst>
          </p:cNvPr>
          <p:cNvSpPr/>
          <p:nvPr/>
        </p:nvSpPr>
        <p:spPr>
          <a:xfrm>
            <a:off x="494447" y="4601657"/>
            <a:ext cx="1330420" cy="360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95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72BB5D3A-92B4-41F7-94A7-A1B80FF4E4F8}"/>
              </a:ext>
            </a:extLst>
          </p:cNvPr>
          <p:cNvSpPr/>
          <p:nvPr/>
        </p:nvSpPr>
        <p:spPr>
          <a:xfrm>
            <a:off x="2139895" y="4602902"/>
            <a:ext cx="1330420" cy="360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95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64A376AA-46FF-4D06-92B6-EEF6D742500A}"/>
              </a:ext>
            </a:extLst>
          </p:cNvPr>
          <p:cNvSpPr/>
          <p:nvPr/>
        </p:nvSpPr>
        <p:spPr>
          <a:xfrm>
            <a:off x="3785343" y="4602902"/>
            <a:ext cx="1330420" cy="360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95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PA-圆角矩形 68">
            <a:extLst>
              <a:ext uri="{FF2B5EF4-FFF2-40B4-BE49-F238E27FC236}">
                <a16:creationId xmlns:a16="http://schemas.microsoft.com/office/drawing/2014/main" id="{14508C10-6E8F-45DE-98FC-8C0A0BEE1A4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283528" y="4563000"/>
            <a:ext cx="1624946" cy="4403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95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D7B1ADEF-9E16-4B23-84B8-898EE19EA81F}"/>
              </a:ext>
            </a:extLst>
          </p:cNvPr>
          <p:cNvSpPr/>
          <p:nvPr/>
        </p:nvSpPr>
        <p:spPr>
          <a:xfrm>
            <a:off x="7076239" y="4602902"/>
            <a:ext cx="1330420" cy="360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95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4955032A-9D8E-46CD-A012-C89F836AE1BA}"/>
              </a:ext>
            </a:extLst>
          </p:cNvPr>
          <p:cNvSpPr/>
          <p:nvPr/>
        </p:nvSpPr>
        <p:spPr>
          <a:xfrm>
            <a:off x="8721687" y="4602902"/>
            <a:ext cx="1330420" cy="360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95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D15376A8-3A1B-446E-A2CD-108E289931AA}"/>
              </a:ext>
            </a:extLst>
          </p:cNvPr>
          <p:cNvSpPr/>
          <p:nvPr/>
        </p:nvSpPr>
        <p:spPr>
          <a:xfrm>
            <a:off x="10367133" y="4602902"/>
            <a:ext cx="1330420" cy="3604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95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5BA5AA6-E559-4ED3-BA76-692DC185D0BA}"/>
              </a:ext>
            </a:extLst>
          </p:cNvPr>
          <p:cNvSpPr txBox="1"/>
          <p:nvPr/>
        </p:nvSpPr>
        <p:spPr>
          <a:xfrm>
            <a:off x="5283528" y="4541343"/>
            <a:ext cx="1624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创始人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1883917-8799-4A69-8250-867135D619E2}"/>
              </a:ext>
            </a:extLst>
          </p:cNvPr>
          <p:cNvSpPr txBox="1"/>
          <p:nvPr/>
        </p:nvSpPr>
        <p:spPr>
          <a:xfrm>
            <a:off x="632150" y="4610754"/>
            <a:ext cx="1055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运营助理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53E2103-408B-42A6-AD0B-0639843761A4}"/>
              </a:ext>
            </a:extLst>
          </p:cNvPr>
          <p:cNvSpPr txBox="1"/>
          <p:nvPr/>
        </p:nvSpPr>
        <p:spPr>
          <a:xfrm>
            <a:off x="2277598" y="4610754"/>
            <a:ext cx="1055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运营组长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C5C5354-EC74-4ADB-88DA-7D6C8D8EE7C9}"/>
              </a:ext>
            </a:extLst>
          </p:cNvPr>
          <p:cNvSpPr txBox="1"/>
          <p:nvPr/>
        </p:nvSpPr>
        <p:spPr>
          <a:xfrm>
            <a:off x="3923046" y="4610754"/>
            <a:ext cx="1055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运营助理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E468AD2-F446-4C8A-B941-2F11F0220909}"/>
              </a:ext>
            </a:extLst>
          </p:cNvPr>
          <p:cNvSpPr txBox="1"/>
          <p:nvPr/>
        </p:nvSpPr>
        <p:spPr>
          <a:xfrm>
            <a:off x="7223500" y="4613874"/>
            <a:ext cx="10358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设计总监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F4EC928-33DD-45FD-B933-D12C08D47880}"/>
              </a:ext>
            </a:extLst>
          </p:cNvPr>
          <p:cNvSpPr txBox="1"/>
          <p:nvPr/>
        </p:nvSpPr>
        <p:spPr>
          <a:xfrm>
            <a:off x="8878417" y="4610754"/>
            <a:ext cx="1016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社群助教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ADF056B-E612-4BE4-9F49-B35A30D5E433}"/>
              </a:ext>
            </a:extLst>
          </p:cNvPr>
          <p:cNvSpPr txBox="1"/>
          <p:nvPr/>
        </p:nvSpPr>
        <p:spPr>
          <a:xfrm>
            <a:off x="10504836" y="4610754"/>
            <a:ext cx="1055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社群助教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8D843E34-A844-48BB-A386-4B0A2B75BE86}"/>
              </a:ext>
            </a:extLst>
          </p:cNvPr>
          <p:cNvGrpSpPr/>
          <p:nvPr/>
        </p:nvGrpSpPr>
        <p:grpSpPr>
          <a:xfrm>
            <a:off x="-769836" y="-576028"/>
            <a:ext cx="13731673" cy="4439091"/>
            <a:chOff x="-794982" y="-576028"/>
            <a:chExt cx="13731673" cy="4439091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82B8A40A-845E-4854-B569-01521ED8DCB9}"/>
                </a:ext>
              </a:extLst>
            </p:cNvPr>
            <p:cNvGrpSpPr/>
            <p:nvPr/>
          </p:nvGrpSpPr>
          <p:grpSpPr>
            <a:xfrm>
              <a:off x="8506134" y="-576028"/>
              <a:ext cx="4430557" cy="4439091"/>
              <a:chOff x="8506134" y="-576028"/>
              <a:chExt cx="4430557" cy="4439091"/>
            </a:xfrm>
          </p:grpSpPr>
          <p:sp>
            <p:nvSpPr>
              <p:cNvPr id="86" name="平行四边形 85">
                <a:extLst>
                  <a:ext uri="{FF2B5EF4-FFF2-40B4-BE49-F238E27FC236}">
                    <a16:creationId xmlns:a16="http://schemas.microsoft.com/office/drawing/2014/main" id="{9CDE0E7D-4CE4-417D-9D13-33B2389DC71A}"/>
                  </a:ext>
                </a:extLst>
              </p:cNvPr>
              <p:cNvSpPr/>
              <p:nvPr/>
            </p:nvSpPr>
            <p:spPr>
              <a:xfrm>
                <a:off x="8506134" y="0"/>
                <a:ext cx="3516148" cy="3065318"/>
              </a:xfrm>
              <a:prstGeom prst="parallelogram">
                <a:avLst>
                  <a:gd name="adj" fmla="val 35901"/>
                </a:avLst>
              </a:prstGeom>
              <a:gradFill flip="none" rotWithShape="1">
                <a:gsLst>
                  <a:gs pos="0">
                    <a:srgbClr val="ED7D31">
                      <a:alpha val="0"/>
                    </a:srgbClr>
                  </a:gs>
                  <a:gs pos="100000">
                    <a:srgbClr val="C9512E">
                      <a:alpha val="6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平行四边形 86">
                <a:extLst>
                  <a:ext uri="{FF2B5EF4-FFF2-40B4-BE49-F238E27FC236}">
                    <a16:creationId xmlns:a16="http://schemas.microsoft.com/office/drawing/2014/main" id="{7929C8D4-F6A8-4A46-A520-570A8DACF12A}"/>
                  </a:ext>
                </a:extLst>
              </p:cNvPr>
              <p:cNvSpPr/>
              <p:nvPr/>
            </p:nvSpPr>
            <p:spPr>
              <a:xfrm>
                <a:off x="9420543" y="-576028"/>
                <a:ext cx="3516148" cy="4439091"/>
              </a:xfrm>
              <a:prstGeom prst="parallelogram">
                <a:avLst>
                  <a:gd name="adj" fmla="val 43472"/>
                </a:avLst>
              </a:prstGeom>
              <a:gradFill flip="none" rotWithShape="1">
                <a:gsLst>
                  <a:gs pos="0">
                    <a:srgbClr val="ED7D31">
                      <a:alpha val="0"/>
                    </a:srgbClr>
                  </a:gs>
                  <a:gs pos="100000">
                    <a:srgbClr val="C9512E">
                      <a:alpha val="6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873AA3B0-8855-436B-8E1C-7612BCF66DA8}"/>
                </a:ext>
              </a:extLst>
            </p:cNvPr>
            <p:cNvGrpSpPr/>
            <p:nvPr/>
          </p:nvGrpSpPr>
          <p:grpSpPr>
            <a:xfrm flipH="1">
              <a:off x="-794982" y="-576028"/>
              <a:ext cx="4430557" cy="4439091"/>
              <a:chOff x="8506134" y="-576028"/>
              <a:chExt cx="4430557" cy="4439091"/>
            </a:xfrm>
          </p:grpSpPr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id="{7268A04B-575F-4AAC-A759-655466CFEDD0}"/>
                  </a:ext>
                </a:extLst>
              </p:cNvPr>
              <p:cNvSpPr/>
              <p:nvPr/>
            </p:nvSpPr>
            <p:spPr>
              <a:xfrm>
                <a:off x="8506134" y="0"/>
                <a:ext cx="3516148" cy="3065318"/>
              </a:xfrm>
              <a:prstGeom prst="parallelogram">
                <a:avLst>
                  <a:gd name="adj" fmla="val 35901"/>
                </a:avLst>
              </a:prstGeom>
              <a:gradFill flip="none" rotWithShape="1">
                <a:gsLst>
                  <a:gs pos="0">
                    <a:srgbClr val="ED7D31">
                      <a:alpha val="0"/>
                    </a:srgbClr>
                  </a:gs>
                  <a:gs pos="100000">
                    <a:srgbClr val="C9512E">
                      <a:alpha val="6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93006D0D-9EDA-452C-B6C1-A1C70AF6B1FD}"/>
                  </a:ext>
                </a:extLst>
              </p:cNvPr>
              <p:cNvSpPr/>
              <p:nvPr/>
            </p:nvSpPr>
            <p:spPr>
              <a:xfrm>
                <a:off x="9420543" y="-576028"/>
                <a:ext cx="3516148" cy="4439091"/>
              </a:xfrm>
              <a:prstGeom prst="parallelogram">
                <a:avLst>
                  <a:gd name="adj" fmla="val 43472"/>
                </a:avLst>
              </a:prstGeom>
              <a:gradFill flip="none" rotWithShape="1">
                <a:gsLst>
                  <a:gs pos="0">
                    <a:srgbClr val="ED7D31">
                      <a:alpha val="0"/>
                    </a:srgbClr>
                  </a:gs>
                  <a:gs pos="100000">
                    <a:srgbClr val="C9512E">
                      <a:alpha val="6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838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图片 164">
            <a:extLst>
              <a:ext uri="{FF2B5EF4-FFF2-40B4-BE49-F238E27FC236}">
                <a16:creationId xmlns:a16="http://schemas.microsoft.com/office/drawing/2014/main" id="{6ABC3B18-C51E-45E6-ACA4-065D572F3E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6"/>
            <a:ext cx="12192000" cy="6857374"/>
          </a:xfrm>
          <a:prstGeom prst="rect">
            <a:avLst/>
          </a:prstGeom>
        </p:spPr>
      </p:pic>
      <p:sp>
        <p:nvSpPr>
          <p:cNvPr id="166" name="矩形 165">
            <a:extLst>
              <a:ext uri="{FF2B5EF4-FFF2-40B4-BE49-F238E27FC236}">
                <a16:creationId xmlns:a16="http://schemas.microsoft.com/office/drawing/2014/main" id="{814B4BA7-C3A0-402C-8986-8047ABB6AEF5}"/>
              </a:ext>
            </a:extLst>
          </p:cNvPr>
          <p:cNvSpPr/>
          <p:nvPr/>
        </p:nvSpPr>
        <p:spPr>
          <a:xfrm>
            <a:off x="0" y="0"/>
            <a:ext cx="12192000" cy="68719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47000">
                <a:schemeClr val="bg1">
                  <a:alpha val="92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DECE2F9-2496-416E-8F70-3C6E7DD58EE5}"/>
              </a:ext>
            </a:extLst>
          </p:cNvPr>
          <p:cNvGrpSpPr/>
          <p:nvPr/>
        </p:nvGrpSpPr>
        <p:grpSpPr>
          <a:xfrm>
            <a:off x="2829215" y="1571111"/>
            <a:ext cx="6533570" cy="2456738"/>
            <a:chOff x="2829215" y="1803106"/>
            <a:chExt cx="6533570" cy="2456738"/>
          </a:xfrm>
        </p:grpSpPr>
        <p:sp>
          <p:nvSpPr>
            <p:cNvPr id="3" name="菱形 2">
              <a:extLst>
                <a:ext uri="{FF2B5EF4-FFF2-40B4-BE49-F238E27FC236}">
                  <a16:creationId xmlns:a16="http://schemas.microsoft.com/office/drawing/2014/main" id="{75DB58B9-6360-4A60-AE6F-928D1468C094}"/>
                </a:ext>
              </a:extLst>
            </p:cNvPr>
            <p:cNvSpPr/>
            <p:nvPr/>
          </p:nvSpPr>
          <p:spPr>
            <a:xfrm>
              <a:off x="3974573" y="3228059"/>
              <a:ext cx="4242854" cy="708446"/>
            </a:xfrm>
            <a:prstGeom prst="diamond">
              <a:avLst/>
            </a:prstGeom>
            <a:gradFill flip="none" rotWithShape="1">
              <a:gsLst>
                <a:gs pos="54000">
                  <a:srgbClr val="C9512E">
                    <a:alpha val="80000"/>
                  </a:srgbClr>
                </a:gs>
                <a:gs pos="0">
                  <a:srgbClr val="ED7D3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28EBE5F9-5AD4-44A2-9459-4621BEEF19C7}"/>
                </a:ext>
              </a:extLst>
            </p:cNvPr>
            <p:cNvSpPr/>
            <p:nvPr/>
          </p:nvSpPr>
          <p:spPr>
            <a:xfrm>
              <a:off x="2829215" y="3036814"/>
              <a:ext cx="6533570" cy="1090936"/>
            </a:xfrm>
            <a:prstGeom prst="diamond">
              <a:avLst/>
            </a:prstGeom>
            <a:noFill/>
            <a:ln>
              <a:gradFill>
                <a:gsLst>
                  <a:gs pos="0">
                    <a:srgbClr val="ED7D31">
                      <a:alpha val="0"/>
                    </a:srgbClr>
                  </a:gs>
                  <a:gs pos="76000">
                    <a:srgbClr val="ED7D3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id="{3E935A1F-B3CA-4783-B18E-3B510A5E129C}"/>
                </a:ext>
              </a:extLst>
            </p:cNvPr>
            <p:cNvSpPr/>
            <p:nvPr/>
          </p:nvSpPr>
          <p:spPr>
            <a:xfrm>
              <a:off x="3980126" y="3187115"/>
              <a:ext cx="4242854" cy="708446"/>
            </a:xfrm>
            <a:prstGeom prst="diamond">
              <a:avLst/>
            </a:prstGeom>
            <a:gradFill flip="none" rotWithShape="1">
              <a:gsLst>
                <a:gs pos="100000">
                  <a:srgbClr val="ED7D31">
                    <a:alpha val="58000"/>
                  </a:srgbClr>
                </a:gs>
                <a:gs pos="0">
                  <a:srgbClr val="2F7EFF">
                    <a:lumMod val="0"/>
                    <a:lumOff val="10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id="{58CCC0BC-F739-4C45-8070-C8D70729A40B}"/>
                </a:ext>
              </a:extLst>
            </p:cNvPr>
            <p:cNvSpPr/>
            <p:nvPr/>
          </p:nvSpPr>
          <p:spPr>
            <a:xfrm>
              <a:off x="4916095" y="1803106"/>
              <a:ext cx="2363898" cy="394709"/>
            </a:xfrm>
            <a:prstGeom prst="diamond">
              <a:avLst/>
            </a:prstGeom>
            <a:gradFill flip="none" rotWithShape="1">
              <a:gsLst>
                <a:gs pos="100000">
                  <a:srgbClr val="C9512E">
                    <a:alpha val="86000"/>
                  </a:srgbClr>
                </a:gs>
                <a:gs pos="0">
                  <a:srgbClr val="ED7D31">
                    <a:alpha val="3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id="{DAC34826-D50F-4C21-BF8F-C269A5F30F1A}"/>
                </a:ext>
              </a:extLst>
            </p:cNvPr>
            <p:cNvSpPr/>
            <p:nvPr/>
          </p:nvSpPr>
          <p:spPr>
            <a:xfrm rot="5400000">
              <a:off x="4765584" y="2168320"/>
              <a:ext cx="1494254" cy="1167281"/>
            </a:xfrm>
            <a:prstGeom prst="trapezoid">
              <a:avLst>
                <a:gd name="adj" fmla="val 16502"/>
              </a:avLst>
            </a:prstGeom>
            <a:gradFill flip="none" rotWithShape="1">
              <a:gsLst>
                <a:gs pos="100000">
                  <a:srgbClr val="C9512E">
                    <a:alpha val="42000"/>
                  </a:srgbClr>
                </a:gs>
                <a:gs pos="0">
                  <a:srgbClr val="C9512E">
                    <a:alpha val="3000"/>
                  </a:srgb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1">
              <a:extLst>
                <a:ext uri="{FF2B5EF4-FFF2-40B4-BE49-F238E27FC236}">
                  <a16:creationId xmlns:a16="http://schemas.microsoft.com/office/drawing/2014/main" id="{3A87D9CC-EF05-4917-ADFE-440E600E1BEB}"/>
                </a:ext>
              </a:extLst>
            </p:cNvPr>
            <p:cNvSpPr/>
            <p:nvPr/>
          </p:nvSpPr>
          <p:spPr>
            <a:xfrm rot="16200000" flipH="1">
              <a:off x="5932514" y="2168320"/>
              <a:ext cx="1494254" cy="1167281"/>
            </a:xfrm>
            <a:prstGeom prst="trapezoid">
              <a:avLst>
                <a:gd name="adj" fmla="val 16502"/>
              </a:avLst>
            </a:prstGeom>
            <a:gradFill flip="none" rotWithShape="1">
              <a:gsLst>
                <a:gs pos="82000">
                  <a:srgbClr val="C9512E">
                    <a:alpha val="24000"/>
                  </a:srgbClr>
                </a:gs>
                <a:gs pos="0">
                  <a:srgbClr val="ED7D31">
                    <a:alpha val="3000"/>
                  </a:srgb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64EA0AE8-EF68-48A7-8BE8-28E7D50A67D5}"/>
                </a:ext>
              </a:extLst>
            </p:cNvPr>
            <p:cNvSpPr/>
            <p:nvPr/>
          </p:nvSpPr>
          <p:spPr>
            <a:xfrm>
              <a:off x="4916095" y="3307027"/>
              <a:ext cx="2363898" cy="394709"/>
            </a:xfrm>
            <a:prstGeom prst="diamond">
              <a:avLst/>
            </a:prstGeom>
            <a:gradFill flip="none" rotWithShape="1">
              <a:gsLst>
                <a:gs pos="71000">
                  <a:srgbClr val="C9512E">
                    <a:alpha val="38000"/>
                  </a:srgbClr>
                </a:gs>
                <a:gs pos="38000">
                  <a:srgbClr val="C9512E">
                    <a:alpha val="17000"/>
                  </a:srgbClr>
                </a:gs>
              </a:gsLst>
              <a:lin ang="7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C6B2B6D7-D90E-4742-87BF-D2776D296AD1}"/>
                </a:ext>
              </a:extLst>
            </p:cNvPr>
            <p:cNvSpPr/>
            <p:nvPr/>
          </p:nvSpPr>
          <p:spPr>
            <a:xfrm>
              <a:off x="2829215" y="3168908"/>
              <a:ext cx="6533570" cy="1090936"/>
            </a:xfrm>
            <a:prstGeom prst="diamond">
              <a:avLst/>
            </a:prstGeom>
            <a:noFill/>
            <a:ln>
              <a:gradFill>
                <a:gsLst>
                  <a:gs pos="0">
                    <a:srgbClr val="ED7D31">
                      <a:alpha val="0"/>
                    </a:srgbClr>
                  </a:gs>
                  <a:gs pos="76000">
                    <a:srgbClr val="ED7D3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3B47718F-9EE4-4E1E-975F-5508F53BDAE1}"/>
              </a:ext>
            </a:extLst>
          </p:cNvPr>
          <p:cNvGrpSpPr/>
          <p:nvPr/>
        </p:nvGrpSpPr>
        <p:grpSpPr>
          <a:xfrm>
            <a:off x="3402578" y="492160"/>
            <a:ext cx="5386844" cy="678989"/>
            <a:chOff x="3324998" y="492160"/>
            <a:chExt cx="5386844" cy="678989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6B6C1441-B8BC-4072-88A1-98C6BE095714}"/>
                </a:ext>
              </a:extLst>
            </p:cNvPr>
            <p:cNvSpPr txBox="1"/>
            <p:nvPr/>
          </p:nvSpPr>
          <p:spPr>
            <a:xfrm>
              <a:off x="5357861" y="644267"/>
              <a:ext cx="3353981" cy="302354"/>
            </a:xfrm>
            <a:custGeom>
              <a:avLst/>
              <a:gdLst/>
              <a:ahLst/>
              <a:cxnLst/>
              <a:rect l="l" t="t" r="r" b="b"/>
              <a:pathLst>
                <a:path w="3353981" h="302354">
                  <a:moveTo>
                    <a:pt x="3137584" y="202988"/>
                  </a:moveTo>
                  <a:lnTo>
                    <a:pt x="3128133" y="241065"/>
                  </a:lnTo>
                  <a:lnTo>
                    <a:pt x="3247630" y="241065"/>
                  </a:lnTo>
                  <a:lnTo>
                    <a:pt x="3257061" y="202988"/>
                  </a:lnTo>
                  <a:close/>
                  <a:moveTo>
                    <a:pt x="868337" y="200862"/>
                  </a:moveTo>
                  <a:cubicBezTo>
                    <a:pt x="873099" y="214053"/>
                    <a:pt x="877290" y="228164"/>
                    <a:pt x="880910" y="243197"/>
                  </a:cubicBezTo>
                  <a:cubicBezTo>
                    <a:pt x="884529" y="258230"/>
                    <a:pt x="886434" y="271741"/>
                    <a:pt x="886625" y="283731"/>
                  </a:cubicBezTo>
                  <a:lnTo>
                    <a:pt x="842440" y="295618"/>
                  </a:lnTo>
                  <a:cubicBezTo>
                    <a:pt x="842782" y="283915"/>
                    <a:pt x="841641" y="270364"/>
                    <a:pt x="839018" y="254965"/>
                  </a:cubicBezTo>
                  <a:cubicBezTo>
                    <a:pt x="836395" y="239567"/>
                    <a:pt x="832972" y="224873"/>
                    <a:pt x="828750" y="210884"/>
                  </a:cubicBezTo>
                  <a:close/>
                  <a:moveTo>
                    <a:pt x="1705625" y="192931"/>
                  </a:moveTo>
                  <a:lnTo>
                    <a:pt x="1693155" y="243204"/>
                  </a:lnTo>
                  <a:lnTo>
                    <a:pt x="1754414" y="243204"/>
                  </a:lnTo>
                  <a:lnTo>
                    <a:pt x="1766887" y="192931"/>
                  </a:lnTo>
                  <a:close/>
                  <a:moveTo>
                    <a:pt x="464505" y="183758"/>
                  </a:moveTo>
                  <a:lnTo>
                    <a:pt x="459332" y="204519"/>
                  </a:lnTo>
                  <a:lnTo>
                    <a:pt x="531533" y="204519"/>
                  </a:lnTo>
                  <a:lnTo>
                    <a:pt x="536714" y="183758"/>
                  </a:lnTo>
                  <a:close/>
                  <a:moveTo>
                    <a:pt x="677265" y="182866"/>
                  </a:moveTo>
                  <a:lnTo>
                    <a:pt x="669640" y="212713"/>
                  </a:lnTo>
                  <a:lnTo>
                    <a:pt x="692164" y="209366"/>
                  </a:lnTo>
                  <a:lnTo>
                    <a:pt x="698875" y="182866"/>
                  </a:lnTo>
                  <a:close/>
                  <a:moveTo>
                    <a:pt x="2319816" y="169145"/>
                  </a:moveTo>
                  <a:lnTo>
                    <a:pt x="2294202" y="263021"/>
                  </a:lnTo>
                  <a:cubicBezTo>
                    <a:pt x="2300765" y="259540"/>
                    <a:pt x="2307384" y="255372"/>
                    <a:pt x="2314061" y="250519"/>
                  </a:cubicBezTo>
                  <a:cubicBezTo>
                    <a:pt x="2320737" y="245665"/>
                    <a:pt x="2327433" y="239973"/>
                    <a:pt x="2334148" y="233442"/>
                  </a:cubicBezTo>
                  <a:cubicBezTo>
                    <a:pt x="2330635" y="224545"/>
                    <a:pt x="2327674" y="214630"/>
                    <a:pt x="2325267" y="203699"/>
                  </a:cubicBezTo>
                  <a:cubicBezTo>
                    <a:pt x="2322859" y="192768"/>
                    <a:pt x="2321042" y="181250"/>
                    <a:pt x="2319816" y="169145"/>
                  </a:cubicBezTo>
                  <a:close/>
                  <a:moveTo>
                    <a:pt x="2387155" y="164871"/>
                  </a:moveTo>
                  <a:lnTo>
                    <a:pt x="2354273" y="169755"/>
                  </a:lnTo>
                  <a:cubicBezTo>
                    <a:pt x="2355181" y="176055"/>
                    <a:pt x="2356336" y="181986"/>
                    <a:pt x="2357738" y="187548"/>
                  </a:cubicBezTo>
                  <a:cubicBezTo>
                    <a:pt x="2359139" y="193111"/>
                    <a:pt x="2360825" y="198050"/>
                    <a:pt x="2362795" y="202365"/>
                  </a:cubicBezTo>
                  <a:cubicBezTo>
                    <a:pt x="2367666" y="195985"/>
                    <a:pt x="2372143" y="189700"/>
                    <a:pt x="2376223" y="183511"/>
                  </a:cubicBezTo>
                  <a:cubicBezTo>
                    <a:pt x="2380304" y="177322"/>
                    <a:pt x="2383948" y="171109"/>
                    <a:pt x="2387155" y="164871"/>
                  </a:cubicBezTo>
                  <a:close/>
                  <a:moveTo>
                    <a:pt x="3102827" y="160593"/>
                  </a:moveTo>
                  <a:lnTo>
                    <a:pt x="3315575" y="160593"/>
                  </a:lnTo>
                  <a:lnTo>
                    <a:pt x="3281133" y="298699"/>
                  </a:lnTo>
                  <a:lnTo>
                    <a:pt x="3233316" y="298699"/>
                  </a:lnTo>
                  <a:lnTo>
                    <a:pt x="3236975" y="283762"/>
                  </a:lnTo>
                  <a:lnTo>
                    <a:pt x="3117462" y="283762"/>
                  </a:lnTo>
                  <a:lnTo>
                    <a:pt x="3113803" y="298699"/>
                  </a:lnTo>
                  <a:lnTo>
                    <a:pt x="3068421" y="298699"/>
                  </a:lnTo>
                  <a:close/>
                  <a:moveTo>
                    <a:pt x="2571271" y="152997"/>
                  </a:moveTo>
                  <a:lnTo>
                    <a:pt x="2616070" y="161536"/>
                  </a:lnTo>
                  <a:cubicBezTo>
                    <a:pt x="2614533" y="165030"/>
                    <a:pt x="2612959" y="168410"/>
                    <a:pt x="2611346" y="171674"/>
                  </a:cubicBezTo>
                  <a:cubicBezTo>
                    <a:pt x="2609733" y="174939"/>
                    <a:pt x="2608159" y="178164"/>
                    <a:pt x="2606622" y="181349"/>
                  </a:cubicBezTo>
                  <a:lnTo>
                    <a:pt x="2719082" y="178918"/>
                  </a:lnTo>
                  <a:cubicBezTo>
                    <a:pt x="2718873" y="179335"/>
                    <a:pt x="2717691" y="181997"/>
                    <a:pt x="2715539" y="186902"/>
                  </a:cubicBezTo>
                  <a:cubicBezTo>
                    <a:pt x="2713386" y="191807"/>
                    <a:pt x="2711519" y="196452"/>
                    <a:pt x="2709938" y="200835"/>
                  </a:cubicBezTo>
                  <a:cubicBezTo>
                    <a:pt x="2700623" y="224664"/>
                    <a:pt x="2692355" y="243295"/>
                    <a:pt x="2685136" y="256729"/>
                  </a:cubicBezTo>
                  <a:cubicBezTo>
                    <a:pt x="2677916" y="270163"/>
                    <a:pt x="2670945" y="279883"/>
                    <a:pt x="2664221" y="285887"/>
                  </a:cubicBezTo>
                  <a:cubicBezTo>
                    <a:pt x="2657789" y="289559"/>
                    <a:pt x="2651605" y="291974"/>
                    <a:pt x="2645669" y="293130"/>
                  </a:cubicBezTo>
                  <a:cubicBezTo>
                    <a:pt x="2639733" y="294286"/>
                    <a:pt x="2633320" y="295023"/>
                    <a:pt x="2626432" y="295341"/>
                  </a:cubicBezTo>
                  <a:cubicBezTo>
                    <a:pt x="2618991" y="295830"/>
                    <a:pt x="2610483" y="295843"/>
                    <a:pt x="2600909" y="295379"/>
                  </a:cubicBezTo>
                  <a:cubicBezTo>
                    <a:pt x="2591334" y="294915"/>
                    <a:pt x="2581455" y="293785"/>
                    <a:pt x="2571271" y="291986"/>
                  </a:cubicBezTo>
                  <a:cubicBezTo>
                    <a:pt x="2571398" y="286434"/>
                    <a:pt x="2570992" y="280309"/>
                    <a:pt x="2570052" y="273612"/>
                  </a:cubicBezTo>
                  <a:cubicBezTo>
                    <a:pt x="2569112" y="266916"/>
                    <a:pt x="2566877" y="260944"/>
                    <a:pt x="2563347" y="255696"/>
                  </a:cubicBezTo>
                  <a:cubicBezTo>
                    <a:pt x="2573055" y="257449"/>
                    <a:pt x="2582667" y="258517"/>
                    <a:pt x="2592185" y="258898"/>
                  </a:cubicBezTo>
                  <a:cubicBezTo>
                    <a:pt x="2601702" y="259279"/>
                    <a:pt x="2608648" y="259432"/>
                    <a:pt x="2613023" y="259355"/>
                  </a:cubicBezTo>
                  <a:cubicBezTo>
                    <a:pt x="2617302" y="259349"/>
                    <a:pt x="2621010" y="258752"/>
                    <a:pt x="2624146" y="257564"/>
                  </a:cubicBezTo>
                  <a:cubicBezTo>
                    <a:pt x="2627282" y="256376"/>
                    <a:pt x="2629771" y="254635"/>
                    <a:pt x="2631612" y="252341"/>
                  </a:cubicBezTo>
                  <a:cubicBezTo>
                    <a:pt x="2635326" y="251218"/>
                    <a:pt x="2639555" y="247374"/>
                    <a:pt x="2644297" y="240808"/>
                  </a:cubicBezTo>
                  <a:cubicBezTo>
                    <a:pt x="2649040" y="234242"/>
                    <a:pt x="2653954" y="225290"/>
                    <a:pt x="2659040" y="213952"/>
                  </a:cubicBezTo>
                  <a:lnTo>
                    <a:pt x="2583461" y="218528"/>
                  </a:lnTo>
                  <a:cubicBezTo>
                    <a:pt x="2567620" y="239381"/>
                    <a:pt x="2549399" y="256105"/>
                    <a:pt x="2528796" y="268700"/>
                  </a:cubicBezTo>
                  <a:cubicBezTo>
                    <a:pt x="2508194" y="281295"/>
                    <a:pt x="2484257" y="290785"/>
                    <a:pt x="2456989" y="297171"/>
                  </a:cubicBezTo>
                  <a:cubicBezTo>
                    <a:pt x="2454919" y="291783"/>
                    <a:pt x="2452049" y="285481"/>
                    <a:pt x="2448379" y="278263"/>
                  </a:cubicBezTo>
                  <a:cubicBezTo>
                    <a:pt x="2444709" y="271046"/>
                    <a:pt x="2440773" y="265048"/>
                    <a:pt x="2436570" y="260270"/>
                  </a:cubicBezTo>
                  <a:cubicBezTo>
                    <a:pt x="2456271" y="256866"/>
                    <a:pt x="2474163" y="251255"/>
                    <a:pt x="2490245" y="243437"/>
                  </a:cubicBezTo>
                  <a:cubicBezTo>
                    <a:pt x="2506327" y="235619"/>
                    <a:pt x="2520333" y="225892"/>
                    <a:pt x="2532263" y="214258"/>
                  </a:cubicBezTo>
                  <a:lnTo>
                    <a:pt x="2467655" y="216393"/>
                  </a:lnTo>
                  <a:lnTo>
                    <a:pt x="2476797" y="178918"/>
                  </a:lnTo>
                  <a:lnTo>
                    <a:pt x="2560300" y="176478"/>
                  </a:lnTo>
                  <a:cubicBezTo>
                    <a:pt x="2562300" y="172812"/>
                    <a:pt x="2564242" y="169013"/>
                    <a:pt x="2566128" y="165081"/>
                  </a:cubicBezTo>
                  <a:cubicBezTo>
                    <a:pt x="2568014" y="161148"/>
                    <a:pt x="2569728" y="157120"/>
                    <a:pt x="2571271" y="152997"/>
                  </a:cubicBezTo>
                  <a:close/>
                  <a:moveTo>
                    <a:pt x="432182" y="148734"/>
                  </a:moveTo>
                  <a:lnTo>
                    <a:pt x="589445" y="148734"/>
                  </a:lnTo>
                  <a:lnTo>
                    <a:pt x="566889" y="239557"/>
                  </a:lnTo>
                  <a:lnTo>
                    <a:pt x="409629" y="239557"/>
                  </a:lnTo>
                  <a:close/>
                  <a:moveTo>
                    <a:pt x="1177099" y="142327"/>
                  </a:moveTo>
                  <a:lnTo>
                    <a:pt x="1171613" y="147191"/>
                  </a:lnTo>
                  <a:cubicBezTo>
                    <a:pt x="1160502" y="168556"/>
                    <a:pt x="1148624" y="188305"/>
                    <a:pt x="1135978" y="206437"/>
                  </a:cubicBezTo>
                  <a:cubicBezTo>
                    <a:pt x="1123333" y="224569"/>
                    <a:pt x="1109922" y="240893"/>
                    <a:pt x="1095746" y="255407"/>
                  </a:cubicBezTo>
                  <a:cubicBezTo>
                    <a:pt x="1100262" y="256722"/>
                    <a:pt x="1104416" y="257522"/>
                    <a:pt x="1108207" y="257808"/>
                  </a:cubicBezTo>
                  <a:cubicBezTo>
                    <a:pt x="1111999" y="258093"/>
                    <a:pt x="1114857" y="258208"/>
                    <a:pt x="1116781" y="258151"/>
                  </a:cubicBezTo>
                  <a:cubicBezTo>
                    <a:pt x="1120148" y="258125"/>
                    <a:pt x="1123171" y="257261"/>
                    <a:pt x="1125851" y="255559"/>
                  </a:cubicBezTo>
                  <a:cubicBezTo>
                    <a:pt x="1128531" y="253857"/>
                    <a:pt x="1130792" y="251469"/>
                    <a:pt x="1132634" y="248394"/>
                  </a:cubicBezTo>
                  <a:cubicBezTo>
                    <a:pt x="1136718" y="246279"/>
                    <a:pt x="1142416" y="236867"/>
                    <a:pt x="1149730" y="220159"/>
                  </a:cubicBezTo>
                  <a:cubicBezTo>
                    <a:pt x="1157044" y="203450"/>
                    <a:pt x="1166167" y="177507"/>
                    <a:pt x="1177099" y="142327"/>
                  </a:cubicBezTo>
                  <a:close/>
                  <a:moveTo>
                    <a:pt x="1872081" y="130722"/>
                  </a:moveTo>
                  <a:lnTo>
                    <a:pt x="2002497" y="130722"/>
                  </a:lnTo>
                  <a:lnTo>
                    <a:pt x="1991829" y="173423"/>
                  </a:lnTo>
                  <a:lnTo>
                    <a:pt x="1947050" y="173423"/>
                  </a:lnTo>
                  <a:lnTo>
                    <a:pt x="1930582" y="231012"/>
                  </a:lnTo>
                  <a:cubicBezTo>
                    <a:pt x="1939592" y="229646"/>
                    <a:pt x="1948637" y="228261"/>
                    <a:pt x="1957719" y="226857"/>
                  </a:cubicBezTo>
                  <a:cubicBezTo>
                    <a:pt x="1966801" y="225454"/>
                    <a:pt x="1975839" y="223993"/>
                    <a:pt x="1984833" y="222474"/>
                  </a:cubicBezTo>
                  <a:lnTo>
                    <a:pt x="1982095" y="262722"/>
                  </a:lnTo>
                  <a:cubicBezTo>
                    <a:pt x="1955946" y="267956"/>
                    <a:pt x="1929914" y="273038"/>
                    <a:pt x="1903999" y="277967"/>
                  </a:cubicBezTo>
                  <a:cubicBezTo>
                    <a:pt x="1878084" y="282897"/>
                    <a:pt x="1854643" y="287369"/>
                    <a:pt x="1833676" y="291383"/>
                  </a:cubicBezTo>
                  <a:lnTo>
                    <a:pt x="1828495" y="245647"/>
                  </a:lnTo>
                  <a:cubicBezTo>
                    <a:pt x="1836185" y="244720"/>
                    <a:pt x="1844808" y="243602"/>
                    <a:pt x="1854363" y="242293"/>
                  </a:cubicBezTo>
                  <a:cubicBezTo>
                    <a:pt x="1863918" y="240985"/>
                    <a:pt x="1873985" y="239562"/>
                    <a:pt x="1884564" y="238025"/>
                  </a:cubicBezTo>
                  <a:lnTo>
                    <a:pt x="1902832" y="173423"/>
                  </a:lnTo>
                  <a:lnTo>
                    <a:pt x="1861413" y="173423"/>
                  </a:lnTo>
                  <a:close/>
                  <a:moveTo>
                    <a:pt x="2214945" y="128616"/>
                  </a:moveTo>
                  <a:lnTo>
                    <a:pt x="2213724" y="134106"/>
                  </a:lnTo>
                  <a:cubicBezTo>
                    <a:pt x="2212685" y="138070"/>
                    <a:pt x="2211646" y="142183"/>
                    <a:pt x="2210607" y="146443"/>
                  </a:cubicBezTo>
                  <a:cubicBezTo>
                    <a:pt x="2209568" y="150704"/>
                    <a:pt x="2208378" y="155117"/>
                    <a:pt x="2207036" y="159682"/>
                  </a:cubicBezTo>
                  <a:lnTo>
                    <a:pt x="2228064" y="157240"/>
                  </a:lnTo>
                  <a:lnTo>
                    <a:pt x="2235081" y="128616"/>
                  </a:lnTo>
                  <a:close/>
                  <a:moveTo>
                    <a:pt x="334051" y="127383"/>
                  </a:moveTo>
                  <a:lnTo>
                    <a:pt x="408109" y="127383"/>
                  </a:lnTo>
                  <a:lnTo>
                    <a:pt x="379461" y="235591"/>
                  </a:lnTo>
                  <a:cubicBezTo>
                    <a:pt x="381170" y="236818"/>
                    <a:pt x="382936" y="238407"/>
                    <a:pt x="384760" y="240358"/>
                  </a:cubicBezTo>
                  <a:cubicBezTo>
                    <a:pt x="386584" y="242309"/>
                    <a:pt x="388274" y="244584"/>
                    <a:pt x="389831" y="247183"/>
                  </a:cubicBezTo>
                  <a:cubicBezTo>
                    <a:pt x="398793" y="251714"/>
                    <a:pt x="409737" y="254472"/>
                    <a:pt x="422665" y="255457"/>
                  </a:cubicBezTo>
                  <a:cubicBezTo>
                    <a:pt x="435592" y="256442"/>
                    <a:pt x="449741" y="256836"/>
                    <a:pt x="465113" y="256639"/>
                  </a:cubicBezTo>
                  <a:cubicBezTo>
                    <a:pt x="476479" y="256620"/>
                    <a:pt x="489706" y="256319"/>
                    <a:pt x="504795" y="255735"/>
                  </a:cubicBezTo>
                  <a:cubicBezTo>
                    <a:pt x="519884" y="255152"/>
                    <a:pt x="535075" y="254399"/>
                    <a:pt x="550368" y="253476"/>
                  </a:cubicBezTo>
                  <a:cubicBezTo>
                    <a:pt x="565661" y="252553"/>
                    <a:pt x="579296" y="251574"/>
                    <a:pt x="591273" y="250538"/>
                  </a:cubicBezTo>
                  <a:cubicBezTo>
                    <a:pt x="588251" y="256714"/>
                    <a:pt x="584466" y="264014"/>
                    <a:pt x="579920" y="272437"/>
                  </a:cubicBezTo>
                  <a:cubicBezTo>
                    <a:pt x="575373" y="280860"/>
                    <a:pt x="572655" y="288087"/>
                    <a:pt x="571766" y="294117"/>
                  </a:cubicBezTo>
                  <a:cubicBezTo>
                    <a:pt x="562462" y="293932"/>
                    <a:pt x="551337" y="293895"/>
                    <a:pt x="538390" y="294004"/>
                  </a:cubicBezTo>
                  <a:cubicBezTo>
                    <a:pt x="525443" y="294113"/>
                    <a:pt x="512243" y="294256"/>
                    <a:pt x="498790" y="294433"/>
                  </a:cubicBezTo>
                  <a:cubicBezTo>
                    <a:pt x="485336" y="294610"/>
                    <a:pt x="473199" y="294708"/>
                    <a:pt x="462376" y="294727"/>
                  </a:cubicBezTo>
                  <a:cubicBezTo>
                    <a:pt x="442584" y="294797"/>
                    <a:pt x="426516" y="293513"/>
                    <a:pt x="414170" y="290876"/>
                  </a:cubicBezTo>
                  <a:cubicBezTo>
                    <a:pt x="401824" y="288238"/>
                    <a:pt x="392085" y="283827"/>
                    <a:pt x="384951" y="277644"/>
                  </a:cubicBezTo>
                  <a:cubicBezTo>
                    <a:pt x="379308" y="274879"/>
                    <a:pt x="374657" y="272250"/>
                    <a:pt x="370997" y="269755"/>
                  </a:cubicBezTo>
                  <a:cubicBezTo>
                    <a:pt x="367337" y="267260"/>
                    <a:pt x="364668" y="265927"/>
                    <a:pt x="362990" y="265756"/>
                  </a:cubicBezTo>
                  <a:cubicBezTo>
                    <a:pt x="357197" y="266251"/>
                    <a:pt x="349961" y="270292"/>
                    <a:pt x="341282" y="277877"/>
                  </a:cubicBezTo>
                  <a:cubicBezTo>
                    <a:pt x="332604" y="285463"/>
                    <a:pt x="324304" y="293622"/>
                    <a:pt x="316382" y="302354"/>
                  </a:cubicBezTo>
                  <a:lnTo>
                    <a:pt x="297180" y="259690"/>
                  </a:lnTo>
                  <a:cubicBezTo>
                    <a:pt x="303746" y="254803"/>
                    <a:pt x="310349" y="250392"/>
                    <a:pt x="316989" y="246458"/>
                  </a:cubicBezTo>
                  <a:cubicBezTo>
                    <a:pt x="323630" y="242525"/>
                    <a:pt x="330229" y="239106"/>
                    <a:pt x="336787" y="236201"/>
                  </a:cubicBezTo>
                  <a:lnTo>
                    <a:pt x="355670" y="168238"/>
                  </a:lnTo>
                  <a:lnTo>
                    <a:pt x="324002" y="168238"/>
                  </a:lnTo>
                  <a:close/>
                  <a:moveTo>
                    <a:pt x="1247236" y="127102"/>
                  </a:moveTo>
                  <a:lnTo>
                    <a:pt x="1531277" y="127102"/>
                  </a:lnTo>
                  <a:lnTo>
                    <a:pt x="1519085" y="175565"/>
                  </a:lnTo>
                  <a:lnTo>
                    <a:pt x="1235046" y="175565"/>
                  </a:lnTo>
                  <a:close/>
                  <a:moveTo>
                    <a:pt x="692469" y="121296"/>
                  </a:moveTo>
                  <a:lnTo>
                    <a:pt x="686078" y="147189"/>
                  </a:lnTo>
                  <a:lnTo>
                    <a:pt x="707721" y="147189"/>
                  </a:lnTo>
                  <a:lnTo>
                    <a:pt x="714127" y="121296"/>
                  </a:lnTo>
                  <a:close/>
                  <a:moveTo>
                    <a:pt x="1600189" y="112776"/>
                  </a:moveTo>
                  <a:cubicBezTo>
                    <a:pt x="1599226" y="128713"/>
                    <a:pt x="1597729" y="145344"/>
                    <a:pt x="1595699" y="162670"/>
                  </a:cubicBezTo>
                  <a:cubicBezTo>
                    <a:pt x="1593669" y="179996"/>
                    <a:pt x="1591409" y="195570"/>
                    <a:pt x="1588918" y="209392"/>
                  </a:cubicBezTo>
                  <a:lnTo>
                    <a:pt x="1552313" y="211823"/>
                  </a:lnTo>
                  <a:cubicBezTo>
                    <a:pt x="1555408" y="198081"/>
                    <a:pt x="1558216" y="182357"/>
                    <a:pt x="1560739" y="164651"/>
                  </a:cubicBezTo>
                  <a:cubicBezTo>
                    <a:pt x="1563262" y="146945"/>
                    <a:pt x="1565233" y="130161"/>
                    <a:pt x="1566650" y="114300"/>
                  </a:cubicBezTo>
                  <a:close/>
                  <a:moveTo>
                    <a:pt x="1634630" y="106375"/>
                  </a:moveTo>
                  <a:lnTo>
                    <a:pt x="1673026" y="117651"/>
                  </a:lnTo>
                  <a:cubicBezTo>
                    <a:pt x="1666054" y="133914"/>
                    <a:pt x="1658727" y="150432"/>
                    <a:pt x="1651044" y="167204"/>
                  </a:cubicBezTo>
                  <a:cubicBezTo>
                    <a:pt x="1643361" y="183976"/>
                    <a:pt x="1635956" y="199356"/>
                    <a:pt x="1628831" y="213343"/>
                  </a:cubicBezTo>
                  <a:lnTo>
                    <a:pt x="1650170" y="206654"/>
                  </a:lnTo>
                  <a:lnTo>
                    <a:pt x="1646521" y="248083"/>
                  </a:lnTo>
                  <a:cubicBezTo>
                    <a:pt x="1625814" y="252695"/>
                    <a:pt x="1605109" y="257193"/>
                    <a:pt x="1584408" y="261577"/>
                  </a:cubicBezTo>
                  <a:cubicBezTo>
                    <a:pt x="1563707" y="265960"/>
                    <a:pt x="1544688" y="270001"/>
                    <a:pt x="1527352" y="273698"/>
                  </a:cubicBezTo>
                  <a:lnTo>
                    <a:pt x="1524609" y="229176"/>
                  </a:lnTo>
                  <a:cubicBezTo>
                    <a:pt x="1533654" y="227835"/>
                    <a:pt x="1543656" y="226019"/>
                    <a:pt x="1554615" y="223727"/>
                  </a:cubicBezTo>
                  <a:cubicBezTo>
                    <a:pt x="1565574" y="221436"/>
                    <a:pt x="1577110" y="218481"/>
                    <a:pt x="1589223" y="214863"/>
                  </a:cubicBezTo>
                  <a:cubicBezTo>
                    <a:pt x="1594852" y="205043"/>
                    <a:pt x="1600443" y="193905"/>
                    <a:pt x="1605996" y="181451"/>
                  </a:cubicBezTo>
                  <a:cubicBezTo>
                    <a:pt x="1611549" y="168996"/>
                    <a:pt x="1616783" y="156255"/>
                    <a:pt x="1621696" y="143227"/>
                  </a:cubicBezTo>
                  <a:cubicBezTo>
                    <a:pt x="1626609" y="130199"/>
                    <a:pt x="1630920" y="117915"/>
                    <a:pt x="1634630" y="106375"/>
                  </a:cubicBezTo>
                  <a:close/>
                  <a:moveTo>
                    <a:pt x="2857493" y="80467"/>
                  </a:moveTo>
                  <a:cubicBezTo>
                    <a:pt x="2860034" y="89873"/>
                    <a:pt x="2862176" y="99897"/>
                    <a:pt x="2863918" y="110538"/>
                  </a:cubicBezTo>
                  <a:cubicBezTo>
                    <a:pt x="2865661" y="121180"/>
                    <a:pt x="2866358" y="130757"/>
                    <a:pt x="2866009" y="139270"/>
                  </a:cubicBezTo>
                  <a:lnTo>
                    <a:pt x="2821228" y="147807"/>
                  </a:lnTo>
                  <a:cubicBezTo>
                    <a:pt x="2821851" y="139714"/>
                    <a:pt x="2821825" y="130212"/>
                    <a:pt x="2821152" y="119302"/>
                  </a:cubicBezTo>
                  <a:cubicBezTo>
                    <a:pt x="2820479" y="108392"/>
                    <a:pt x="2819082" y="97983"/>
                    <a:pt x="2816961" y="88075"/>
                  </a:cubicBezTo>
                  <a:close/>
                  <a:moveTo>
                    <a:pt x="507789" y="78922"/>
                  </a:moveTo>
                  <a:lnTo>
                    <a:pt x="474843" y="81058"/>
                  </a:lnTo>
                  <a:cubicBezTo>
                    <a:pt x="472271" y="84402"/>
                    <a:pt x="469737" y="87555"/>
                    <a:pt x="467241" y="90517"/>
                  </a:cubicBezTo>
                  <a:cubicBezTo>
                    <a:pt x="464745" y="93478"/>
                    <a:pt x="462210" y="96324"/>
                    <a:pt x="459638" y="99053"/>
                  </a:cubicBezTo>
                  <a:lnTo>
                    <a:pt x="503212" y="96926"/>
                  </a:lnTo>
                  <a:close/>
                  <a:moveTo>
                    <a:pt x="2990659" y="75286"/>
                  </a:moveTo>
                  <a:lnTo>
                    <a:pt x="3035465" y="91724"/>
                  </a:lnTo>
                  <a:cubicBezTo>
                    <a:pt x="3027273" y="103149"/>
                    <a:pt x="3019196" y="114043"/>
                    <a:pt x="3011233" y="124408"/>
                  </a:cubicBezTo>
                  <a:cubicBezTo>
                    <a:pt x="3003270" y="134773"/>
                    <a:pt x="2996107" y="143690"/>
                    <a:pt x="2989745" y="151161"/>
                  </a:cubicBezTo>
                  <a:lnTo>
                    <a:pt x="2952559" y="135611"/>
                  </a:lnTo>
                  <a:cubicBezTo>
                    <a:pt x="2959023" y="126940"/>
                    <a:pt x="2965754" y="117148"/>
                    <a:pt x="2972752" y="106236"/>
                  </a:cubicBezTo>
                  <a:cubicBezTo>
                    <a:pt x="2979750" y="95324"/>
                    <a:pt x="2985719" y="85007"/>
                    <a:pt x="2990659" y="75286"/>
                  </a:cubicBezTo>
                  <a:close/>
                  <a:moveTo>
                    <a:pt x="2673973" y="72238"/>
                  </a:moveTo>
                  <a:lnTo>
                    <a:pt x="2573709" y="73762"/>
                  </a:lnTo>
                  <a:lnTo>
                    <a:pt x="2570662" y="75895"/>
                  </a:lnTo>
                  <a:cubicBezTo>
                    <a:pt x="2575417" y="81357"/>
                    <a:pt x="2580991" y="86129"/>
                    <a:pt x="2587385" y="90213"/>
                  </a:cubicBezTo>
                  <a:cubicBezTo>
                    <a:pt x="2593778" y="94297"/>
                    <a:pt x="2600800" y="97844"/>
                    <a:pt x="2608451" y="100854"/>
                  </a:cubicBezTo>
                  <a:cubicBezTo>
                    <a:pt x="2621086" y="96610"/>
                    <a:pt x="2632844" y="92112"/>
                    <a:pt x="2643726" y="87359"/>
                  </a:cubicBezTo>
                  <a:cubicBezTo>
                    <a:pt x="2654609" y="82607"/>
                    <a:pt x="2664691" y="77566"/>
                    <a:pt x="2673973" y="72238"/>
                  </a:cubicBezTo>
                  <a:close/>
                  <a:moveTo>
                    <a:pt x="829360" y="69799"/>
                  </a:moveTo>
                  <a:lnTo>
                    <a:pt x="812893" y="136852"/>
                  </a:lnTo>
                  <a:lnTo>
                    <a:pt x="864069" y="136852"/>
                  </a:lnTo>
                  <a:lnTo>
                    <a:pt x="880529" y="69799"/>
                  </a:lnTo>
                  <a:close/>
                  <a:moveTo>
                    <a:pt x="2232030" y="60655"/>
                  </a:moveTo>
                  <a:lnTo>
                    <a:pt x="2225318" y="87746"/>
                  </a:lnTo>
                  <a:lnTo>
                    <a:pt x="2245454" y="87746"/>
                  </a:lnTo>
                  <a:lnTo>
                    <a:pt x="2252167" y="60655"/>
                  </a:lnTo>
                  <a:close/>
                  <a:moveTo>
                    <a:pt x="707721" y="60046"/>
                  </a:moveTo>
                  <a:lnTo>
                    <a:pt x="701315" y="85618"/>
                  </a:lnTo>
                  <a:lnTo>
                    <a:pt x="722974" y="85618"/>
                  </a:lnTo>
                  <a:lnTo>
                    <a:pt x="729380" y="60046"/>
                  </a:lnTo>
                  <a:close/>
                  <a:moveTo>
                    <a:pt x="171598" y="31090"/>
                  </a:moveTo>
                  <a:lnTo>
                    <a:pt x="337680" y="31090"/>
                  </a:lnTo>
                  <a:lnTo>
                    <a:pt x="326707" y="75591"/>
                  </a:lnTo>
                  <a:lnTo>
                    <a:pt x="280987" y="75591"/>
                  </a:lnTo>
                  <a:lnTo>
                    <a:pt x="238315" y="245960"/>
                  </a:lnTo>
                  <a:cubicBezTo>
                    <a:pt x="235604" y="257812"/>
                    <a:pt x="232187" y="267187"/>
                    <a:pt x="228066" y="274085"/>
                  </a:cubicBezTo>
                  <a:cubicBezTo>
                    <a:pt x="223945" y="280982"/>
                    <a:pt x="218014" y="286546"/>
                    <a:pt x="210273" y="290776"/>
                  </a:cubicBezTo>
                  <a:cubicBezTo>
                    <a:pt x="200787" y="294015"/>
                    <a:pt x="190610" y="295768"/>
                    <a:pt x="179743" y="296035"/>
                  </a:cubicBezTo>
                  <a:cubicBezTo>
                    <a:pt x="168876" y="296302"/>
                    <a:pt x="156709" y="295768"/>
                    <a:pt x="143244" y="294435"/>
                  </a:cubicBezTo>
                  <a:cubicBezTo>
                    <a:pt x="142844" y="287346"/>
                    <a:pt x="141967" y="279267"/>
                    <a:pt x="140614" y="270197"/>
                  </a:cubicBezTo>
                  <a:cubicBezTo>
                    <a:pt x="139261" y="261128"/>
                    <a:pt x="137089" y="253353"/>
                    <a:pt x="134097" y="246875"/>
                  </a:cubicBezTo>
                  <a:cubicBezTo>
                    <a:pt x="139245" y="248064"/>
                    <a:pt x="144804" y="248870"/>
                    <a:pt x="150775" y="249291"/>
                  </a:cubicBezTo>
                  <a:cubicBezTo>
                    <a:pt x="156747" y="249713"/>
                    <a:pt x="162126" y="249931"/>
                    <a:pt x="166912" y="249946"/>
                  </a:cubicBezTo>
                  <a:cubicBezTo>
                    <a:pt x="171698" y="249961"/>
                    <a:pt x="174886" y="249954"/>
                    <a:pt x="176476" y="249924"/>
                  </a:cubicBezTo>
                  <a:cubicBezTo>
                    <a:pt x="180636" y="249860"/>
                    <a:pt x="184051" y="248920"/>
                    <a:pt x="186721" y="247104"/>
                  </a:cubicBezTo>
                  <a:cubicBezTo>
                    <a:pt x="189391" y="245287"/>
                    <a:pt x="191053" y="242975"/>
                    <a:pt x="191705" y="240168"/>
                  </a:cubicBezTo>
                  <a:lnTo>
                    <a:pt x="232829" y="75591"/>
                  </a:lnTo>
                  <a:lnTo>
                    <a:pt x="160622" y="75591"/>
                  </a:lnTo>
                  <a:close/>
                  <a:moveTo>
                    <a:pt x="797645" y="27737"/>
                  </a:moveTo>
                  <a:lnTo>
                    <a:pt x="935393" y="27737"/>
                  </a:lnTo>
                  <a:lnTo>
                    <a:pt x="897597" y="178901"/>
                  </a:lnTo>
                  <a:lnTo>
                    <a:pt x="759832" y="178901"/>
                  </a:lnTo>
                  <a:close/>
                  <a:moveTo>
                    <a:pt x="2814522" y="27432"/>
                  </a:moveTo>
                  <a:lnTo>
                    <a:pt x="3060153" y="27432"/>
                  </a:lnTo>
                  <a:lnTo>
                    <a:pt x="3049181" y="71323"/>
                  </a:lnTo>
                  <a:lnTo>
                    <a:pt x="2949816" y="71323"/>
                  </a:lnTo>
                  <a:lnTo>
                    <a:pt x="2928784" y="156344"/>
                  </a:lnTo>
                  <a:lnTo>
                    <a:pt x="3046132" y="156344"/>
                  </a:lnTo>
                  <a:lnTo>
                    <a:pt x="3034855" y="201165"/>
                  </a:lnTo>
                  <a:lnTo>
                    <a:pt x="2917507" y="201165"/>
                  </a:lnTo>
                  <a:lnTo>
                    <a:pt x="2893123" y="298666"/>
                  </a:lnTo>
                  <a:lnTo>
                    <a:pt x="2846832" y="298666"/>
                  </a:lnTo>
                  <a:lnTo>
                    <a:pt x="2871181" y="201165"/>
                  </a:lnTo>
                  <a:lnTo>
                    <a:pt x="2754782" y="201165"/>
                  </a:lnTo>
                  <a:lnTo>
                    <a:pt x="2766059" y="156344"/>
                  </a:lnTo>
                  <a:lnTo>
                    <a:pt x="2882455" y="156344"/>
                  </a:lnTo>
                  <a:lnTo>
                    <a:pt x="2903486" y="71323"/>
                  </a:lnTo>
                  <a:lnTo>
                    <a:pt x="2803550" y="71323"/>
                  </a:lnTo>
                  <a:close/>
                  <a:moveTo>
                    <a:pt x="666284" y="20727"/>
                  </a:moveTo>
                  <a:lnTo>
                    <a:pt x="792766" y="20727"/>
                  </a:lnTo>
                  <a:lnTo>
                    <a:pt x="782703" y="60046"/>
                  </a:lnTo>
                  <a:lnTo>
                    <a:pt x="769895" y="60046"/>
                  </a:lnTo>
                  <a:lnTo>
                    <a:pt x="734260" y="202996"/>
                  </a:lnTo>
                  <a:lnTo>
                    <a:pt x="749167" y="200841"/>
                  </a:lnTo>
                  <a:lnTo>
                    <a:pt x="742175" y="238621"/>
                  </a:lnTo>
                  <a:lnTo>
                    <a:pt x="724804" y="241669"/>
                  </a:lnTo>
                  <a:lnTo>
                    <a:pt x="716263" y="269405"/>
                  </a:lnTo>
                  <a:cubicBezTo>
                    <a:pt x="727267" y="260623"/>
                    <a:pt x="737807" y="249918"/>
                    <a:pt x="747884" y="237291"/>
                  </a:cubicBezTo>
                  <a:cubicBezTo>
                    <a:pt x="757960" y="224665"/>
                    <a:pt x="766517" y="211607"/>
                    <a:pt x="773554" y="198117"/>
                  </a:cubicBezTo>
                  <a:lnTo>
                    <a:pt x="814113" y="212713"/>
                  </a:lnTo>
                  <a:cubicBezTo>
                    <a:pt x="804449" y="229756"/>
                    <a:pt x="793815" y="245809"/>
                    <a:pt x="782209" y="260871"/>
                  </a:cubicBezTo>
                  <a:cubicBezTo>
                    <a:pt x="770603" y="275933"/>
                    <a:pt x="759285" y="288328"/>
                    <a:pt x="748255" y="298057"/>
                  </a:cubicBezTo>
                  <a:cubicBezTo>
                    <a:pt x="744517" y="293650"/>
                    <a:pt x="739824" y="289129"/>
                    <a:pt x="734174" y="284493"/>
                  </a:cubicBezTo>
                  <a:cubicBezTo>
                    <a:pt x="728525" y="279857"/>
                    <a:pt x="723368" y="275946"/>
                    <a:pt x="718703" y="272758"/>
                  </a:cubicBezTo>
                  <a:lnTo>
                    <a:pt x="710467" y="298971"/>
                  </a:lnTo>
                  <a:lnTo>
                    <a:pt x="669945" y="298971"/>
                  </a:lnTo>
                  <a:lnTo>
                    <a:pt x="682431" y="248984"/>
                  </a:lnTo>
                  <a:lnTo>
                    <a:pt x="609599" y="261481"/>
                  </a:lnTo>
                  <a:lnTo>
                    <a:pt x="610819" y="220637"/>
                  </a:lnTo>
                  <a:lnTo>
                    <a:pt x="628154" y="218504"/>
                  </a:lnTo>
                  <a:lnTo>
                    <a:pt x="667504" y="60046"/>
                  </a:lnTo>
                  <a:lnTo>
                    <a:pt x="656218" y="60046"/>
                  </a:lnTo>
                  <a:close/>
                  <a:moveTo>
                    <a:pt x="2314632" y="19812"/>
                  </a:moveTo>
                  <a:lnTo>
                    <a:pt x="2461831" y="19812"/>
                  </a:lnTo>
                  <a:lnTo>
                    <a:pt x="2446591" y="81364"/>
                  </a:lnTo>
                  <a:cubicBezTo>
                    <a:pt x="2444495" y="90515"/>
                    <a:pt x="2441828" y="97726"/>
                    <a:pt x="2438590" y="102998"/>
                  </a:cubicBezTo>
                  <a:cubicBezTo>
                    <a:pt x="2435351" y="108269"/>
                    <a:pt x="2430398" y="112437"/>
                    <a:pt x="2423731" y="115500"/>
                  </a:cubicBezTo>
                  <a:cubicBezTo>
                    <a:pt x="2415399" y="117546"/>
                    <a:pt x="2406535" y="118487"/>
                    <a:pt x="2397139" y="118321"/>
                  </a:cubicBezTo>
                  <a:cubicBezTo>
                    <a:pt x="2387742" y="118156"/>
                    <a:pt x="2377510" y="117419"/>
                    <a:pt x="2366443" y="116110"/>
                  </a:cubicBezTo>
                  <a:cubicBezTo>
                    <a:pt x="2366056" y="110435"/>
                    <a:pt x="2365385" y="104323"/>
                    <a:pt x="2364429" y="97775"/>
                  </a:cubicBezTo>
                  <a:cubicBezTo>
                    <a:pt x="2363472" y="91227"/>
                    <a:pt x="2361813" y="85351"/>
                    <a:pt x="2359451" y="80149"/>
                  </a:cubicBezTo>
                  <a:cubicBezTo>
                    <a:pt x="2363456" y="81137"/>
                    <a:pt x="2367881" y="81794"/>
                    <a:pt x="2372727" y="82118"/>
                  </a:cubicBezTo>
                  <a:cubicBezTo>
                    <a:pt x="2377573" y="82443"/>
                    <a:pt x="2381912" y="82582"/>
                    <a:pt x="2385745" y="82535"/>
                  </a:cubicBezTo>
                  <a:cubicBezTo>
                    <a:pt x="2389579" y="82488"/>
                    <a:pt x="2391979" y="82402"/>
                    <a:pt x="2392946" y="82276"/>
                  </a:cubicBezTo>
                  <a:cubicBezTo>
                    <a:pt x="2396489" y="82358"/>
                    <a:pt x="2399385" y="81738"/>
                    <a:pt x="2401633" y="80415"/>
                  </a:cubicBezTo>
                  <a:cubicBezTo>
                    <a:pt x="2403881" y="79091"/>
                    <a:pt x="2405252" y="77483"/>
                    <a:pt x="2405748" y="75590"/>
                  </a:cubicBezTo>
                  <a:lnTo>
                    <a:pt x="2409405" y="60655"/>
                  </a:lnTo>
                  <a:lnTo>
                    <a:pt x="2346345" y="60655"/>
                  </a:lnTo>
                  <a:lnTo>
                    <a:pt x="2329574" y="127396"/>
                  </a:lnTo>
                  <a:lnTo>
                    <a:pt x="2411539" y="127396"/>
                  </a:lnTo>
                  <a:lnTo>
                    <a:pt x="2418549" y="126175"/>
                  </a:lnTo>
                  <a:lnTo>
                    <a:pt x="2442933" y="136851"/>
                  </a:lnTo>
                  <a:cubicBezTo>
                    <a:pt x="2434780" y="157208"/>
                    <a:pt x="2425788" y="175927"/>
                    <a:pt x="2415958" y="193006"/>
                  </a:cubicBezTo>
                  <a:cubicBezTo>
                    <a:pt x="2406129" y="210086"/>
                    <a:pt x="2395003" y="225902"/>
                    <a:pt x="2382583" y="240456"/>
                  </a:cubicBezTo>
                  <a:cubicBezTo>
                    <a:pt x="2387002" y="245189"/>
                    <a:pt x="2392184" y="249826"/>
                    <a:pt x="2398128" y="254368"/>
                  </a:cubicBezTo>
                  <a:cubicBezTo>
                    <a:pt x="2404071" y="258911"/>
                    <a:pt x="2410777" y="263320"/>
                    <a:pt x="2418244" y="267595"/>
                  </a:cubicBezTo>
                  <a:cubicBezTo>
                    <a:pt x="2413304" y="271299"/>
                    <a:pt x="2407564" y="276394"/>
                    <a:pt x="2401023" y="282880"/>
                  </a:cubicBezTo>
                  <a:cubicBezTo>
                    <a:pt x="2394483" y="289366"/>
                    <a:pt x="2389352" y="295147"/>
                    <a:pt x="2385631" y="300223"/>
                  </a:cubicBezTo>
                  <a:cubicBezTo>
                    <a:pt x="2379072" y="295026"/>
                    <a:pt x="2373146" y="289868"/>
                    <a:pt x="2367852" y="284748"/>
                  </a:cubicBezTo>
                  <a:cubicBezTo>
                    <a:pt x="2362559" y="279627"/>
                    <a:pt x="2357931" y="274621"/>
                    <a:pt x="2353968" y="269730"/>
                  </a:cubicBezTo>
                  <a:cubicBezTo>
                    <a:pt x="2346376" y="276419"/>
                    <a:pt x="2338995" y="282098"/>
                    <a:pt x="2331823" y="286768"/>
                  </a:cubicBezTo>
                  <a:cubicBezTo>
                    <a:pt x="2324650" y="291437"/>
                    <a:pt x="2317497" y="295211"/>
                    <a:pt x="2310363" y="298089"/>
                  </a:cubicBezTo>
                  <a:cubicBezTo>
                    <a:pt x="2308229" y="293553"/>
                    <a:pt x="2305942" y="288750"/>
                    <a:pt x="2303503" y="283680"/>
                  </a:cubicBezTo>
                  <a:cubicBezTo>
                    <a:pt x="2301063" y="278611"/>
                    <a:pt x="2298471" y="273961"/>
                    <a:pt x="2295727" y="269730"/>
                  </a:cubicBezTo>
                  <a:lnTo>
                    <a:pt x="2286884" y="299003"/>
                  </a:lnTo>
                  <a:lnTo>
                    <a:pt x="2245149" y="299003"/>
                  </a:lnTo>
                  <a:close/>
                  <a:moveTo>
                    <a:pt x="2202477" y="19812"/>
                  </a:moveTo>
                  <a:lnTo>
                    <a:pt x="2303045" y="19812"/>
                  </a:lnTo>
                  <a:lnTo>
                    <a:pt x="2244539" y="254788"/>
                  </a:lnTo>
                  <a:cubicBezTo>
                    <a:pt x="2242416" y="264152"/>
                    <a:pt x="2239950" y="271953"/>
                    <a:pt x="2237141" y="278191"/>
                  </a:cubicBezTo>
                  <a:cubicBezTo>
                    <a:pt x="2234331" y="284430"/>
                    <a:pt x="2230187" y="289639"/>
                    <a:pt x="2224708" y="293819"/>
                  </a:cubicBezTo>
                  <a:cubicBezTo>
                    <a:pt x="2217976" y="296608"/>
                    <a:pt x="2211019" y="298044"/>
                    <a:pt x="2203838" y="298127"/>
                  </a:cubicBezTo>
                  <a:cubicBezTo>
                    <a:pt x="2196656" y="298209"/>
                    <a:pt x="2188478" y="297587"/>
                    <a:pt x="2179303" y="296259"/>
                  </a:cubicBezTo>
                  <a:cubicBezTo>
                    <a:pt x="2179296" y="290249"/>
                    <a:pt x="2179157" y="283210"/>
                    <a:pt x="2178883" y="275142"/>
                  </a:cubicBezTo>
                  <a:cubicBezTo>
                    <a:pt x="2178610" y="267074"/>
                    <a:pt x="2177327" y="260188"/>
                    <a:pt x="2175032" y="254483"/>
                  </a:cubicBezTo>
                  <a:cubicBezTo>
                    <a:pt x="2178820" y="255772"/>
                    <a:pt x="2182760" y="256471"/>
                    <a:pt x="2186853" y="256579"/>
                  </a:cubicBezTo>
                  <a:cubicBezTo>
                    <a:pt x="2190945" y="256687"/>
                    <a:pt x="2193513" y="256700"/>
                    <a:pt x="2194555" y="256617"/>
                  </a:cubicBezTo>
                  <a:cubicBezTo>
                    <a:pt x="2197344" y="256547"/>
                    <a:pt x="2199693" y="255772"/>
                    <a:pt x="2201601" y="254292"/>
                  </a:cubicBezTo>
                  <a:cubicBezTo>
                    <a:pt x="2203509" y="252812"/>
                    <a:pt x="2204713" y="251046"/>
                    <a:pt x="2205212" y="248994"/>
                  </a:cubicBezTo>
                  <a:lnTo>
                    <a:pt x="2217691" y="199005"/>
                  </a:lnTo>
                  <a:lnTo>
                    <a:pt x="2194555" y="201449"/>
                  </a:lnTo>
                  <a:cubicBezTo>
                    <a:pt x="2191663" y="210462"/>
                    <a:pt x="2188600" y="219415"/>
                    <a:pt x="2185366" y="228308"/>
                  </a:cubicBezTo>
                  <a:cubicBezTo>
                    <a:pt x="2182131" y="237202"/>
                    <a:pt x="2178686" y="245926"/>
                    <a:pt x="2175032" y="254483"/>
                  </a:cubicBezTo>
                  <a:cubicBezTo>
                    <a:pt x="2171372" y="263059"/>
                    <a:pt x="2167559" y="271216"/>
                    <a:pt x="2163594" y="278954"/>
                  </a:cubicBezTo>
                  <a:cubicBezTo>
                    <a:pt x="2159628" y="286692"/>
                    <a:pt x="2155512" y="293781"/>
                    <a:pt x="2151243" y="300223"/>
                  </a:cubicBezTo>
                  <a:cubicBezTo>
                    <a:pt x="2147748" y="295852"/>
                    <a:pt x="2142956" y="291482"/>
                    <a:pt x="2136866" y="287111"/>
                  </a:cubicBezTo>
                  <a:cubicBezTo>
                    <a:pt x="2130777" y="282740"/>
                    <a:pt x="2125217" y="278979"/>
                    <a:pt x="2120188" y="275828"/>
                  </a:cubicBezTo>
                  <a:cubicBezTo>
                    <a:pt x="2129002" y="262176"/>
                    <a:pt x="2136857" y="246862"/>
                    <a:pt x="2143755" y="229887"/>
                  </a:cubicBezTo>
                  <a:cubicBezTo>
                    <a:pt x="2150652" y="212911"/>
                    <a:pt x="2156704" y="195683"/>
                    <a:pt x="2161911" y="178201"/>
                  </a:cubicBezTo>
                  <a:cubicBezTo>
                    <a:pt x="2167119" y="160720"/>
                    <a:pt x="2171594" y="144395"/>
                    <a:pt x="2175337" y="129226"/>
                  </a:cubicBezTo>
                  <a:close/>
                  <a:moveTo>
                    <a:pt x="390136" y="19812"/>
                  </a:moveTo>
                  <a:cubicBezTo>
                    <a:pt x="397115" y="26918"/>
                    <a:pt x="404032" y="34878"/>
                    <a:pt x="410889" y="43692"/>
                  </a:cubicBezTo>
                  <a:cubicBezTo>
                    <a:pt x="417746" y="52507"/>
                    <a:pt x="422911" y="60690"/>
                    <a:pt x="426386" y="68241"/>
                  </a:cubicBezTo>
                  <a:lnTo>
                    <a:pt x="387391" y="90823"/>
                  </a:lnTo>
                  <a:cubicBezTo>
                    <a:pt x="384868" y="83265"/>
                    <a:pt x="380534" y="74969"/>
                    <a:pt x="374390" y="65935"/>
                  </a:cubicBezTo>
                  <a:cubicBezTo>
                    <a:pt x="368245" y="56901"/>
                    <a:pt x="361700" y="48537"/>
                    <a:pt x="354755" y="40843"/>
                  </a:cubicBezTo>
                  <a:close/>
                  <a:moveTo>
                    <a:pt x="1001239" y="14021"/>
                  </a:moveTo>
                  <a:lnTo>
                    <a:pt x="1042396" y="14021"/>
                  </a:lnTo>
                  <a:lnTo>
                    <a:pt x="1025628" y="81374"/>
                  </a:lnTo>
                  <a:lnTo>
                    <a:pt x="1053980" y="81374"/>
                  </a:lnTo>
                  <a:lnTo>
                    <a:pt x="1043615" y="123128"/>
                  </a:lnTo>
                  <a:lnTo>
                    <a:pt x="1015263" y="123128"/>
                  </a:lnTo>
                  <a:lnTo>
                    <a:pt x="996971" y="195345"/>
                  </a:lnTo>
                  <a:lnTo>
                    <a:pt x="1025019" y="186198"/>
                  </a:lnTo>
                  <a:lnTo>
                    <a:pt x="1023799" y="199918"/>
                  </a:lnTo>
                  <a:cubicBezTo>
                    <a:pt x="1034069" y="192665"/>
                    <a:pt x="1043939" y="184158"/>
                    <a:pt x="1053409" y="174396"/>
                  </a:cubicBezTo>
                  <a:cubicBezTo>
                    <a:pt x="1062878" y="164635"/>
                    <a:pt x="1071605" y="154148"/>
                    <a:pt x="1079588" y="142935"/>
                  </a:cubicBezTo>
                  <a:cubicBezTo>
                    <a:pt x="1074698" y="144461"/>
                    <a:pt x="1070303" y="145664"/>
                    <a:pt x="1066403" y="146545"/>
                  </a:cubicBezTo>
                  <a:cubicBezTo>
                    <a:pt x="1062504" y="147425"/>
                    <a:pt x="1060090" y="147944"/>
                    <a:pt x="1059163" y="148102"/>
                  </a:cubicBezTo>
                  <a:cubicBezTo>
                    <a:pt x="1057810" y="142806"/>
                    <a:pt x="1056248" y="136055"/>
                    <a:pt x="1054476" y="127849"/>
                  </a:cubicBezTo>
                  <a:cubicBezTo>
                    <a:pt x="1052704" y="119643"/>
                    <a:pt x="1050608" y="112578"/>
                    <a:pt x="1048188" y="106655"/>
                  </a:cubicBezTo>
                  <a:cubicBezTo>
                    <a:pt x="1052481" y="106508"/>
                    <a:pt x="1057766" y="104818"/>
                    <a:pt x="1064041" y="101584"/>
                  </a:cubicBezTo>
                  <a:cubicBezTo>
                    <a:pt x="1070316" y="98350"/>
                    <a:pt x="1076514" y="94450"/>
                    <a:pt x="1082637" y="89885"/>
                  </a:cubicBezTo>
                  <a:cubicBezTo>
                    <a:pt x="1087216" y="88562"/>
                    <a:pt x="1093758" y="85507"/>
                    <a:pt x="1102262" y="80721"/>
                  </a:cubicBezTo>
                  <a:cubicBezTo>
                    <a:pt x="1110767" y="75935"/>
                    <a:pt x="1120281" y="70059"/>
                    <a:pt x="1130805" y="63094"/>
                  </a:cubicBezTo>
                  <a:lnTo>
                    <a:pt x="1061297" y="64618"/>
                  </a:lnTo>
                  <a:lnTo>
                    <a:pt x="1071662" y="22860"/>
                  </a:lnTo>
                  <a:lnTo>
                    <a:pt x="1190510" y="22860"/>
                  </a:lnTo>
                  <a:lnTo>
                    <a:pt x="1199959" y="19507"/>
                  </a:lnTo>
                  <a:lnTo>
                    <a:pt x="1226477" y="46330"/>
                  </a:lnTo>
                  <a:cubicBezTo>
                    <a:pt x="1211915" y="57321"/>
                    <a:pt x="1197147" y="67717"/>
                    <a:pt x="1182171" y="77520"/>
                  </a:cubicBezTo>
                  <a:cubicBezTo>
                    <a:pt x="1167195" y="87323"/>
                    <a:pt x="1152512" y="96425"/>
                    <a:pt x="1138122" y="104824"/>
                  </a:cubicBezTo>
                  <a:lnTo>
                    <a:pt x="1235011" y="103299"/>
                  </a:lnTo>
                  <a:cubicBezTo>
                    <a:pt x="1234808" y="103788"/>
                    <a:pt x="1233690" y="106699"/>
                    <a:pt x="1231658" y="112031"/>
                  </a:cubicBezTo>
                  <a:cubicBezTo>
                    <a:pt x="1229626" y="117363"/>
                    <a:pt x="1227899" y="122181"/>
                    <a:pt x="1226477" y="126483"/>
                  </a:cubicBezTo>
                  <a:cubicBezTo>
                    <a:pt x="1216100" y="160088"/>
                    <a:pt x="1207254" y="187592"/>
                    <a:pt x="1199936" y="208998"/>
                  </a:cubicBezTo>
                  <a:cubicBezTo>
                    <a:pt x="1192619" y="230403"/>
                    <a:pt x="1186301" y="247052"/>
                    <a:pt x="1180982" y="258943"/>
                  </a:cubicBezTo>
                  <a:cubicBezTo>
                    <a:pt x="1175663" y="270834"/>
                    <a:pt x="1170813" y="279310"/>
                    <a:pt x="1166431" y="284371"/>
                  </a:cubicBezTo>
                  <a:cubicBezTo>
                    <a:pt x="1160896" y="288499"/>
                    <a:pt x="1155913" y="291447"/>
                    <a:pt x="1151482" y="293212"/>
                  </a:cubicBezTo>
                  <a:cubicBezTo>
                    <a:pt x="1147050" y="294978"/>
                    <a:pt x="1142597" y="296401"/>
                    <a:pt x="1138122" y="297481"/>
                  </a:cubicBezTo>
                  <a:cubicBezTo>
                    <a:pt x="1132177" y="298103"/>
                    <a:pt x="1125927" y="298230"/>
                    <a:pt x="1119373" y="297862"/>
                  </a:cubicBezTo>
                  <a:cubicBezTo>
                    <a:pt x="1112818" y="297493"/>
                    <a:pt x="1105959" y="296553"/>
                    <a:pt x="1098795" y="295042"/>
                  </a:cubicBezTo>
                  <a:cubicBezTo>
                    <a:pt x="1099074" y="289344"/>
                    <a:pt x="1099049" y="282980"/>
                    <a:pt x="1098718" y="275948"/>
                  </a:cubicBezTo>
                  <a:cubicBezTo>
                    <a:pt x="1098388" y="268917"/>
                    <a:pt x="1096991" y="262476"/>
                    <a:pt x="1094527" y="256626"/>
                  </a:cubicBezTo>
                  <a:cubicBezTo>
                    <a:pt x="1087064" y="264242"/>
                    <a:pt x="1079430" y="271267"/>
                    <a:pt x="1071624" y="277701"/>
                  </a:cubicBezTo>
                  <a:cubicBezTo>
                    <a:pt x="1063818" y="284136"/>
                    <a:pt x="1055803" y="290017"/>
                    <a:pt x="1047578" y="295346"/>
                  </a:cubicBezTo>
                  <a:cubicBezTo>
                    <a:pt x="1043996" y="291218"/>
                    <a:pt x="1039347" y="286746"/>
                    <a:pt x="1033631" y="281932"/>
                  </a:cubicBezTo>
                  <a:cubicBezTo>
                    <a:pt x="1027915" y="277117"/>
                    <a:pt x="1022503" y="272950"/>
                    <a:pt x="1017397" y="269431"/>
                  </a:cubicBezTo>
                  <a:cubicBezTo>
                    <a:pt x="1040395" y="256378"/>
                    <a:pt x="1061621" y="238886"/>
                    <a:pt x="1081075" y="216957"/>
                  </a:cubicBezTo>
                  <a:cubicBezTo>
                    <a:pt x="1100529" y="195028"/>
                    <a:pt x="1117410" y="170151"/>
                    <a:pt x="1131720" y="142327"/>
                  </a:cubicBezTo>
                  <a:lnTo>
                    <a:pt x="1118306" y="147191"/>
                  </a:lnTo>
                  <a:cubicBezTo>
                    <a:pt x="1107648" y="166028"/>
                    <a:pt x="1095657" y="182753"/>
                    <a:pt x="1082332" y="197367"/>
                  </a:cubicBezTo>
                  <a:cubicBezTo>
                    <a:pt x="1069007" y="211980"/>
                    <a:pt x="1055187" y="223908"/>
                    <a:pt x="1040871" y="233150"/>
                  </a:cubicBezTo>
                  <a:cubicBezTo>
                    <a:pt x="1038877" y="230705"/>
                    <a:pt x="1036616" y="228278"/>
                    <a:pt x="1034088" y="225871"/>
                  </a:cubicBezTo>
                  <a:cubicBezTo>
                    <a:pt x="1031560" y="223464"/>
                    <a:pt x="1028842" y="221114"/>
                    <a:pt x="1025933" y="218821"/>
                  </a:cubicBezTo>
                  <a:lnTo>
                    <a:pt x="1025933" y="227357"/>
                  </a:lnTo>
                  <a:cubicBezTo>
                    <a:pt x="1007844" y="234294"/>
                    <a:pt x="989605" y="241153"/>
                    <a:pt x="971216" y="247937"/>
                  </a:cubicBezTo>
                  <a:cubicBezTo>
                    <a:pt x="952828" y="254721"/>
                    <a:pt x="935819" y="260971"/>
                    <a:pt x="920191" y="266687"/>
                  </a:cubicBezTo>
                  <a:lnTo>
                    <a:pt x="912875" y="219735"/>
                  </a:lnTo>
                  <a:cubicBezTo>
                    <a:pt x="918242" y="218332"/>
                    <a:pt x="924121" y="216642"/>
                    <a:pt x="930511" y="214667"/>
                  </a:cubicBezTo>
                  <a:cubicBezTo>
                    <a:pt x="936902" y="212691"/>
                    <a:pt x="943609" y="210621"/>
                    <a:pt x="950634" y="208455"/>
                  </a:cubicBezTo>
                  <a:lnTo>
                    <a:pt x="974107" y="123128"/>
                  </a:lnTo>
                  <a:lnTo>
                    <a:pt x="943339" y="123128"/>
                  </a:lnTo>
                  <a:lnTo>
                    <a:pt x="953681" y="81374"/>
                  </a:lnTo>
                  <a:lnTo>
                    <a:pt x="984472" y="81374"/>
                  </a:lnTo>
                  <a:close/>
                  <a:moveTo>
                    <a:pt x="1653210" y="12802"/>
                  </a:moveTo>
                  <a:cubicBezTo>
                    <a:pt x="1655523" y="19742"/>
                    <a:pt x="1657437" y="27197"/>
                    <a:pt x="1658954" y="35167"/>
                  </a:cubicBezTo>
                  <a:cubicBezTo>
                    <a:pt x="1660471" y="43136"/>
                    <a:pt x="1661398" y="50210"/>
                    <a:pt x="1661735" y="56388"/>
                  </a:cubicBezTo>
                  <a:lnTo>
                    <a:pt x="1640429" y="60655"/>
                  </a:lnTo>
                  <a:lnTo>
                    <a:pt x="1695588" y="60655"/>
                  </a:lnTo>
                  <a:lnTo>
                    <a:pt x="1685539" y="101194"/>
                  </a:lnTo>
                  <a:lnTo>
                    <a:pt x="1560549" y="101194"/>
                  </a:lnTo>
                  <a:lnTo>
                    <a:pt x="1570615" y="60655"/>
                  </a:lnTo>
                  <a:lnTo>
                    <a:pt x="1620895" y="58217"/>
                  </a:lnTo>
                  <a:cubicBezTo>
                    <a:pt x="1620571" y="52134"/>
                    <a:pt x="1619922" y="45631"/>
                    <a:pt x="1618949" y="38710"/>
                  </a:cubicBezTo>
                  <a:cubicBezTo>
                    <a:pt x="1617977" y="31788"/>
                    <a:pt x="1616794" y="25286"/>
                    <a:pt x="1615402" y="19203"/>
                  </a:cubicBezTo>
                  <a:close/>
                  <a:moveTo>
                    <a:pt x="472411" y="9449"/>
                  </a:moveTo>
                  <a:lnTo>
                    <a:pt x="511145" y="23165"/>
                  </a:lnTo>
                  <a:cubicBezTo>
                    <a:pt x="509454" y="26670"/>
                    <a:pt x="507649" y="30175"/>
                    <a:pt x="505729" y="33681"/>
                  </a:cubicBezTo>
                  <a:cubicBezTo>
                    <a:pt x="503810" y="37186"/>
                    <a:pt x="501852" y="40691"/>
                    <a:pt x="499856" y="44196"/>
                  </a:cubicBezTo>
                  <a:lnTo>
                    <a:pt x="516937" y="41758"/>
                  </a:lnTo>
                  <a:lnTo>
                    <a:pt x="525147" y="9449"/>
                  </a:lnTo>
                  <a:lnTo>
                    <a:pt x="569023" y="9449"/>
                  </a:lnTo>
                  <a:lnTo>
                    <a:pt x="560793" y="41758"/>
                  </a:lnTo>
                  <a:lnTo>
                    <a:pt x="623887" y="41758"/>
                  </a:lnTo>
                  <a:lnTo>
                    <a:pt x="614743" y="78922"/>
                  </a:lnTo>
                  <a:lnTo>
                    <a:pt x="551649" y="78922"/>
                  </a:lnTo>
                  <a:lnTo>
                    <a:pt x="547077" y="96926"/>
                  </a:lnTo>
                  <a:lnTo>
                    <a:pt x="622363" y="96926"/>
                  </a:lnTo>
                  <a:lnTo>
                    <a:pt x="613219" y="133788"/>
                  </a:lnTo>
                  <a:lnTo>
                    <a:pt x="415404" y="133788"/>
                  </a:lnTo>
                  <a:lnTo>
                    <a:pt x="424556" y="96926"/>
                  </a:lnTo>
                  <a:lnTo>
                    <a:pt x="451706" y="95706"/>
                  </a:lnTo>
                  <a:cubicBezTo>
                    <a:pt x="447575" y="92762"/>
                    <a:pt x="442948" y="89723"/>
                    <a:pt x="437826" y="86589"/>
                  </a:cubicBezTo>
                  <a:cubicBezTo>
                    <a:pt x="432703" y="83455"/>
                    <a:pt x="428077" y="80492"/>
                    <a:pt x="423946" y="77701"/>
                  </a:cubicBezTo>
                  <a:cubicBezTo>
                    <a:pt x="432679" y="69786"/>
                    <a:pt x="441371" y="59705"/>
                    <a:pt x="450023" y="47458"/>
                  </a:cubicBezTo>
                  <a:cubicBezTo>
                    <a:pt x="458675" y="35211"/>
                    <a:pt x="466138" y="22541"/>
                    <a:pt x="472411" y="9449"/>
                  </a:cubicBezTo>
                  <a:close/>
                  <a:moveTo>
                    <a:pt x="95072" y="9449"/>
                  </a:moveTo>
                  <a:lnTo>
                    <a:pt x="140195" y="9449"/>
                  </a:lnTo>
                  <a:lnTo>
                    <a:pt x="126170" y="65532"/>
                  </a:lnTo>
                  <a:lnTo>
                    <a:pt x="156354" y="65532"/>
                  </a:lnTo>
                  <a:lnTo>
                    <a:pt x="145988" y="107260"/>
                  </a:lnTo>
                  <a:lnTo>
                    <a:pt x="115804" y="107260"/>
                  </a:lnTo>
                  <a:lnTo>
                    <a:pt x="106658" y="142609"/>
                  </a:lnTo>
                  <a:lnTo>
                    <a:pt x="138670" y="135597"/>
                  </a:lnTo>
                  <a:lnTo>
                    <a:pt x="135927" y="178584"/>
                  </a:lnTo>
                  <a:lnTo>
                    <a:pt x="97816" y="187730"/>
                  </a:lnTo>
                  <a:lnTo>
                    <a:pt x="79523" y="252667"/>
                  </a:lnTo>
                  <a:cubicBezTo>
                    <a:pt x="77103" y="262855"/>
                    <a:pt x="74321" y="270909"/>
                    <a:pt x="71177" y="276828"/>
                  </a:cubicBezTo>
                  <a:cubicBezTo>
                    <a:pt x="68033" y="282748"/>
                    <a:pt x="63498" y="287600"/>
                    <a:pt x="57571" y="291386"/>
                  </a:cubicBezTo>
                  <a:cubicBezTo>
                    <a:pt x="50369" y="294054"/>
                    <a:pt x="42616" y="295502"/>
                    <a:pt x="34313" y="295730"/>
                  </a:cubicBezTo>
                  <a:cubicBezTo>
                    <a:pt x="26009" y="295959"/>
                    <a:pt x="16502" y="295425"/>
                    <a:pt x="5791" y="294130"/>
                  </a:cubicBezTo>
                  <a:cubicBezTo>
                    <a:pt x="5588" y="288197"/>
                    <a:pt x="5156" y="281389"/>
                    <a:pt x="4495" y="273703"/>
                  </a:cubicBezTo>
                  <a:cubicBezTo>
                    <a:pt x="3835" y="266018"/>
                    <a:pt x="2336" y="259209"/>
                    <a:pt x="0" y="253277"/>
                  </a:cubicBezTo>
                  <a:cubicBezTo>
                    <a:pt x="4724" y="254446"/>
                    <a:pt x="9525" y="255157"/>
                    <a:pt x="14401" y="255411"/>
                  </a:cubicBezTo>
                  <a:cubicBezTo>
                    <a:pt x="19278" y="255665"/>
                    <a:pt x="22402" y="255767"/>
                    <a:pt x="23774" y="255716"/>
                  </a:cubicBezTo>
                  <a:cubicBezTo>
                    <a:pt x="26879" y="255640"/>
                    <a:pt x="29506" y="254802"/>
                    <a:pt x="31655" y="253201"/>
                  </a:cubicBezTo>
                  <a:cubicBezTo>
                    <a:pt x="33805" y="251600"/>
                    <a:pt x="35136" y="249695"/>
                    <a:pt x="35649" y="247485"/>
                  </a:cubicBezTo>
                  <a:lnTo>
                    <a:pt x="48120" y="198096"/>
                  </a:lnTo>
                  <a:lnTo>
                    <a:pt x="19202" y="204803"/>
                  </a:lnTo>
                  <a:lnTo>
                    <a:pt x="16154" y="159987"/>
                  </a:lnTo>
                  <a:cubicBezTo>
                    <a:pt x="21982" y="158914"/>
                    <a:pt x="28378" y="157707"/>
                    <a:pt x="35342" y="156367"/>
                  </a:cubicBezTo>
                  <a:cubicBezTo>
                    <a:pt x="42306" y="155027"/>
                    <a:pt x="49614" y="153591"/>
                    <a:pt x="57267" y="152060"/>
                  </a:cubicBezTo>
                  <a:lnTo>
                    <a:pt x="70681" y="107260"/>
                  </a:lnTo>
                  <a:lnTo>
                    <a:pt x="34737" y="107260"/>
                  </a:lnTo>
                  <a:lnTo>
                    <a:pt x="45077" y="65532"/>
                  </a:lnTo>
                  <a:lnTo>
                    <a:pt x="81047" y="65532"/>
                  </a:lnTo>
                  <a:close/>
                  <a:moveTo>
                    <a:pt x="1754110" y="9144"/>
                  </a:moveTo>
                  <a:lnTo>
                    <a:pt x="1799805" y="9144"/>
                  </a:lnTo>
                  <a:lnTo>
                    <a:pt x="1786699" y="61570"/>
                  </a:lnTo>
                  <a:lnTo>
                    <a:pt x="1854060" y="61570"/>
                  </a:lnTo>
                  <a:lnTo>
                    <a:pt x="1843697" y="103632"/>
                  </a:lnTo>
                  <a:lnTo>
                    <a:pt x="1776336" y="103632"/>
                  </a:lnTo>
                  <a:lnTo>
                    <a:pt x="1764146" y="151763"/>
                  </a:lnTo>
                  <a:lnTo>
                    <a:pt x="1822361" y="151763"/>
                  </a:lnTo>
                  <a:lnTo>
                    <a:pt x="1786089" y="297485"/>
                  </a:lnTo>
                  <a:lnTo>
                    <a:pt x="1740706" y="297485"/>
                  </a:lnTo>
                  <a:lnTo>
                    <a:pt x="1744062" y="284372"/>
                  </a:lnTo>
                  <a:lnTo>
                    <a:pt x="1682792" y="284372"/>
                  </a:lnTo>
                  <a:lnTo>
                    <a:pt x="1679130" y="298704"/>
                  </a:lnTo>
                  <a:lnTo>
                    <a:pt x="1636156" y="298704"/>
                  </a:lnTo>
                  <a:lnTo>
                    <a:pt x="1672721" y="151763"/>
                  </a:lnTo>
                  <a:lnTo>
                    <a:pt x="1718435" y="151763"/>
                  </a:lnTo>
                  <a:close/>
                  <a:moveTo>
                    <a:pt x="2037245" y="8230"/>
                  </a:moveTo>
                  <a:lnTo>
                    <a:pt x="2083879" y="13107"/>
                  </a:lnTo>
                  <a:cubicBezTo>
                    <a:pt x="2081587" y="21044"/>
                    <a:pt x="2079389" y="29020"/>
                    <a:pt x="2077288" y="37033"/>
                  </a:cubicBezTo>
                  <a:cubicBezTo>
                    <a:pt x="2075186" y="45047"/>
                    <a:pt x="2073217" y="53023"/>
                    <a:pt x="2071382" y="60960"/>
                  </a:cubicBezTo>
                  <a:lnTo>
                    <a:pt x="2112835" y="56693"/>
                  </a:lnTo>
                  <a:cubicBezTo>
                    <a:pt x="2109723" y="52204"/>
                    <a:pt x="2106117" y="47695"/>
                    <a:pt x="2102015" y="43168"/>
                  </a:cubicBezTo>
                  <a:cubicBezTo>
                    <a:pt x="2097912" y="38640"/>
                    <a:pt x="2093696" y="34513"/>
                    <a:pt x="2089365" y="30785"/>
                  </a:cubicBezTo>
                  <a:lnTo>
                    <a:pt x="2121065" y="9754"/>
                  </a:lnTo>
                  <a:cubicBezTo>
                    <a:pt x="2126608" y="14358"/>
                    <a:pt x="2132285" y="19628"/>
                    <a:pt x="2138095" y="25565"/>
                  </a:cubicBezTo>
                  <a:cubicBezTo>
                    <a:pt x="2143905" y="31503"/>
                    <a:pt x="2148592" y="37002"/>
                    <a:pt x="2152154" y="42063"/>
                  </a:cubicBezTo>
                  <a:lnTo>
                    <a:pt x="2128075" y="58522"/>
                  </a:lnTo>
                  <a:lnTo>
                    <a:pt x="2153983" y="58522"/>
                  </a:lnTo>
                  <a:lnTo>
                    <a:pt x="2143010" y="101803"/>
                  </a:lnTo>
                  <a:lnTo>
                    <a:pt x="2062543" y="104242"/>
                  </a:lnTo>
                  <a:cubicBezTo>
                    <a:pt x="2057529" y="131978"/>
                    <a:pt x="2054010" y="156970"/>
                    <a:pt x="2051988" y="179217"/>
                  </a:cubicBezTo>
                  <a:cubicBezTo>
                    <a:pt x="2049965" y="201465"/>
                    <a:pt x="2049653" y="219140"/>
                    <a:pt x="2051051" y="232243"/>
                  </a:cubicBezTo>
                  <a:cubicBezTo>
                    <a:pt x="2052449" y="245347"/>
                    <a:pt x="2055772" y="252051"/>
                    <a:pt x="2061019" y="252355"/>
                  </a:cubicBezTo>
                  <a:cubicBezTo>
                    <a:pt x="2064918" y="252304"/>
                    <a:pt x="2069236" y="247680"/>
                    <a:pt x="2073973" y="238483"/>
                  </a:cubicBezTo>
                  <a:cubicBezTo>
                    <a:pt x="2078710" y="229286"/>
                    <a:pt x="2083333" y="215821"/>
                    <a:pt x="2087841" y="198090"/>
                  </a:cubicBezTo>
                  <a:cubicBezTo>
                    <a:pt x="2091372" y="204508"/>
                    <a:pt x="2095969" y="210261"/>
                    <a:pt x="2101634" y="215348"/>
                  </a:cubicBezTo>
                  <a:cubicBezTo>
                    <a:pt x="2107298" y="220435"/>
                    <a:pt x="2112962" y="224742"/>
                    <a:pt x="2118626" y="228268"/>
                  </a:cubicBezTo>
                  <a:cubicBezTo>
                    <a:pt x="2112336" y="247955"/>
                    <a:pt x="2106120" y="262922"/>
                    <a:pt x="2099977" y="273168"/>
                  </a:cubicBezTo>
                  <a:cubicBezTo>
                    <a:pt x="2093834" y="283414"/>
                    <a:pt x="2087098" y="290341"/>
                    <a:pt x="2079770" y="293947"/>
                  </a:cubicBezTo>
                  <a:cubicBezTo>
                    <a:pt x="2072441" y="297553"/>
                    <a:pt x="2063854" y="299239"/>
                    <a:pt x="2054009" y="299006"/>
                  </a:cubicBezTo>
                  <a:cubicBezTo>
                    <a:pt x="2040081" y="298790"/>
                    <a:pt x="2029360" y="293334"/>
                    <a:pt x="2021847" y="282637"/>
                  </a:cubicBezTo>
                  <a:cubicBezTo>
                    <a:pt x="2014335" y="271941"/>
                    <a:pt x="2009472" y="257302"/>
                    <a:pt x="2007260" y="238720"/>
                  </a:cubicBezTo>
                  <a:cubicBezTo>
                    <a:pt x="2005048" y="220138"/>
                    <a:pt x="2004929" y="198909"/>
                    <a:pt x="2006903" y="175035"/>
                  </a:cubicBezTo>
                  <a:cubicBezTo>
                    <a:pt x="2008877" y="151161"/>
                    <a:pt x="2012387" y="125937"/>
                    <a:pt x="2017432" y="99365"/>
                  </a:cubicBezTo>
                  <a:lnTo>
                    <a:pt x="1867204" y="101803"/>
                  </a:lnTo>
                  <a:lnTo>
                    <a:pt x="1878177" y="58522"/>
                  </a:lnTo>
                  <a:lnTo>
                    <a:pt x="2025967" y="56083"/>
                  </a:lnTo>
                  <a:cubicBezTo>
                    <a:pt x="2027789" y="48146"/>
                    <a:pt x="2029631" y="40170"/>
                    <a:pt x="2031491" y="32157"/>
                  </a:cubicBezTo>
                  <a:cubicBezTo>
                    <a:pt x="2033352" y="24143"/>
                    <a:pt x="2035270" y="16167"/>
                    <a:pt x="2037245" y="8230"/>
                  </a:cubicBezTo>
                  <a:close/>
                  <a:moveTo>
                    <a:pt x="2590470" y="7011"/>
                  </a:moveTo>
                  <a:lnTo>
                    <a:pt x="2634050" y="20422"/>
                  </a:lnTo>
                  <a:cubicBezTo>
                    <a:pt x="2628514" y="26874"/>
                    <a:pt x="2622825" y="33173"/>
                    <a:pt x="2616984" y="39319"/>
                  </a:cubicBezTo>
                  <a:lnTo>
                    <a:pt x="2725178" y="37186"/>
                  </a:lnTo>
                  <a:lnTo>
                    <a:pt x="2731579" y="35357"/>
                  </a:lnTo>
                  <a:lnTo>
                    <a:pt x="2756268" y="54864"/>
                  </a:lnTo>
                  <a:cubicBezTo>
                    <a:pt x="2744260" y="67760"/>
                    <a:pt x="2730862" y="79298"/>
                    <a:pt x="2716072" y="89481"/>
                  </a:cubicBezTo>
                  <a:cubicBezTo>
                    <a:pt x="2701283" y="99663"/>
                    <a:pt x="2684914" y="108840"/>
                    <a:pt x="2666964" y="117013"/>
                  </a:cubicBezTo>
                  <a:cubicBezTo>
                    <a:pt x="2679053" y="118659"/>
                    <a:pt x="2692362" y="120171"/>
                    <a:pt x="2706890" y="121549"/>
                  </a:cubicBezTo>
                  <a:cubicBezTo>
                    <a:pt x="2721419" y="122928"/>
                    <a:pt x="2736862" y="124364"/>
                    <a:pt x="2753220" y="125857"/>
                  </a:cubicBezTo>
                  <a:cubicBezTo>
                    <a:pt x="2748445" y="130787"/>
                    <a:pt x="2742984" y="137013"/>
                    <a:pt x="2736837" y="144535"/>
                  </a:cubicBezTo>
                  <a:cubicBezTo>
                    <a:pt x="2730690" y="152057"/>
                    <a:pt x="2725991" y="158740"/>
                    <a:pt x="2722740" y="164585"/>
                  </a:cubicBezTo>
                  <a:cubicBezTo>
                    <a:pt x="2699684" y="161891"/>
                    <a:pt x="2678514" y="158588"/>
                    <a:pt x="2659231" y="154674"/>
                  </a:cubicBezTo>
                  <a:cubicBezTo>
                    <a:pt x="2639949" y="150761"/>
                    <a:pt x="2622819" y="145932"/>
                    <a:pt x="2607842" y="140189"/>
                  </a:cubicBezTo>
                  <a:cubicBezTo>
                    <a:pt x="2586325" y="146866"/>
                    <a:pt x="2564751" y="152114"/>
                    <a:pt x="2543119" y="155932"/>
                  </a:cubicBezTo>
                  <a:cubicBezTo>
                    <a:pt x="2521488" y="159750"/>
                    <a:pt x="2499991" y="162330"/>
                    <a:pt x="2478626" y="163670"/>
                  </a:cubicBezTo>
                  <a:cubicBezTo>
                    <a:pt x="2477629" y="157762"/>
                    <a:pt x="2476347" y="151206"/>
                    <a:pt x="2474778" y="144001"/>
                  </a:cubicBezTo>
                  <a:cubicBezTo>
                    <a:pt x="2473210" y="136797"/>
                    <a:pt x="2470937" y="130545"/>
                    <a:pt x="2467960" y="125247"/>
                  </a:cubicBezTo>
                  <a:cubicBezTo>
                    <a:pt x="2482308" y="124935"/>
                    <a:pt x="2497038" y="123728"/>
                    <a:pt x="2512149" y="121625"/>
                  </a:cubicBezTo>
                  <a:cubicBezTo>
                    <a:pt x="2527260" y="119523"/>
                    <a:pt x="2542599" y="116562"/>
                    <a:pt x="2558167" y="112744"/>
                  </a:cubicBezTo>
                  <a:cubicBezTo>
                    <a:pt x="2555500" y="110094"/>
                    <a:pt x="2552681" y="107237"/>
                    <a:pt x="2549710" y="104172"/>
                  </a:cubicBezTo>
                  <a:cubicBezTo>
                    <a:pt x="2546739" y="101107"/>
                    <a:pt x="2544072" y="98180"/>
                    <a:pt x="2541710" y="95391"/>
                  </a:cubicBezTo>
                  <a:cubicBezTo>
                    <a:pt x="2535494" y="99316"/>
                    <a:pt x="2529564" y="102560"/>
                    <a:pt x="2523920" y="105124"/>
                  </a:cubicBezTo>
                  <a:cubicBezTo>
                    <a:pt x="2518276" y="107687"/>
                    <a:pt x="2512727" y="109719"/>
                    <a:pt x="2507273" y="111219"/>
                  </a:cubicBezTo>
                  <a:cubicBezTo>
                    <a:pt x="2505222" y="105461"/>
                    <a:pt x="2502467" y="99231"/>
                    <a:pt x="2499006" y="92529"/>
                  </a:cubicBezTo>
                  <a:cubicBezTo>
                    <a:pt x="2495546" y="85826"/>
                    <a:pt x="2491800" y="80282"/>
                    <a:pt x="2487769" y="75895"/>
                  </a:cubicBezTo>
                  <a:cubicBezTo>
                    <a:pt x="2510829" y="67425"/>
                    <a:pt x="2530993" y="57087"/>
                    <a:pt x="2548262" y="44882"/>
                  </a:cubicBezTo>
                  <a:cubicBezTo>
                    <a:pt x="2565531" y="32677"/>
                    <a:pt x="2579601" y="20054"/>
                    <a:pt x="2590470" y="7011"/>
                  </a:cubicBezTo>
                  <a:close/>
                  <a:moveTo>
                    <a:pt x="3208011" y="0"/>
                  </a:moveTo>
                  <a:lnTo>
                    <a:pt x="3249455" y="23470"/>
                  </a:lnTo>
                  <a:cubicBezTo>
                    <a:pt x="3237631" y="36176"/>
                    <a:pt x="3225099" y="48559"/>
                    <a:pt x="3211858" y="60617"/>
                  </a:cubicBezTo>
                  <a:cubicBezTo>
                    <a:pt x="3198616" y="72676"/>
                    <a:pt x="3185241" y="84068"/>
                    <a:pt x="3171730" y="94793"/>
                  </a:cubicBezTo>
                  <a:lnTo>
                    <a:pt x="3281438" y="88392"/>
                  </a:lnTo>
                  <a:cubicBezTo>
                    <a:pt x="3277774" y="82436"/>
                    <a:pt x="3274053" y="76670"/>
                    <a:pt x="3270275" y="71095"/>
                  </a:cubicBezTo>
                  <a:cubicBezTo>
                    <a:pt x="3266497" y="65520"/>
                    <a:pt x="3262701" y="60211"/>
                    <a:pt x="3258886" y="55169"/>
                  </a:cubicBezTo>
                  <a:lnTo>
                    <a:pt x="3295764" y="35662"/>
                  </a:lnTo>
                  <a:cubicBezTo>
                    <a:pt x="3302623" y="44648"/>
                    <a:pt x="3309867" y="54480"/>
                    <a:pt x="3317495" y="65160"/>
                  </a:cubicBezTo>
                  <a:cubicBezTo>
                    <a:pt x="3325122" y="75839"/>
                    <a:pt x="3332208" y="86484"/>
                    <a:pt x="3338752" y="97096"/>
                  </a:cubicBezTo>
                  <a:cubicBezTo>
                    <a:pt x="3345295" y="107708"/>
                    <a:pt x="3350372" y="117405"/>
                    <a:pt x="3353981" y="126187"/>
                  </a:cubicBezTo>
                  <a:lnTo>
                    <a:pt x="3312528" y="149344"/>
                  </a:lnTo>
                  <a:cubicBezTo>
                    <a:pt x="3311417" y="146122"/>
                    <a:pt x="3310210" y="142670"/>
                    <a:pt x="3308908" y="138988"/>
                  </a:cubicBezTo>
                  <a:cubicBezTo>
                    <a:pt x="3307607" y="135306"/>
                    <a:pt x="3306476" y="131547"/>
                    <a:pt x="3305517" y="127711"/>
                  </a:cubicBezTo>
                  <a:cubicBezTo>
                    <a:pt x="3266232" y="129895"/>
                    <a:pt x="3234322" y="131681"/>
                    <a:pt x="3209788" y="133069"/>
                  </a:cubicBezTo>
                  <a:cubicBezTo>
                    <a:pt x="3185255" y="134458"/>
                    <a:pt x="3166088" y="135605"/>
                    <a:pt x="3152287" y="136513"/>
                  </a:cubicBezTo>
                  <a:cubicBezTo>
                    <a:pt x="3138487" y="137420"/>
                    <a:pt x="3128044" y="138244"/>
                    <a:pt x="3120957" y="138984"/>
                  </a:cubicBezTo>
                  <a:cubicBezTo>
                    <a:pt x="3113871" y="139725"/>
                    <a:pt x="3108133" y="140539"/>
                    <a:pt x="3103742" y="141427"/>
                  </a:cubicBezTo>
                  <a:cubicBezTo>
                    <a:pt x="3102904" y="136405"/>
                    <a:pt x="3101989" y="129610"/>
                    <a:pt x="3100999" y="121044"/>
                  </a:cubicBezTo>
                  <a:cubicBezTo>
                    <a:pt x="3100007" y="112478"/>
                    <a:pt x="3098483" y="104845"/>
                    <a:pt x="3096425" y="98146"/>
                  </a:cubicBezTo>
                  <a:cubicBezTo>
                    <a:pt x="3100516" y="98082"/>
                    <a:pt x="3104911" y="96457"/>
                    <a:pt x="3109611" y="93269"/>
                  </a:cubicBezTo>
                  <a:cubicBezTo>
                    <a:pt x="3114311" y="90081"/>
                    <a:pt x="3119469" y="85713"/>
                    <a:pt x="3125084" y="80163"/>
                  </a:cubicBezTo>
                  <a:cubicBezTo>
                    <a:pt x="3129817" y="77440"/>
                    <a:pt x="3136916" y="72048"/>
                    <a:pt x="3146380" y="63986"/>
                  </a:cubicBezTo>
                  <a:cubicBezTo>
                    <a:pt x="3155845" y="55924"/>
                    <a:pt x="3166105" y="46287"/>
                    <a:pt x="3177161" y="35075"/>
                  </a:cubicBezTo>
                  <a:cubicBezTo>
                    <a:pt x="3188219" y="23863"/>
                    <a:pt x="3198501" y="12172"/>
                    <a:pt x="3208011" y="0"/>
                  </a:cubicBezTo>
                  <a:close/>
                </a:path>
              </a:pathLst>
            </a:custGeo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endParaRPr lang="zh-CN" altLang="en-US" sz="2400" dirty="0">
                <a:gradFill>
                  <a:gsLst>
                    <a:gs pos="0">
                      <a:srgbClr val="ED7D31"/>
                    </a:gs>
                    <a:gs pos="100000">
                      <a:srgbClr val="C9512E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3D4CF1D-2BE9-444B-848D-DC5C47FF9911}"/>
                </a:ext>
              </a:extLst>
            </p:cNvPr>
            <p:cNvSpPr txBox="1"/>
            <p:nvPr/>
          </p:nvSpPr>
          <p:spPr>
            <a:xfrm>
              <a:off x="5276978" y="935093"/>
              <a:ext cx="3404741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STRATEGIC LAYOUT, BUILDING A ONE-STOP SERVICE PLATFORM IN THE WORKPLACE</a:t>
              </a:r>
              <a:endParaRPr lang="zh-CN" altLang="en-US" sz="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4BC85A9-B2CF-4D6F-A72B-CF6CCD06758D}"/>
                </a:ext>
              </a:extLst>
            </p:cNvPr>
            <p:cNvSpPr txBox="1"/>
            <p:nvPr/>
          </p:nvSpPr>
          <p:spPr>
            <a:xfrm>
              <a:off x="3324998" y="492160"/>
              <a:ext cx="630609" cy="678989"/>
            </a:xfrm>
            <a:custGeom>
              <a:avLst/>
              <a:gdLst/>
              <a:ahLst/>
              <a:cxnLst/>
              <a:rect l="l" t="t" r="r" b="b"/>
              <a:pathLst>
                <a:path w="262149" h="282261">
                  <a:moveTo>
                    <a:pt x="209281" y="24567"/>
                  </a:moveTo>
                  <a:cubicBezTo>
                    <a:pt x="212126" y="23348"/>
                    <a:pt x="215275" y="23348"/>
                    <a:pt x="218730" y="24567"/>
                  </a:cubicBezTo>
                  <a:cubicBezTo>
                    <a:pt x="226248" y="27209"/>
                    <a:pt x="233360" y="31883"/>
                    <a:pt x="240066" y="38588"/>
                  </a:cubicBezTo>
                  <a:cubicBezTo>
                    <a:pt x="242504" y="40823"/>
                    <a:pt x="244536" y="43567"/>
                    <a:pt x="246162" y="46818"/>
                  </a:cubicBezTo>
                  <a:cubicBezTo>
                    <a:pt x="251445" y="56571"/>
                    <a:pt x="251343" y="61448"/>
                    <a:pt x="245857" y="61448"/>
                  </a:cubicBezTo>
                  <a:cubicBezTo>
                    <a:pt x="244231" y="61651"/>
                    <a:pt x="241793" y="61143"/>
                    <a:pt x="238542" y="59924"/>
                  </a:cubicBezTo>
                  <a:cubicBezTo>
                    <a:pt x="228788" y="56267"/>
                    <a:pt x="220152" y="55251"/>
                    <a:pt x="212634" y="56876"/>
                  </a:cubicBezTo>
                  <a:cubicBezTo>
                    <a:pt x="208976" y="57689"/>
                    <a:pt x="206741" y="57740"/>
                    <a:pt x="205928" y="57029"/>
                  </a:cubicBezTo>
                  <a:cubicBezTo>
                    <a:pt x="205115" y="56317"/>
                    <a:pt x="205623" y="54641"/>
                    <a:pt x="207452" y="51999"/>
                  </a:cubicBezTo>
                  <a:cubicBezTo>
                    <a:pt x="208671" y="50374"/>
                    <a:pt x="209484" y="48443"/>
                    <a:pt x="209890" y="46208"/>
                  </a:cubicBezTo>
                  <a:cubicBezTo>
                    <a:pt x="210906" y="42957"/>
                    <a:pt x="210602" y="40925"/>
                    <a:pt x="208976" y="40112"/>
                  </a:cubicBezTo>
                  <a:cubicBezTo>
                    <a:pt x="208163" y="39503"/>
                    <a:pt x="206842" y="38944"/>
                    <a:pt x="205014" y="38436"/>
                  </a:cubicBezTo>
                  <a:cubicBezTo>
                    <a:pt x="203185" y="37928"/>
                    <a:pt x="200238" y="37166"/>
                    <a:pt x="196174" y="36150"/>
                  </a:cubicBezTo>
                  <a:cubicBezTo>
                    <a:pt x="192110" y="35134"/>
                    <a:pt x="189875" y="34423"/>
                    <a:pt x="189469" y="34016"/>
                  </a:cubicBezTo>
                  <a:cubicBezTo>
                    <a:pt x="190078" y="33000"/>
                    <a:pt x="191704" y="31984"/>
                    <a:pt x="194346" y="30968"/>
                  </a:cubicBezTo>
                  <a:cubicBezTo>
                    <a:pt x="195565" y="30562"/>
                    <a:pt x="196581" y="30155"/>
                    <a:pt x="197394" y="29749"/>
                  </a:cubicBezTo>
                  <a:cubicBezTo>
                    <a:pt x="198206" y="29139"/>
                    <a:pt x="198816" y="28835"/>
                    <a:pt x="199222" y="28835"/>
                  </a:cubicBezTo>
                  <a:cubicBezTo>
                    <a:pt x="199629" y="28835"/>
                    <a:pt x="200848" y="28327"/>
                    <a:pt x="202880" y="27311"/>
                  </a:cubicBezTo>
                  <a:cubicBezTo>
                    <a:pt x="204912" y="26498"/>
                    <a:pt x="206030" y="26091"/>
                    <a:pt x="206233" y="26091"/>
                  </a:cubicBezTo>
                  <a:cubicBezTo>
                    <a:pt x="206639" y="26091"/>
                    <a:pt x="206944" y="25888"/>
                    <a:pt x="207147" y="25482"/>
                  </a:cubicBezTo>
                  <a:cubicBezTo>
                    <a:pt x="207350" y="25279"/>
                    <a:pt x="208062" y="24974"/>
                    <a:pt x="209281" y="24567"/>
                  </a:cubicBezTo>
                  <a:close/>
                  <a:moveTo>
                    <a:pt x="114488" y="183"/>
                  </a:moveTo>
                  <a:cubicBezTo>
                    <a:pt x="117942" y="-426"/>
                    <a:pt x="121905" y="488"/>
                    <a:pt x="126375" y="2927"/>
                  </a:cubicBezTo>
                  <a:cubicBezTo>
                    <a:pt x="129830" y="4552"/>
                    <a:pt x="133081" y="6584"/>
                    <a:pt x="136129" y="9023"/>
                  </a:cubicBezTo>
                  <a:cubicBezTo>
                    <a:pt x="139177" y="11461"/>
                    <a:pt x="140701" y="13087"/>
                    <a:pt x="140701" y="13899"/>
                  </a:cubicBezTo>
                  <a:cubicBezTo>
                    <a:pt x="140701" y="14103"/>
                    <a:pt x="141615" y="15627"/>
                    <a:pt x="143444" y="18471"/>
                  </a:cubicBezTo>
                  <a:cubicBezTo>
                    <a:pt x="145882" y="22739"/>
                    <a:pt x="147000" y="26193"/>
                    <a:pt x="146797" y="28835"/>
                  </a:cubicBezTo>
                  <a:cubicBezTo>
                    <a:pt x="146594" y="31273"/>
                    <a:pt x="145882" y="33407"/>
                    <a:pt x="144663" y="35235"/>
                  </a:cubicBezTo>
                  <a:cubicBezTo>
                    <a:pt x="143241" y="37064"/>
                    <a:pt x="142530" y="42551"/>
                    <a:pt x="142530" y="51695"/>
                  </a:cubicBezTo>
                  <a:cubicBezTo>
                    <a:pt x="142733" y="57587"/>
                    <a:pt x="142834" y="61956"/>
                    <a:pt x="142834" y="64801"/>
                  </a:cubicBezTo>
                  <a:cubicBezTo>
                    <a:pt x="143241" y="71303"/>
                    <a:pt x="143647" y="76536"/>
                    <a:pt x="144054" y="80498"/>
                  </a:cubicBezTo>
                  <a:cubicBezTo>
                    <a:pt x="144460" y="84461"/>
                    <a:pt x="144765" y="86645"/>
                    <a:pt x="144968" y="87051"/>
                  </a:cubicBezTo>
                  <a:cubicBezTo>
                    <a:pt x="145171" y="87661"/>
                    <a:pt x="145374" y="88880"/>
                    <a:pt x="145578" y="90709"/>
                  </a:cubicBezTo>
                  <a:cubicBezTo>
                    <a:pt x="146187" y="96195"/>
                    <a:pt x="146797" y="99751"/>
                    <a:pt x="147406" y="101377"/>
                  </a:cubicBezTo>
                  <a:cubicBezTo>
                    <a:pt x="147610" y="101783"/>
                    <a:pt x="148524" y="101275"/>
                    <a:pt x="150150" y="99853"/>
                  </a:cubicBezTo>
                  <a:cubicBezTo>
                    <a:pt x="151775" y="98634"/>
                    <a:pt x="153706" y="97110"/>
                    <a:pt x="155941" y="95281"/>
                  </a:cubicBezTo>
                  <a:cubicBezTo>
                    <a:pt x="158379" y="93655"/>
                    <a:pt x="160208" y="92335"/>
                    <a:pt x="161427" y="91319"/>
                  </a:cubicBezTo>
                  <a:cubicBezTo>
                    <a:pt x="162850" y="90303"/>
                    <a:pt x="165186" y="88575"/>
                    <a:pt x="168438" y="86137"/>
                  </a:cubicBezTo>
                  <a:cubicBezTo>
                    <a:pt x="177785" y="79228"/>
                    <a:pt x="182458" y="74758"/>
                    <a:pt x="182458" y="72726"/>
                  </a:cubicBezTo>
                  <a:cubicBezTo>
                    <a:pt x="182458" y="70694"/>
                    <a:pt x="179207" y="66833"/>
                    <a:pt x="172705" y="61143"/>
                  </a:cubicBezTo>
                  <a:cubicBezTo>
                    <a:pt x="171486" y="60127"/>
                    <a:pt x="170876" y="59518"/>
                    <a:pt x="170876" y="59315"/>
                  </a:cubicBezTo>
                  <a:cubicBezTo>
                    <a:pt x="171282" y="59315"/>
                    <a:pt x="172400" y="59721"/>
                    <a:pt x="174229" y="60534"/>
                  </a:cubicBezTo>
                  <a:cubicBezTo>
                    <a:pt x="179106" y="62566"/>
                    <a:pt x="183373" y="63887"/>
                    <a:pt x="187030" y="64496"/>
                  </a:cubicBezTo>
                  <a:cubicBezTo>
                    <a:pt x="191094" y="65106"/>
                    <a:pt x="194447" y="66325"/>
                    <a:pt x="197089" y="68154"/>
                  </a:cubicBezTo>
                  <a:cubicBezTo>
                    <a:pt x="198105" y="68763"/>
                    <a:pt x="199629" y="69678"/>
                    <a:pt x="201661" y="70897"/>
                  </a:cubicBezTo>
                  <a:cubicBezTo>
                    <a:pt x="205318" y="72523"/>
                    <a:pt x="207554" y="74758"/>
                    <a:pt x="208366" y="77603"/>
                  </a:cubicBezTo>
                  <a:cubicBezTo>
                    <a:pt x="208773" y="79025"/>
                    <a:pt x="209281" y="80447"/>
                    <a:pt x="209890" y="81870"/>
                  </a:cubicBezTo>
                  <a:cubicBezTo>
                    <a:pt x="210906" y="84918"/>
                    <a:pt x="210906" y="87153"/>
                    <a:pt x="209890" y="88575"/>
                  </a:cubicBezTo>
                  <a:cubicBezTo>
                    <a:pt x="209281" y="89185"/>
                    <a:pt x="207655" y="89591"/>
                    <a:pt x="205014" y="89795"/>
                  </a:cubicBezTo>
                  <a:cubicBezTo>
                    <a:pt x="200543" y="90404"/>
                    <a:pt x="197495" y="91217"/>
                    <a:pt x="195870" y="92233"/>
                  </a:cubicBezTo>
                  <a:cubicBezTo>
                    <a:pt x="195463" y="92436"/>
                    <a:pt x="195057" y="92538"/>
                    <a:pt x="194650" y="92538"/>
                  </a:cubicBezTo>
                  <a:cubicBezTo>
                    <a:pt x="194244" y="92538"/>
                    <a:pt x="192212" y="93503"/>
                    <a:pt x="188554" y="95433"/>
                  </a:cubicBezTo>
                  <a:cubicBezTo>
                    <a:pt x="184897" y="97364"/>
                    <a:pt x="181849" y="99040"/>
                    <a:pt x="179410" y="100463"/>
                  </a:cubicBezTo>
                  <a:cubicBezTo>
                    <a:pt x="174737" y="103511"/>
                    <a:pt x="170876" y="106254"/>
                    <a:pt x="167828" y="108692"/>
                  </a:cubicBezTo>
                  <a:cubicBezTo>
                    <a:pt x="167422" y="109099"/>
                    <a:pt x="166202" y="110013"/>
                    <a:pt x="164170" y="111435"/>
                  </a:cubicBezTo>
                  <a:cubicBezTo>
                    <a:pt x="159497" y="115296"/>
                    <a:pt x="155636" y="118649"/>
                    <a:pt x="152588" y="121494"/>
                  </a:cubicBezTo>
                  <a:cubicBezTo>
                    <a:pt x="151978" y="122307"/>
                    <a:pt x="151775" y="123221"/>
                    <a:pt x="151978" y="124237"/>
                  </a:cubicBezTo>
                  <a:cubicBezTo>
                    <a:pt x="153401" y="129927"/>
                    <a:pt x="154722" y="134803"/>
                    <a:pt x="155941" y="138867"/>
                  </a:cubicBezTo>
                  <a:cubicBezTo>
                    <a:pt x="156144" y="139883"/>
                    <a:pt x="156652" y="141712"/>
                    <a:pt x="157465" y="144354"/>
                  </a:cubicBezTo>
                  <a:cubicBezTo>
                    <a:pt x="159090" y="149840"/>
                    <a:pt x="160411" y="153599"/>
                    <a:pt x="161427" y="155631"/>
                  </a:cubicBezTo>
                  <a:cubicBezTo>
                    <a:pt x="161630" y="156038"/>
                    <a:pt x="162545" y="155225"/>
                    <a:pt x="164170" y="153193"/>
                  </a:cubicBezTo>
                  <a:cubicBezTo>
                    <a:pt x="165796" y="151161"/>
                    <a:pt x="167625" y="148621"/>
                    <a:pt x="169657" y="145573"/>
                  </a:cubicBezTo>
                  <a:cubicBezTo>
                    <a:pt x="171079" y="143338"/>
                    <a:pt x="172095" y="141814"/>
                    <a:pt x="172705" y="141001"/>
                  </a:cubicBezTo>
                  <a:cubicBezTo>
                    <a:pt x="174127" y="138969"/>
                    <a:pt x="175956" y="135718"/>
                    <a:pt x="178191" y="131247"/>
                  </a:cubicBezTo>
                  <a:cubicBezTo>
                    <a:pt x="178801" y="129825"/>
                    <a:pt x="179817" y="127691"/>
                    <a:pt x="181239" y="124847"/>
                  </a:cubicBezTo>
                  <a:cubicBezTo>
                    <a:pt x="182662" y="121799"/>
                    <a:pt x="183373" y="120071"/>
                    <a:pt x="183373" y="119665"/>
                  </a:cubicBezTo>
                  <a:cubicBezTo>
                    <a:pt x="183373" y="119462"/>
                    <a:pt x="183678" y="118954"/>
                    <a:pt x="184287" y="118141"/>
                  </a:cubicBezTo>
                  <a:cubicBezTo>
                    <a:pt x="185100" y="116109"/>
                    <a:pt x="184998" y="113671"/>
                    <a:pt x="183982" y="110826"/>
                  </a:cubicBezTo>
                  <a:cubicBezTo>
                    <a:pt x="183373" y="108997"/>
                    <a:pt x="183373" y="108083"/>
                    <a:pt x="183982" y="108083"/>
                  </a:cubicBezTo>
                  <a:cubicBezTo>
                    <a:pt x="186014" y="107270"/>
                    <a:pt x="189977" y="108591"/>
                    <a:pt x="195870" y="112045"/>
                  </a:cubicBezTo>
                  <a:cubicBezTo>
                    <a:pt x="197902" y="113467"/>
                    <a:pt x="199019" y="114179"/>
                    <a:pt x="199222" y="114179"/>
                  </a:cubicBezTo>
                  <a:cubicBezTo>
                    <a:pt x="199426" y="114179"/>
                    <a:pt x="200492" y="114941"/>
                    <a:pt x="202423" y="116465"/>
                  </a:cubicBezTo>
                  <a:cubicBezTo>
                    <a:pt x="204353" y="117989"/>
                    <a:pt x="205826" y="119360"/>
                    <a:pt x="206842" y="120579"/>
                  </a:cubicBezTo>
                  <a:cubicBezTo>
                    <a:pt x="210094" y="124440"/>
                    <a:pt x="212532" y="128707"/>
                    <a:pt x="214158" y="133381"/>
                  </a:cubicBezTo>
                  <a:cubicBezTo>
                    <a:pt x="215986" y="136429"/>
                    <a:pt x="213548" y="140493"/>
                    <a:pt x="206842" y="145573"/>
                  </a:cubicBezTo>
                  <a:cubicBezTo>
                    <a:pt x="205217" y="146792"/>
                    <a:pt x="204099" y="147808"/>
                    <a:pt x="203490" y="148621"/>
                  </a:cubicBezTo>
                  <a:cubicBezTo>
                    <a:pt x="199629" y="151872"/>
                    <a:pt x="197394" y="153498"/>
                    <a:pt x="196784" y="153498"/>
                  </a:cubicBezTo>
                  <a:cubicBezTo>
                    <a:pt x="196581" y="153498"/>
                    <a:pt x="196276" y="153701"/>
                    <a:pt x="195870" y="154107"/>
                  </a:cubicBezTo>
                  <a:cubicBezTo>
                    <a:pt x="195666" y="154717"/>
                    <a:pt x="195362" y="155022"/>
                    <a:pt x="194955" y="155022"/>
                  </a:cubicBezTo>
                  <a:cubicBezTo>
                    <a:pt x="194752" y="155022"/>
                    <a:pt x="194346" y="155327"/>
                    <a:pt x="193736" y="155936"/>
                  </a:cubicBezTo>
                  <a:cubicBezTo>
                    <a:pt x="193330" y="156546"/>
                    <a:pt x="192923" y="156851"/>
                    <a:pt x="192517" y="156851"/>
                  </a:cubicBezTo>
                  <a:cubicBezTo>
                    <a:pt x="192314" y="156851"/>
                    <a:pt x="192009" y="157155"/>
                    <a:pt x="191602" y="157765"/>
                  </a:cubicBezTo>
                  <a:cubicBezTo>
                    <a:pt x="191196" y="158375"/>
                    <a:pt x="190790" y="158679"/>
                    <a:pt x="190383" y="158679"/>
                  </a:cubicBezTo>
                  <a:cubicBezTo>
                    <a:pt x="190180" y="158679"/>
                    <a:pt x="189875" y="158883"/>
                    <a:pt x="189469" y="159289"/>
                  </a:cubicBezTo>
                  <a:cubicBezTo>
                    <a:pt x="188859" y="159899"/>
                    <a:pt x="187386" y="161169"/>
                    <a:pt x="185049" y="163099"/>
                  </a:cubicBezTo>
                  <a:cubicBezTo>
                    <a:pt x="182712" y="165029"/>
                    <a:pt x="180426" y="166858"/>
                    <a:pt x="178191" y="168585"/>
                  </a:cubicBezTo>
                  <a:cubicBezTo>
                    <a:pt x="175956" y="170313"/>
                    <a:pt x="174635" y="171176"/>
                    <a:pt x="174229" y="171176"/>
                  </a:cubicBezTo>
                  <a:cubicBezTo>
                    <a:pt x="173822" y="171379"/>
                    <a:pt x="173010" y="172091"/>
                    <a:pt x="171790" y="173310"/>
                  </a:cubicBezTo>
                  <a:lnTo>
                    <a:pt x="169657" y="175139"/>
                  </a:lnTo>
                  <a:lnTo>
                    <a:pt x="171181" y="177882"/>
                  </a:lnTo>
                  <a:cubicBezTo>
                    <a:pt x="175651" y="186010"/>
                    <a:pt x="179817" y="193122"/>
                    <a:pt x="183678" y="199218"/>
                  </a:cubicBezTo>
                  <a:cubicBezTo>
                    <a:pt x="189774" y="208362"/>
                    <a:pt x="196682" y="215474"/>
                    <a:pt x="204404" y="220554"/>
                  </a:cubicBezTo>
                  <a:cubicBezTo>
                    <a:pt x="207655" y="222992"/>
                    <a:pt x="210094" y="223907"/>
                    <a:pt x="211719" y="223297"/>
                  </a:cubicBezTo>
                  <a:cubicBezTo>
                    <a:pt x="213751" y="223500"/>
                    <a:pt x="215072" y="223094"/>
                    <a:pt x="215682" y="222078"/>
                  </a:cubicBezTo>
                  <a:cubicBezTo>
                    <a:pt x="216698" y="221265"/>
                    <a:pt x="217307" y="220859"/>
                    <a:pt x="217510" y="220859"/>
                  </a:cubicBezTo>
                  <a:cubicBezTo>
                    <a:pt x="217917" y="220859"/>
                    <a:pt x="219847" y="219233"/>
                    <a:pt x="223302" y="215982"/>
                  </a:cubicBezTo>
                  <a:cubicBezTo>
                    <a:pt x="224724" y="214153"/>
                    <a:pt x="225943" y="212121"/>
                    <a:pt x="226959" y="209886"/>
                  </a:cubicBezTo>
                  <a:cubicBezTo>
                    <a:pt x="227569" y="208463"/>
                    <a:pt x="228280" y="207143"/>
                    <a:pt x="229093" y="205923"/>
                  </a:cubicBezTo>
                  <a:cubicBezTo>
                    <a:pt x="229702" y="204704"/>
                    <a:pt x="230261" y="201453"/>
                    <a:pt x="230769" y="196170"/>
                  </a:cubicBezTo>
                  <a:cubicBezTo>
                    <a:pt x="231277" y="190887"/>
                    <a:pt x="231734" y="183165"/>
                    <a:pt x="232141" y="173005"/>
                  </a:cubicBezTo>
                  <a:lnTo>
                    <a:pt x="232446" y="162642"/>
                  </a:lnTo>
                  <a:lnTo>
                    <a:pt x="233055" y="167519"/>
                  </a:lnTo>
                  <a:cubicBezTo>
                    <a:pt x="235290" y="184384"/>
                    <a:pt x="238338" y="198202"/>
                    <a:pt x="242199" y="208971"/>
                  </a:cubicBezTo>
                  <a:cubicBezTo>
                    <a:pt x="246670" y="220147"/>
                    <a:pt x="250530" y="231628"/>
                    <a:pt x="253782" y="243414"/>
                  </a:cubicBezTo>
                  <a:cubicBezTo>
                    <a:pt x="254188" y="245039"/>
                    <a:pt x="254493" y="246157"/>
                    <a:pt x="254696" y="246767"/>
                  </a:cubicBezTo>
                  <a:cubicBezTo>
                    <a:pt x="255102" y="247579"/>
                    <a:pt x="255306" y="248087"/>
                    <a:pt x="255306" y="248291"/>
                  </a:cubicBezTo>
                  <a:cubicBezTo>
                    <a:pt x="255306" y="248900"/>
                    <a:pt x="255610" y="249815"/>
                    <a:pt x="256220" y="251034"/>
                  </a:cubicBezTo>
                  <a:cubicBezTo>
                    <a:pt x="256626" y="252253"/>
                    <a:pt x="257033" y="253371"/>
                    <a:pt x="257439" y="254387"/>
                  </a:cubicBezTo>
                  <a:cubicBezTo>
                    <a:pt x="257642" y="255403"/>
                    <a:pt x="257846" y="256114"/>
                    <a:pt x="258049" y="256520"/>
                  </a:cubicBezTo>
                  <a:cubicBezTo>
                    <a:pt x="259674" y="260381"/>
                    <a:pt x="260487" y="262718"/>
                    <a:pt x="260487" y="263531"/>
                  </a:cubicBezTo>
                  <a:cubicBezTo>
                    <a:pt x="260487" y="263734"/>
                    <a:pt x="260589" y="264343"/>
                    <a:pt x="260792" y="265359"/>
                  </a:cubicBezTo>
                  <a:cubicBezTo>
                    <a:pt x="262214" y="269423"/>
                    <a:pt x="262519" y="273487"/>
                    <a:pt x="261706" y="277551"/>
                  </a:cubicBezTo>
                  <a:cubicBezTo>
                    <a:pt x="261300" y="279787"/>
                    <a:pt x="259674" y="281209"/>
                    <a:pt x="256830" y="281819"/>
                  </a:cubicBezTo>
                  <a:cubicBezTo>
                    <a:pt x="253172" y="282631"/>
                    <a:pt x="249006" y="282327"/>
                    <a:pt x="244333" y="280904"/>
                  </a:cubicBezTo>
                  <a:cubicBezTo>
                    <a:pt x="239050" y="278669"/>
                    <a:pt x="234782" y="276535"/>
                    <a:pt x="231531" y="274503"/>
                  </a:cubicBezTo>
                  <a:cubicBezTo>
                    <a:pt x="230922" y="273894"/>
                    <a:pt x="229906" y="273183"/>
                    <a:pt x="228483" y="272370"/>
                  </a:cubicBezTo>
                  <a:cubicBezTo>
                    <a:pt x="223200" y="268915"/>
                    <a:pt x="216291" y="263023"/>
                    <a:pt x="207757" y="254691"/>
                  </a:cubicBezTo>
                  <a:cubicBezTo>
                    <a:pt x="196378" y="243312"/>
                    <a:pt x="185202" y="230612"/>
                    <a:pt x="174229" y="216591"/>
                  </a:cubicBezTo>
                  <a:cubicBezTo>
                    <a:pt x="168742" y="209683"/>
                    <a:pt x="163561" y="201961"/>
                    <a:pt x="158684" y="193427"/>
                  </a:cubicBezTo>
                  <a:cubicBezTo>
                    <a:pt x="156246" y="189566"/>
                    <a:pt x="154823" y="187331"/>
                    <a:pt x="154417" y="186721"/>
                  </a:cubicBezTo>
                  <a:cubicBezTo>
                    <a:pt x="154010" y="186518"/>
                    <a:pt x="152486" y="187331"/>
                    <a:pt x="149845" y="189159"/>
                  </a:cubicBezTo>
                  <a:cubicBezTo>
                    <a:pt x="144765" y="192411"/>
                    <a:pt x="139380" y="195560"/>
                    <a:pt x="133690" y="198608"/>
                  </a:cubicBezTo>
                  <a:cubicBezTo>
                    <a:pt x="131455" y="200031"/>
                    <a:pt x="128712" y="201555"/>
                    <a:pt x="125461" y="203180"/>
                  </a:cubicBezTo>
                  <a:cubicBezTo>
                    <a:pt x="122210" y="204806"/>
                    <a:pt x="119314" y="206228"/>
                    <a:pt x="116774" y="207447"/>
                  </a:cubicBezTo>
                  <a:cubicBezTo>
                    <a:pt x="114234" y="208667"/>
                    <a:pt x="112761" y="209276"/>
                    <a:pt x="112354" y="209276"/>
                  </a:cubicBezTo>
                  <a:cubicBezTo>
                    <a:pt x="111948" y="209276"/>
                    <a:pt x="111745" y="209479"/>
                    <a:pt x="111745" y="209886"/>
                  </a:cubicBezTo>
                  <a:cubicBezTo>
                    <a:pt x="111745" y="210089"/>
                    <a:pt x="111542" y="210191"/>
                    <a:pt x="111135" y="210191"/>
                  </a:cubicBezTo>
                  <a:cubicBezTo>
                    <a:pt x="110932" y="210191"/>
                    <a:pt x="109764" y="210648"/>
                    <a:pt x="107630" y="211562"/>
                  </a:cubicBezTo>
                  <a:cubicBezTo>
                    <a:pt x="105496" y="212477"/>
                    <a:pt x="103363" y="213442"/>
                    <a:pt x="101229" y="214458"/>
                  </a:cubicBezTo>
                  <a:cubicBezTo>
                    <a:pt x="99096" y="215474"/>
                    <a:pt x="97826" y="216083"/>
                    <a:pt x="97419" y="216287"/>
                  </a:cubicBezTo>
                  <a:cubicBezTo>
                    <a:pt x="94168" y="217912"/>
                    <a:pt x="91120" y="219131"/>
                    <a:pt x="88275" y="219944"/>
                  </a:cubicBezTo>
                  <a:cubicBezTo>
                    <a:pt x="88478" y="219741"/>
                    <a:pt x="89291" y="219233"/>
                    <a:pt x="90714" y="218420"/>
                  </a:cubicBezTo>
                  <a:cubicBezTo>
                    <a:pt x="92339" y="217811"/>
                    <a:pt x="95895" y="215575"/>
                    <a:pt x="101382" y="211715"/>
                  </a:cubicBezTo>
                  <a:cubicBezTo>
                    <a:pt x="105039" y="209276"/>
                    <a:pt x="108595" y="206736"/>
                    <a:pt x="112050" y="204095"/>
                  </a:cubicBezTo>
                  <a:cubicBezTo>
                    <a:pt x="113472" y="202875"/>
                    <a:pt x="114742" y="201859"/>
                    <a:pt x="115860" y="201047"/>
                  </a:cubicBezTo>
                  <a:cubicBezTo>
                    <a:pt x="116977" y="200234"/>
                    <a:pt x="117536" y="199827"/>
                    <a:pt x="117536" y="199827"/>
                  </a:cubicBezTo>
                  <a:cubicBezTo>
                    <a:pt x="117739" y="199827"/>
                    <a:pt x="118704" y="199065"/>
                    <a:pt x="120432" y="197541"/>
                  </a:cubicBezTo>
                  <a:cubicBezTo>
                    <a:pt x="122159" y="196017"/>
                    <a:pt x="123988" y="194392"/>
                    <a:pt x="125918" y="192665"/>
                  </a:cubicBezTo>
                  <a:cubicBezTo>
                    <a:pt x="127848" y="190937"/>
                    <a:pt x="129220" y="189667"/>
                    <a:pt x="130033" y="188855"/>
                  </a:cubicBezTo>
                  <a:cubicBezTo>
                    <a:pt x="133690" y="185197"/>
                    <a:pt x="138669" y="180422"/>
                    <a:pt x="144968" y="174529"/>
                  </a:cubicBezTo>
                  <a:lnTo>
                    <a:pt x="147406" y="172395"/>
                  </a:lnTo>
                  <a:lnTo>
                    <a:pt x="146187" y="169957"/>
                  </a:lnTo>
                  <a:cubicBezTo>
                    <a:pt x="145374" y="168331"/>
                    <a:pt x="144866" y="167214"/>
                    <a:pt x="144663" y="166604"/>
                  </a:cubicBezTo>
                  <a:cubicBezTo>
                    <a:pt x="144460" y="166401"/>
                    <a:pt x="144003" y="165537"/>
                    <a:pt x="143292" y="164013"/>
                  </a:cubicBezTo>
                  <a:cubicBezTo>
                    <a:pt x="142580" y="162489"/>
                    <a:pt x="141310" y="159695"/>
                    <a:pt x="139482" y="155631"/>
                  </a:cubicBezTo>
                  <a:cubicBezTo>
                    <a:pt x="138466" y="153396"/>
                    <a:pt x="137856" y="151771"/>
                    <a:pt x="137653" y="150755"/>
                  </a:cubicBezTo>
                  <a:cubicBezTo>
                    <a:pt x="137246" y="149739"/>
                    <a:pt x="136535" y="148011"/>
                    <a:pt x="135519" y="145573"/>
                  </a:cubicBezTo>
                  <a:cubicBezTo>
                    <a:pt x="134706" y="143135"/>
                    <a:pt x="134097" y="141407"/>
                    <a:pt x="133690" y="140391"/>
                  </a:cubicBezTo>
                  <a:cubicBezTo>
                    <a:pt x="133690" y="139782"/>
                    <a:pt x="133182" y="140137"/>
                    <a:pt x="132166" y="141458"/>
                  </a:cubicBezTo>
                  <a:cubicBezTo>
                    <a:pt x="131150" y="142779"/>
                    <a:pt x="129017" y="145979"/>
                    <a:pt x="125766" y="151059"/>
                  </a:cubicBezTo>
                  <a:cubicBezTo>
                    <a:pt x="118857" y="161423"/>
                    <a:pt x="111948" y="170567"/>
                    <a:pt x="105039" y="178491"/>
                  </a:cubicBezTo>
                  <a:cubicBezTo>
                    <a:pt x="101585" y="182352"/>
                    <a:pt x="94371" y="190074"/>
                    <a:pt x="83398" y="201656"/>
                  </a:cubicBezTo>
                  <a:cubicBezTo>
                    <a:pt x="81163" y="203891"/>
                    <a:pt x="79436" y="205720"/>
                    <a:pt x="78217" y="207143"/>
                  </a:cubicBezTo>
                  <a:cubicBezTo>
                    <a:pt x="74762" y="211207"/>
                    <a:pt x="70800" y="215474"/>
                    <a:pt x="66330" y="219944"/>
                  </a:cubicBezTo>
                  <a:cubicBezTo>
                    <a:pt x="64298" y="222179"/>
                    <a:pt x="61046" y="221875"/>
                    <a:pt x="56576" y="219030"/>
                  </a:cubicBezTo>
                  <a:cubicBezTo>
                    <a:pt x="53731" y="217404"/>
                    <a:pt x="51496" y="215271"/>
                    <a:pt x="49870" y="212629"/>
                  </a:cubicBezTo>
                  <a:cubicBezTo>
                    <a:pt x="45400" y="207143"/>
                    <a:pt x="45400" y="202977"/>
                    <a:pt x="49870" y="200132"/>
                  </a:cubicBezTo>
                  <a:cubicBezTo>
                    <a:pt x="52918" y="197287"/>
                    <a:pt x="55357" y="194849"/>
                    <a:pt x="57186" y="192817"/>
                  </a:cubicBezTo>
                  <a:cubicBezTo>
                    <a:pt x="61046" y="188143"/>
                    <a:pt x="63891" y="183978"/>
                    <a:pt x="65720" y="180320"/>
                  </a:cubicBezTo>
                  <a:cubicBezTo>
                    <a:pt x="71206" y="170363"/>
                    <a:pt x="74559" y="163251"/>
                    <a:pt x="75778" y="158984"/>
                  </a:cubicBezTo>
                  <a:cubicBezTo>
                    <a:pt x="75982" y="157765"/>
                    <a:pt x="76083" y="156546"/>
                    <a:pt x="76083" y="155327"/>
                  </a:cubicBezTo>
                  <a:cubicBezTo>
                    <a:pt x="76083" y="153295"/>
                    <a:pt x="75677" y="152482"/>
                    <a:pt x="74864" y="152888"/>
                  </a:cubicBezTo>
                  <a:cubicBezTo>
                    <a:pt x="72222" y="152279"/>
                    <a:pt x="67955" y="154311"/>
                    <a:pt x="62062" y="158984"/>
                  </a:cubicBezTo>
                  <a:cubicBezTo>
                    <a:pt x="59624" y="160813"/>
                    <a:pt x="57897" y="162032"/>
                    <a:pt x="56881" y="162642"/>
                  </a:cubicBezTo>
                  <a:cubicBezTo>
                    <a:pt x="54239" y="164674"/>
                    <a:pt x="51191" y="167214"/>
                    <a:pt x="47737" y="170262"/>
                  </a:cubicBezTo>
                  <a:cubicBezTo>
                    <a:pt x="47127" y="170668"/>
                    <a:pt x="46010" y="171583"/>
                    <a:pt x="44384" y="173005"/>
                  </a:cubicBezTo>
                  <a:cubicBezTo>
                    <a:pt x="42555" y="174631"/>
                    <a:pt x="40422" y="176561"/>
                    <a:pt x="37983" y="178796"/>
                  </a:cubicBezTo>
                  <a:cubicBezTo>
                    <a:pt x="35342" y="181235"/>
                    <a:pt x="34021" y="182454"/>
                    <a:pt x="34021" y="182454"/>
                  </a:cubicBezTo>
                  <a:cubicBezTo>
                    <a:pt x="33818" y="182454"/>
                    <a:pt x="33310" y="182962"/>
                    <a:pt x="32497" y="183978"/>
                  </a:cubicBezTo>
                  <a:cubicBezTo>
                    <a:pt x="31684" y="184384"/>
                    <a:pt x="31582" y="186213"/>
                    <a:pt x="32192" y="189464"/>
                  </a:cubicBezTo>
                  <a:cubicBezTo>
                    <a:pt x="32395" y="192309"/>
                    <a:pt x="32700" y="194239"/>
                    <a:pt x="33106" y="195255"/>
                  </a:cubicBezTo>
                  <a:cubicBezTo>
                    <a:pt x="34935" y="200945"/>
                    <a:pt x="36561" y="209581"/>
                    <a:pt x="37983" y="221163"/>
                  </a:cubicBezTo>
                  <a:cubicBezTo>
                    <a:pt x="38186" y="225024"/>
                    <a:pt x="37678" y="227361"/>
                    <a:pt x="36459" y="228174"/>
                  </a:cubicBezTo>
                  <a:cubicBezTo>
                    <a:pt x="34630" y="228987"/>
                    <a:pt x="31989" y="228479"/>
                    <a:pt x="28534" y="226650"/>
                  </a:cubicBezTo>
                  <a:cubicBezTo>
                    <a:pt x="25283" y="225227"/>
                    <a:pt x="22438" y="222789"/>
                    <a:pt x="20000" y="219335"/>
                  </a:cubicBezTo>
                  <a:cubicBezTo>
                    <a:pt x="14717" y="213848"/>
                    <a:pt x="12583" y="207143"/>
                    <a:pt x="13599" y="199218"/>
                  </a:cubicBezTo>
                  <a:cubicBezTo>
                    <a:pt x="13802" y="194747"/>
                    <a:pt x="13599" y="190480"/>
                    <a:pt x="12990" y="186416"/>
                  </a:cubicBezTo>
                  <a:cubicBezTo>
                    <a:pt x="12583" y="182555"/>
                    <a:pt x="12177" y="178898"/>
                    <a:pt x="11770" y="175443"/>
                  </a:cubicBezTo>
                  <a:cubicBezTo>
                    <a:pt x="10958" y="165690"/>
                    <a:pt x="8519" y="160000"/>
                    <a:pt x="4455" y="158375"/>
                  </a:cubicBezTo>
                  <a:cubicBezTo>
                    <a:pt x="2830" y="157359"/>
                    <a:pt x="1814" y="157257"/>
                    <a:pt x="1407" y="158070"/>
                  </a:cubicBezTo>
                  <a:cubicBezTo>
                    <a:pt x="798" y="158679"/>
                    <a:pt x="493" y="159289"/>
                    <a:pt x="493" y="159899"/>
                  </a:cubicBezTo>
                  <a:cubicBezTo>
                    <a:pt x="696" y="160711"/>
                    <a:pt x="594" y="160711"/>
                    <a:pt x="188" y="159899"/>
                  </a:cubicBezTo>
                  <a:cubicBezTo>
                    <a:pt x="-218" y="158883"/>
                    <a:pt x="36" y="157714"/>
                    <a:pt x="950" y="156393"/>
                  </a:cubicBezTo>
                  <a:cubicBezTo>
                    <a:pt x="1864" y="155073"/>
                    <a:pt x="2830" y="154412"/>
                    <a:pt x="3846" y="154412"/>
                  </a:cubicBezTo>
                  <a:cubicBezTo>
                    <a:pt x="5878" y="154412"/>
                    <a:pt x="9637" y="156952"/>
                    <a:pt x="15123" y="162032"/>
                  </a:cubicBezTo>
                  <a:cubicBezTo>
                    <a:pt x="17765" y="164471"/>
                    <a:pt x="19746" y="166249"/>
                    <a:pt x="21067" y="167366"/>
                  </a:cubicBezTo>
                  <a:cubicBezTo>
                    <a:pt x="22388" y="168484"/>
                    <a:pt x="23251" y="169043"/>
                    <a:pt x="23658" y="169043"/>
                  </a:cubicBezTo>
                  <a:cubicBezTo>
                    <a:pt x="28128" y="167417"/>
                    <a:pt x="33208" y="164979"/>
                    <a:pt x="38898" y="161727"/>
                  </a:cubicBezTo>
                  <a:cubicBezTo>
                    <a:pt x="39914" y="160915"/>
                    <a:pt x="40422" y="160610"/>
                    <a:pt x="40422" y="160813"/>
                  </a:cubicBezTo>
                  <a:cubicBezTo>
                    <a:pt x="40422" y="161016"/>
                    <a:pt x="41031" y="160610"/>
                    <a:pt x="42250" y="159594"/>
                  </a:cubicBezTo>
                  <a:cubicBezTo>
                    <a:pt x="43470" y="158781"/>
                    <a:pt x="45298" y="157562"/>
                    <a:pt x="47737" y="155936"/>
                  </a:cubicBezTo>
                  <a:cubicBezTo>
                    <a:pt x="50378" y="154107"/>
                    <a:pt x="51699" y="153091"/>
                    <a:pt x="51699" y="152888"/>
                  </a:cubicBezTo>
                  <a:cubicBezTo>
                    <a:pt x="51699" y="152685"/>
                    <a:pt x="51090" y="151771"/>
                    <a:pt x="49870" y="150145"/>
                  </a:cubicBezTo>
                  <a:cubicBezTo>
                    <a:pt x="48651" y="148519"/>
                    <a:pt x="47534" y="146691"/>
                    <a:pt x="46518" y="144659"/>
                  </a:cubicBezTo>
                  <a:cubicBezTo>
                    <a:pt x="45908" y="143439"/>
                    <a:pt x="45502" y="142373"/>
                    <a:pt x="45298" y="141458"/>
                  </a:cubicBezTo>
                  <a:cubicBezTo>
                    <a:pt x="45095" y="140544"/>
                    <a:pt x="44994" y="138563"/>
                    <a:pt x="44994" y="135515"/>
                  </a:cubicBezTo>
                  <a:cubicBezTo>
                    <a:pt x="45197" y="131451"/>
                    <a:pt x="45298" y="129215"/>
                    <a:pt x="45298" y="128809"/>
                  </a:cubicBezTo>
                  <a:cubicBezTo>
                    <a:pt x="45502" y="127996"/>
                    <a:pt x="45705" y="124948"/>
                    <a:pt x="45908" y="119665"/>
                  </a:cubicBezTo>
                  <a:cubicBezTo>
                    <a:pt x="46111" y="112147"/>
                    <a:pt x="46314" y="106609"/>
                    <a:pt x="46518" y="103053"/>
                  </a:cubicBezTo>
                  <a:cubicBezTo>
                    <a:pt x="46721" y="99497"/>
                    <a:pt x="46822" y="97719"/>
                    <a:pt x="46822" y="97719"/>
                  </a:cubicBezTo>
                  <a:cubicBezTo>
                    <a:pt x="47229" y="86950"/>
                    <a:pt x="47229" y="76383"/>
                    <a:pt x="46822" y="66020"/>
                  </a:cubicBezTo>
                  <a:cubicBezTo>
                    <a:pt x="46213" y="65411"/>
                    <a:pt x="44079" y="63785"/>
                    <a:pt x="40422" y="61143"/>
                  </a:cubicBezTo>
                  <a:cubicBezTo>
                    <a:pt x="34326" y="56063"/>
                    <a:pt x="30465" y="53727"/>
                    <a:pt x="28839" y="54133"/>
                  </a:cubicBezTo>
                  <a:cubicBezTo>
                    <a:pt x="26401" y="53930"/>
                    <a:pt x="25486" y="54743"/>
                    <a:pt x="26096" y="56571"/>
                  </a:cubicBezTo>
                  <a:cubicBezTo>
                    <a:pt x="26299" y="57181"/>
                    <a:pt x="26198" y="57079"/>
                    <a:pt x="25791" y="56267"/>
                  </a:cubicBezTo>
                  <a:cubicBezTo>
                    <a:pt x="24775" y="54438"/>
                    <a:pt x="24877" y="53117"/>
                    <a:pt x="26096" y="52304"/>
                  </a:cubicBezTo>
                  <a:cubicBezTo>
                    <a:pt x="27722" y="50272"/>
                    <a:pt x="31786" y="50374"/>
                    <a:pt x="38288" y="52609"/>
                  </a:cubicBezTo>
                  <a:cubicBezTo>
                    <a:pt x="42352" y="53828"/>
                    <a:pt x="44892" y="54438"/>
                    <a:pt x="45908" y="54438"/>
                  </a:cubicBezTo>
                  <a:cubicBezTo>
                    <a:pt x="48143" y="54438"/>
                    <a:pt x="51902" y="55759"/>
                    <a:pt x="57186" y="58400"/>
                  </a:cubicBezTo>
                  <a:cubicBezTo>
                    <a:pt x="63485" y="61042"/>
                    <a:pt x="67346" y="64395"/>
                    <a:pt x="68768" y="68459"/>
                  </a:cubicBezTo>
                  <a:cubicBezTo>
                    <a:pt x="70597" y="72523"/>
                    <a:pt x="71511" y="75266"/>
                    <a:pt x="71511" y="76688"/>
                  </a:cubicBezTo>
                  <a:cubicBezTo>
                    <a:pt x="71511" y="78111"/>
                    <a:pt x="70902" y="79635"/>
                    <a:pt x="69682" y="81260"/>
                  </a:cubicBezTo>
                  <a:cubicBezTo>
                    <a:pt x="69073" y="81463"/>
                    <a:pt x="68768" y="84003"/>
                    <a:pt x="68768" y="88880"/>
                  </a:cubicBezTo>
                  <a:cubicBezTo>
                    <a:pt x="68768" y="92538"/>
                    <a:pt x="68971" y="95129"/>
                    <a:pt x="69378" y="96653"/>
                  </a:cubicBezTo>
                  <a:cubicBezTo>
                    <a:pt x="69784" y="98177"/>
                    <a:pt x="70495" y="99040"/>
                    <a:pt x="71511" y="99243"/>
                  </a:cubicBezTo>
                  <a:cubicBezTo>
                    <a:pt x="73340" y="99650"/>
                    <a:pt x="75270" y="99243"/>
                    <a:pt x="77302" y="98024"/>
                  </a:cubicBezTo>
                  <a:cubicBezTo>
                    <a:pt x="78115" y="97618"/>
                    <a:pt x="78928" y="97313"/>
                    <a:pt x="79741" y="97110"/>
                  </a:cubicBezTo>
                  <a:cubicBezTo>
                    <a:pt x="82586" y="95687"/>
                    <a:pt x="84008" y="94570"/>
                    <a:pt x="84008" y="93757"/>
                  </a:cubicBezTo>
                  <a:cubicBezTo>
                    <a:pt x="84008" y="92944"/>
                    <a:pt x="81976" y="91319"/>
                    <a:pt x="77912" y="88880"/>
                  </a:cubicBezTo>
                  <a:cubicBezTo>
                    <a:pt x="76693" y="88271"/>
                    <a:pt x="75778" y="87661"/>
                    <a:pt x="75169" y="87051"/>
                  </a:cubicBezTo>
                  <a:cubicBezTo>
                    <a:pt x="74356" y="86442"/>
                    <a:pt x="74762" y="86340"/>
                    <a:pt x="76388" y="86747"/>
                  </a:cubicBezTo>
                  <a:cubicBezTo>
                    <a:pt x="78014" y="86950"/>
                    <a:pt x="81163" y="87051"/>
                    <a:pt x="85837" y="87051"/>
                  </a:cubicBezTo>
                  <a:cubicBezTo>
                    <a:pt x="92136" y="86645"/>
                    <a:pt x="97114" y="87864"/>
                    <a:pt x="100772" y="90709"/>
                  </a:cubicBezTo>
                  <a:cubicBezTo>
                    <a:pt x="105446" y="93351"/>
                    <a:pt x="108087" y="95789"/>
                    <a:pt x="108697" y="98024"/>
                  </a:cubicBezTo>
                  <a:cubicBezTo>
                    <a:pt x="108900" y="98837"/>
                    <a:pt x="109205" y="99751"/>
                    <a:pt x="109611" y="100767"/>
                  </a:cubicBezTo>
                  <a:cubicBezTo>
                    <a:pt x="110221" y="101580"/>
                    <a:pt x="110526" y="102799"/>
                    <a:pt x="110526" y="104425"/>
                  </a:cubicBezTo>
                  <a:cubicBezTo>
                    <a:pt x="111135" y="106457"/>
                    <a:pt x="110830" y="107575"/>
                    <a:pt x="109611" y="107778"/>
                  </a:cubicBezTo>
                  <a:cubicBezTo>
                    <a:pt x="108392" y="108184"/>
                    <a:pt x="107478" y="108387"/>
                    <a:pt x="106868" y="108387"/>
                  </a:cubicBezTo>
                  <a:cubicBezTo>
                    <a:pt x="106055" y="108387"/>
                    <a:pt x="103515" y="109099"/>
                    <a:pt x="99248" y="110521"/>
                  </a:cubicBezTo>
                  <a:cubicBezTo>
                    <a:pt x="97622" y="111131"/>
                    <a:pt x="96149" y="111639"/>
                    <a:pt x="94828" y="112045"/>
                  </a:cubicBezTo>
                  <a:cubicBezTo>
                    <a:pt x="93508" y="112451"/>
                    <a:pt x="92746" y="112655"/>
                    <a:pt x="92542" y="112655"/>
                  </a:cubicBezTo>
                  <a:cubicBezTo>
                    <a:pt x="91933" y="112655"/>
                    <a:pt x="91628" y="112756"/>
                    <a:pt x="91628" y="112959"/>
                  </a:cubicBezTo>
                  <a:cubicBezTo>
                    <a:pt x="91628" y="113163"/>
                    <a:pt x="90409" y="113671"/>
                    <a:pt x="87970" y="114483"/>
                  </a:cubicBezTo>
                  <a:cubicBezTo>
                    <a:pt x="85532" y="115296"/>
                    <a:pt x="83297" y="116109"/>
                    <a:pt x="81265" y="116922"/>
                  </a:cubicBezTo>
                  <a:cubicBezTo>
                    <a:pt x="79233" y="117938"/>
                    <a:pt x="78115" y="118446"/>
                    <a:pt x="77912" y="118446"/>
                  </a:cubicBezTo>
                  <a:cubicBezTo>
                    <a:pt x="77302" y="118446"/>
                    <a:pt x="75067" y="119360"/>
                    <a:pt x="71206" y="121189"/>
                  </a:cubicBezTo>
                  <a:cubicBezTo>
                    <a:pt x="68971" y="122002"/>
                    <a:pt x="67650" y="123221"/>
                    <a:pt x="67244" y="124847"/>
                  </a:cubicBezTo>
                  <a:cubicBezTo>
                    <a:pt x="66634" y="126269"/>
                    <a:pt x="66228" y="127895"/>
                    <a:pt x="66025" y="129723"/>
                  </a:cubicBezTo>
                  <a:cubicBezTo>
                    <a:pt x="65822" y="131146"/>
                    <a:pt x="65669" y="132924"/>
                    <a:pt x="65568" y="135057"/>
                  </a:cubicBezTo>
                  <a:cubicBezTo>
                    <a:pt x="65466" y="137191"/>
                    <a:pt x="65415" y="139172"/>
                    <a:pt x="65415" y="141001"/>
                  </a:cubicBezTo>
                  <a:cubicBezTo>
                    <a:pt x="65415" y="142830"/>
                    <a:pt x="65517" y="143744"/>
                    <a:pt x="65720" y="143744"/>
                  </a:cubicBezTo>
                  <a:cubicBezTo>
                    <a:pt x="66126" y="143744"/>
                    <a:pt x="67396" y="142931"/>
                    <a:pt x="69530" y="141306"/>
                  </a:cubicBezTo>
                  <a:cubicBezTo>
                    <a:pt x="71664" y="139680"/>
                    <a:pt x="73950" y="137902"/>
                    <a:pt x="76388" y="135972"/>
                  </a:cubicBezTo>
                  <a:cubicBezTo>
                    <a:pt x="78826" y="134041"/>
                    <a:pt x="80655" y="132467"/>
                    <a:pt x="81874" y="131247"/>
                  </a:cubicBezTo>
                  <a:cubicBezTo>
                    <a:pt x="84516" y="128403"/>
                    <a:pt x="87259" y="127590"/>
                    <a:pt x="90104" y="128809"/>
                  </a:cubicBezTo>
                  <a:cubicBezTo>
                    <a:pt x="91526" y="129419"/>
                    <a:pt x="92644" y="130028"/>
                    <a:pt x="93457" y="130638"/>
                  </a:cubicBezTo>
                  <a:cubicBezTo>
                    <a:pt x="94066" y="131247"/>
                    <a:pt x="94371" y="131451"/>
                    <a:pt x="94371" y="131247"/>
                  </a:cubicBezTo>
                  <a:cubicBezTo>
                    <a:pt x="94371" y="131044"/>
                    <a:pt x="94574" y="131146"/>
                    <a:pt x="94981" y="131552"/>
                  </a:cubicBezTo>
                  <a:cubicBezTo>
                    <a:pt x="95387" y="131755"/>
                    <a:pt x="95692" y="131755"/>
                    <a:pt x="95895" y="131552"/>
                  </a:cubicBezTo>
                  <a:cubicBezTo>
                    <a:pt x="97521" y="132365"/>
                    <a:pt x="99248" y="134092"/>
                    <a:pt x="101077" y="136734"/>
                  </a:cubicBezTo>
                  <a:cubicBezTo>
                    <a:pt x="101483" y="137750"/>
                    <a:pt x="101991" y="139172"/>
                    <a:pt x="102601" y="141001"/>
                  </a:cubicBezTo>
                  <a:cubicBezTo>
                    <a:pt x="103414" y="142830"/>
                    <a:pt x="103820" y="144151"/>
                    <a:pt x="103820" y="144963"/>
                  </a:cubicBezTo>
                  <a:cubicBezTo>
                    <a:pt x="103820" y="146589"/>
                    <a:pt x="102601" y="148926"/>
                    <a:pt x="100162" y="151974"/>
                  </a:cubicBezTo>
                  <a:cubicBezTo>
                    <a:pt x="99756" y="152177"/>
                    <a:pt x="99553" y="152482"/>
                    <a:pt x="99553" y="152888"/>
                  </a:cubicBezTo>
                  <a:cubicBezTo>
                    <a:pt x="99553" y="153295"/>
                    <a:pt x="99350" y="153498"/>
                    <a:pt x="98943" y="153498"/>
                  </a:cubicBezTo>
                  <a:cubicBezTo>
                    <a:pt x="98740" y="153498"/>
                    <a:pt x="98638" y="153599"/>
                    <a:pt x="98638" y="153803"/>
                  </a:cubicBezTo>
                  <a:cubicBezTo>
                    <a:pt x="98638" y="154209"/>
                    <a:pt x="98029" y="155276"/>
                    <a:pt x="96810" y="157003"/>
                  </a:cubicBezTo>
                  <a:cubicBezTo>
                    <a:pt x="95590" y="158730"/>
                    <a:pt x="93457" y="161626"/>
                    <a:pt x="90409" y="165690"/>
                  </a:cubicBezTo>
                  <a:cubicBezTo>
                    <a:pt x="88986" y="167519"/>
                    <a:pt x="87869" y="169043"/>
                    <a:pt x="87056" y="170262"/>
                  </a:cubicBezTo>
                  <a:cubicBezTo>
                    <a:pt x="86243" y="171481"/>
                    <a:pt x="85837" y="172192"/>
                    <a:pt x="85837" y="172395"/>
                  </a:cubicBezTo>
                  <a:cubicBezTo>
                    <a:pt x="85837" y="172599"/>
                    <a:pt x="85430" y="173411"/>
                    <a:pt x="84618" y="174834"/>
                  </a:cubicBezTo>
                  <a:cubicBezTo>
                    <a:pt x="82992" y="177272"/>
                    <a:pt x="82179" y="179101"/>
                    <a:pt x="82179" y="180320"/>
                  </a:cubicBezTo>
                  <a:cubicBezTo>
                    <a:pt x="82179" y="181133"/>
                    <a:pt x="82789" y="181539"/>
                    <a:pt x="84008" y="181539"/>
                  </a:cubicBezTo>
                  <a:cubicBezTo>
                    <a:pt x="84821" y="181743"/>
                    <a:pt x="86751" y="180930"/>
                    <a:pt x="89799" y="179101"/>
                  </a:cubicBezTo>
                  <a:cubicBezTo>
                    <a:pt x="95082" y="175240"/>
                    <a:pt x="100467" y="170770"/>
                    <a:pt x="105954" y="165690"/>
                  </a:cubicBezTo>
                  <a:cubicBezTo>
                    <a:pt x="107782" y="163861"/>
                    <a:pt x="109611" y="162134"/>
                    <a:pt x="111440" y="160508"/>
                  </a:cubicBezTo>
                  <a:cubicBezTo>
                    <a:pt x="114488" y="157867"/>
                    <a:pt x="117638" y="154920"/>
                    <a:pt x="120889" y="151669"/>
                  </a:cubicBezTo>
                  <a:cubicBezTo>
                    <a:pt x="124140" y="148418"/>
                    <a:pt x="126934" y="145471"/>
                    <a:pt x="129271" y="142830"/>
                  </a:cubicBezTo>
                  <a:cubicBezTo>
                    <a:pt x="131608" y="140188"/>
                    <a:pt x="132776" y="138563"/>
                    <a:pt x="132776" y="137953"/>
                  </a:cubicBezTo>
                  <a:cubicBezTo>
                    <a:pt x="132776" y="137750"/>
                    <a:pt x="131862" y="137953"/>
                    <a:pt x="130033" y="138563"/>
                  </a:cubicBezTo>
                  <a:cubicBezTo>
                    <a:pt x="128204" y="139172"/>
                    <a:pt x="126274" y="139579"/>
                    <a:pt x="124242" y="139782"/>
                  </a:cubicBezTo>
                  <a:cubicBezTo>
                    <a:pt x="117942" y="139985"/>
                    <a:pt x="112050" y="137140"/>
                    <a:pt x="106563" y="131247"/>
                  </a:cubicBezTo>
                  <a:cubicBezTo>
                    <a:pt x="103109" y="127387"/>
                    <a:pt x="101483" y="124135"/>
                    <a:pt x="101686" y="121494"/>
                  </a:cubicBezTo>
                  <a:cubicBezTo>
                    <a:pt x="101890" y="120071"/>
                    <a:pt x="102093" y="119360"/>
                    <a:pt x="102296" y="119360"/>
                  </a:cubicBezTo>
                  <a:cubicBezTo>
                    <a:pt x="102702" y="119360"/>
                    <a:pt x="103312" y="120071"/>
                    <a:pt x="104125" y="121494"/>
                  </a:cubicBezTo>
                  <a:cubicBezTo>
                    <a:pt x="105344" y="123932"/>
                    <a:pt x="106766" y="125456"/>
                    <a:pt x="108392" y="126066"/>
                  </a:cubicBezTo>
                  <a:cubicBezTo>
                    <a:pt x="111034" y="126269"/>
                    <a:pt x="114183" y="125355"/>
                    <a:pt x="117841" y="123323"/>
                  </a:cubicBezTo>
                  <a:cubicBezTo>
                    <a:pt x="119263" y="122510"/>
                    <a:pt x="120178" y="122103"/>
                    <a:pt x="120584" y="122103"/>
                  </a:cubicBezTo>
                  <a:cubicBezTo>
                    <a:pt x="120990" y="122103"/>
                    <a:pt x="121600" y="121697"/>
                    <a:pt x="122413" y="120884"/>
                  </a:cubicBezTo>
                  <a:cubicBezTo>
                    <a:pt x="125054" y="118852"/>
                    <a:pt x="126477" y="117836"/>
                    <a:pt x="126680" y="117836"/>
                  </a:cubicBezTo>
                  <a:cubicBezTo>
                    <a:pt x="126883" y="117836"/>
                    <a:pt x="126832" y="117277"/>
                    <a:pt x="126528" y="116160"/>
                  </a:cubicBezTo>
                  <a:cubicBezTo>
                    <a:pt x="126223" y="115042"/>
                    <a:pt x="125867" y="113569"/>
                    <a:pt x="125461" y="111740"/>
                  </a:cubicBezTo>
                  <a:cubicBezTo>
                    <a:pt x="123022" y="101580"/>
                    <a:pt x="120584" y="89591"/>
                    <a:pt x="118146" y="75774"/>
                  </a:cubicBezTo>
                  <a:cubicBezTo>
                    <a:pt x="117942" y="73742"/>
                    <a:pt x="117638" y="72421"/>
                    <a:pt x="117231" y="71811"/>
                  </a:cubicBezTo>
                  <a:cubicBezTo>
                    <a:pt x="117028" y="71202"/>
                    <a:pt x="116926" y="70491"/>
                    <a:pt x="116926" y="69678"/>
                  </a:cubicBezTo>
                  <a:cubicBezTo>
                    <a:pt x="116926" y="69271"/>
                    <a:pt x="116825" y="68154"/>
                    <a:pt x="116622" y="66325"/>
                  </a:cubicBezTo>
                  <a:cubicBezTo>
                    <a:pt x="116012" y="63480"/>
                    <a:pt x="115402" y="58908"/>
                    <a:pt x="114793" y="52609"/>
                  </a:cubicBezTo>
                  <a:cubicBezTo>
                    <a:pt x="114590" y="51390"/>
                    <a:pt x="114386" y="49358"/>
                    <a:pt x="114183" y="46513"/>
                  </a:cubicBezTo>
                  <a:cubicBezTo>
                    <a:pt x="113777" y="43668"/>
                    <a:pt x="113472" y="41331"/>
                    <a:pt x="113269" y="39503"/>
                  </a:cubicBezTo>
                  <a:cubicBezTo>
                    <a:pt x="112253" y="30155"/>
                    <a:pt x="111237" y="24263"/>
                    <a:pt x="110221" y="21824"/>
                  </a:cubicBezTo>
                  <a:cubicBezTo>
                    <a:pt x="110018" y="20402"/>
                    <a:pt x="108290" y="19081"/>
                    <a:pt x="105039" y="17862"/>
                  </a:cubicBezTo>
                  <a:cubicBezTo>
                    <a:pt x="102804" y="16846"/>
                    <a:pt x="99807" y="15677"/>
                    <a:pt x="96048" y="14357"/>
                  </a:cubicBezTo>
                  <a:cubicBezTo>
                    <a:pt x="92288" y="13036"/>
                    <a:pt x="90104" y="12375"/>
                    <a:pt x="89494" y="12375"/>
                  </a:cubicBezTo>
                  <a:cubicBezTo>
                    <a:pt x="88885" y="12375"/>
                    <a:pt x="87970" y="11563"/>
                    <a:pt x="86751" y="9937"/>
                  </a:cubicBezTo>
                  <a:cubicBezTo>
                    <a:pt x="86751" y="8921"/>
                    <a:pt x="88072" y="8108"/>
                    <a:pt x="90714" y="7499"/>
                  </a:cubicBezTo>
                  <a:cubicBezTo>
                    <a:pt x="91933" y="7295"/>
                    <a:pt x="92847" y="7092"/>
                    <a:pt x="93457" y="6889"/>
                  </a:cubicBezTo>
                  <a:cubicBezTo>
                    <a:pt x="94066" y="6483"/>
                    <a:pt x="95286" y="6076"/>
                    <a:pt x="97114" y="5670"/>
                  </a:cubicBezTo>
                  <a:cubicBezTo>
                    <a:pt x="102194" y="4654"/>
                    <a:pt x="106766" y="3231"/>
                    <a:pt x="110830" y="1403"/>
                  </a:cubicBezTo>
                  <a:cubicBezTo>
                    <a:pt x="112050" y="996"/>
                    <a:pt x="113269" y="590"/>
                    <a:pt x="114488" y="183"/>
                  </a:cubicBezTo>
                  <a:close/>
                </a:path>
              </a:pathLst>
            </a:custGeo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endParaRPr lang="zh-CN" altLang="en-US" sz="2399" dirty="0">
                <a:solidFill>
                  <a:schemeClr val="accent1"/>
                </a:solidFill>
                <a:latin typeface="演示流云楷" panose="02000600000000000000" pitchFamily="2" charset="-122"/>
                <a:ea typeface="演示流云楷" panose="02000600000000000000" pitchFamily="2" charset="-122"/>
                <a:cs typeface="演示流云楷" panose="020006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889F75-B633-4524-918D-F01037522BB7}"/>
                </a:ext>
              </a:extLst>
            </p:cNvPr>
            <p:cNvSpPr txBox="1"/>
            <p:nvPr/>
          </p:nvSpPr>
          <p:spPr>
            <a:xfrm>
              <a:off x="3890951" y="653103"/>
              <a:ext cx="555675" cy="418898"/>
            </a:xfrm>
            <a:custGeom>
              <a:avLst/>
              <a:gdLst/>
              <a:ahLst/>
              <a:cxnLst/>
              <a:rect l="l" t="t" r="r" b="b"/>
              <a:pathLst>
                <a:path w="306904" h="231361">
                  <a:moveTo>
                    <a:pt x="175840" y="70321"/>
                  </a:moveTo>
                  <a:cubicBezTo>
                    <a:pt x="174824" y="70371"/>
                    <a:pt x="173503" y="70803"/>
                    <a:pt x="171878" y="71616"/>
                  </a:cubicBezTo>
                  <a:cubicBezTo>
                    <a:pt x="168017" y="74054"/>
                    <a:pt x="165782" y="75578"/>
                    <a:pt x="165172" y="76188"/>
                  </a:cubicBezTo>
                  <a:cubicBezTo>
                    <a:pt x="164766" y="76798"/>
                    <a:pt x="164359" y="77204"/>
                    <a:pt x="163953" y="77407"/>
                  </a:cubicBezTo>
                  <a:cubicBezTo>
                    <a:pt x="161921" y="78626"/>
                    <a:pt x="159584" y="80760"/>
                    <a:pt x="156943" y="83808"/>
                  </a:cubicBezTo>
                  <a:cubicBezTo>
                    <a:pt x="153895" y="87872"/>
                    <a:pt x="151050" y="91326"/>
                    <a:pt x="148408" y="94171"/>
                  </a:cubicBezTo>
                  <a:cubicBezTo>
                    <a:pt x="148002" y="94578"/>
                    <a:pt x="147799" y="94882"/>
                    <a:pt x="147799" y="95086"/>
                  </a:cubicBezTo>
                  <a:cubicBezTo>
                    <a:pt x="147799" y="95289"/>
                    <a:pt x="147494" y="95797"/>
                    <a:pt x="146884" y="96610"/>
                  </a:cubicBezTo>
                  <a:cubicBezTo>
                    <a:pt x="146275" y="97422"/>
                    <a:pt x="145360" y="98337"/>
                    <a:pt x="144141" y="99353"/>
                  </a:cubicBezTo>
                  <a:cubicBezTo>
                    <a:pt x="141093" y="103620"/>
                    <a:pt x="138045" y="104433"/>
                    <a:pt x="134997" y="101791"/>
                  </a:cubicBezTo>
                  <a:cubicBezTo>
                    <a:pt x="131339" y="99759"/>
                    <a:pt x="129511" y="98235"/>
                    <a:pt x="129511" y="97219"/>
                  </a:cubicBezTo>
                  <a:cubicBezTo>
                    <a:pt x="129511" y="96610"/>
                    <a:pt x="128698" y="97575"/>
                    <a:pt x="127072" y="100115"/>
                  </a:cubicBezTo>
                  <a:cubicBezTo>
                    <a:pt x="125447" y="102655"/>
                    <a:pt x="123821" y="105347"/>
                    <a:pt x="122195" y="108192"/>
                  </a:cubicBezTo>
                  <a:cubicBezTo>
                    <a:pt x="120570" y="111037"/>
                    <a:pt x="118741" y="114085"/>
                    <a:pt x="116709" y="117336"/>
                  </a:cubicBezTo>
                  <a:cubicBezTo>
                    <a:pt x="114880" y="120587"/>
                    <a:pt x="113864" y="122619"/>
                    <a:pt x="113661" y="123432"/>
                  </a:cubicBezTo>
                  <a:cubicBezTo>
                    <a:pt x="113661" y="123838"/>
                    <a:pt x="113559" y="124854"/>
                    <a:pt x="113356" y="126480"/>
                  </a:cubicBezTo>
                  <a:cubicBezTo>
                    <a:pt x="113153" y="129122"/>
                    <a:pt x="113356" y="129731"/>
                    <a:pt x="113966" y="128309"/>
                  </a:cubicBezTo>
                  <a:cubicBezTo>
                    <a:pt x="114169" y="127902"/>
                    <a:pt x="114474" y="127699"/>
                    <a:pt x="114880" y="127699"/>
                  </a:cubicBezTo>
                  <a:cubicBezTo>
                    <a:pt x="115083" y="127699"/>
                    <a:pt x="115693" y="127293"/>
                    <a:pt x="116709" y="126480"/>
                  </a:cubicBezTo>
                  <a:cubicBezTo>
                    <a:pt x="117725" y="125667"/>
                    <a:pt x="119147" y="124753"/>
                    <a:pt x="120976" y="123737"/>
                  </a:cubicBezTo>
                  <a:cubicBezTo>
                    <a:pt x="122195" y="123330"/>
                    <a:pt x="123872" y="122670"/>
                    <a:pt x="126005" y="121756"/>
                  </a:cubicBezTo>
                  <a:cubicBezTo>
                    <a:pt x="128139" y="120841"/>
                    <a:pt x="130171" y="120028"/>
                    <a:pt x="132101" y="119317"/>
                  </a:cubicBezTo>
                  <a:cubicBezTo>
                    <a:pt x="134032" y="118606"/>
                    <a:pt x="135099" y="118250"/>
                    <a:pt x="135302" y="118250"/>
                  </a:cubicBezTo>
                  <a:cubicBezTo>
                    <a:pt x="135505" y="118250"/>
                    <a:pt x="136318" y="117946"/>
                    <a:pt x="137740" y="117336"/>
                  </a:cubicBezTo>
                  <a:cubicBezTo>
                    <a:pt x="139163" y="116726"/>
                    <a:pt x="140788" y="116117"/>
                    <a:pt x="142617" y="115507"/>
                  </a:cubicBezTo>
                  <a:cubicBezTo>
                    <a:pt x="144446" y="115101"/>
                    <a:pt x="146071" y="114593"/>
                    <a:pt x="147494" y="113983"/>
                  </a:cubicBezTo>
                  <a:cubicBezTo>
                    <a:pt x="152574" y="112764"/>
                    <a:pt x="156841" y="111748"/>
                    <a:pt x="160295" y="110935"/>
                  </a:cubicBezTo>
                  <a:cubicBezTo>
                    <a:pt x="160702" y="110935"/>
                    <a:pt x="161261" y="110376"/>
                    <a:pt x="161972" y="109259"/>
                  </a:cubicBezTo>
                  <a:cubicBezTo>
                    <a:pt x="162683" y="108141"/>
                    <a:pt x="163953" y="105754"/>
                    <a:pt x="165782" y="102096"/>
                  </a:cubicBezTo>
                  <a:cubicBezTo>
                    <a:pt x="168423" y="96610"/>
                    <a:pt x="170659" y="91631"/>
                    <a:pt x="172487" y="87161"/>
                  </a:cubicBezTo>
                  <a:cubicBezTo>
                    <a:pt x="174113" y="83300"/>
                    <a:pt x="175231" y="80760"/>
                    <a:pt x="175840" y="79541"/>
                  </a:cubicBezTo>
                  <a:cubicBezTo>
                    <a:pt x="176247" y="78525"/>
                    <a:pt x="176551" y="77610"/>
                    <a:pt x="176755" y="76798"/>
                  </a:cubicBezTo>
                  <a:cubicBezTo>
                    <a:pt x="177771" y="74562"/>
                    <a:pt x="178177" y="72734"/>
                    <a:pt x="177974" y="71311"/>
                  </a:cubicBezTo>
                  <a:cubicBezTo>
                    <a:pt x="177567" y="70600"/>
                    <a:pt x="176856" y="70270"/>
                    <a:pt x="175840" y="70321"/>
                  </a:cubicBezTo>
                  <a:close/>
                  <a:moveTo>
                    <a:pt x="165706" y="369"/>
                  </a:moveTo>
                  <a:cubicBezTo>
                    <a:pt x="167992" y="928"/>
                    <a:pt x="170862" y="2122"/>
                    <a:pt x="174316" y="3950"/>
                  </a:cubicBezTo>
                  <a:cubicBezTo>
                    <a:pt x="180209" y="6795"/>
                    <a:pt x="183663" y="9742"/>
                    <a:pt x="184679" y="12790"/>
                  </a:cubicBezTo>
                  <a:cubicBezTo>
                    <a:pt x="185289" y="14212"/>
                    <a:pt x="186203" y="16142"/>
                    <a:pt x="187423" y="18581"/>
                  </a:cubicBezTo>
                  <a:cubicBezTo>
                    <a:pt x="189658" y="22442"/>
                    <a:pt x="189455" y="25794"/>
                    <a:pt x="186813" y="28639"/>
                  </a:cubicBezTo>
                  <a:cubicBezTo>
                    <a:pt x="184375" y="31890"/>
                    <a:pt x="182749" y="34126"/>
                    <a:pt x="181936" y="35345"/>
                  </a:cubicBezTo>
                  <a:cubicBezTo>
                    <a:pt x="181123" y="36564"/>
                    <a:pt x="180717" y="37275"/>
                    <a:pt x="180717" y="37478"/>
                  </a:cubicBezTo>
                  <a:cubicBezTo>
                    <a:pt x="180717" y="37682"/>
                    <a:pt x="180412" y="37986"/>
                    <a:pt x="179803" y="38393"/>
                  </a:cubicBezTo>
                  <a:cubicBezTo>
                    <a:pt x="178787" y="39409"/>
                    <a:pt x="176755" y="42254"/>
                    <a:pt x="173707" y="46927"/>
                  </a:cubicBezTo>
                  <a:cubicBezTo>
                    <a:pt x="172487" y="48756"/>
                    <a:pt x="171675" y="49874"/>
                    <a:pt x="171268" y="50280"/>
                  </a:cubicBezTo>
                  <a:cubicBezTo>
                    <a:pt x="168830" y="54344"/>
                    <a:pt x="167611" y="56782"/>
                    <a:pt x="167611" y="57595"/>
                  </a:cubicBezTo>
                  <a:cubicBezTo>
                    <a:pt x="167611" y="58408"/>
                    <a:pt x="168322" y="58814"/>
                    <a:pt x="169744" y="58814"/>
                  </a:cubicBezTo>
                  <a:cubicBezTo>
                    <a:pt x="170354" y="58611"/>
                    <a:pt x="170963" y="58408"/>
                    <a:pt x="171573" y="58205"/>
                  </a:cubicBezTo>
                  <a:cubicBezTo>
                    <a:pt x="173199" y="57798"/>
                    <a:pt x="174519" y="57189"/>
                    <a:pt x="175535" y="56376"/>
                  </a:cubicBezTo>
                  <a:cubicBezTo>
                    <a:pt x="175942" y="56173"/>
                    <a:pt x="176958" y="55563"/>
                    <a:pt x="178583" y="54547"/>
                  </a:cubicBezTo>
                  <a:cubicBezTo>
                    <a:pt x="180615" y="53734"/>
                    <a:pt x="182749" y="52515"/>
                    <a:pt x="184984" y="50890"/>
                  </a:cubicBezTo>
                  <a:cubicBezTo>
                    <a:pt x="187626" y="49264"/>
                    <a:pt x="189048" y="48451"/>
                    <a:pt x="189251" y="48451"/>
                  </a:cubicBezTo>
                  <a:cubicBezTo>
                    <a:pt x="189455" y="48451"/>
                    <a:pt x="189556" y="48248"/>
                    <a:pt x="189556" y="47842"/>
                  </a:cubicBezTo>
                  <a:cubicBezTo>
                    <a:pt x="189556" y="47638"/>
                    <a:pt x="189861" y="47435"/>
                    <a:pt x="190471" y="47232"/>
                  </a:cubicBezTo>
                  <a:cubicBezTo>
                    <a:pt x="191283" y="46826"/>
                    <a:pt x="192503" y="46114"/>
                    <a:pt x="194128" y="45098"/>
                  </a:cubicBezTo>
                  <a:cubicBezTo>
                    <a:pt x="196160" y="44082"/>
                    <a:pt x="197379" y="43574"/>
                    <a:pt x="197786" y="43574"/>
                  </a:cubicBezTo>
                  <a:cubicBezTo>
                    <a:pt x="198192" y="43574"/>
                    <a:pt x="198497" y="43371"/>
                    <a:pt x="198700" y="42965"/>
                  </a:cubicBezTo>
                  <a:cubicBezTo>
                    <a:pt x="198700" y="42558"/>
                    <a:pt x="200021" y="42355"/>
                    <a:pt x="202663" y="42355"/>
                  </a:cubicBezTo>
                  <a:cubicBezTo>
                    <a:pt x="206727" y="42355"/>
                    <a:pt x="210689" y="43879"/>
                    <a:pt x="214550" y="46927"/>
                  </a:cubicBezTo>
                  <a:cubicBezTo>
                    <a:pt x="217395" y="48350"/>
                    <a:pt x="219122" y="50280"/>
                    <a:pt x="219731" y="52718"/>
                  </a:cubicBezTo>
                  <a:cubicBezTo>
                    <a:pt x="219935" y="53734"/>
                    <a:pt x="220341" y="54954"/>
                    <a:pt x="220951" y="56376"/>
                  </a:cubicBezTo>
                  <a:cubicBezTo>
                    <a:pt x="221967" y="59221"/>
                    <a:pt x="221459" y="60948"/>
                    <a:pt x="219427" y="61558"/>
                  </a:cubicBezTo>
                  <a:cubicBezTo>
                    <a:pt x="218207" y="62167"/>
                    <a:pt x="217293" y="62472"/>
                    <a:pt x="216683" y="62472"/>
                  </a:cubicBezTo>
                  <a:cubicBezTo>
                    <a:pt x="216074" y="62472"/>
                    <a:pt x="215566" y="62574"/>
                    <a:pt x="215159" y="62777"/>
                  </a:cubicBezTo>
                  <a:cubicBezTo>
                    <a:pt x="214956" y="63183"/>
                    <a:pt x="214651" y="63386"/>
                    <a:pt x="214245" y="63386"/>
                  </a:cubicBezTo>
                  <a:cubicBezTo>
                    <a:pt x="213839" y="63183"/>
                    <a:pt x="213331" y="63285"/>
                    <a:pt x="212721" y="63691"/>
                  </a:cubicBezTo>
                  <a:cubicBezTo>
                    <a:pt x="211908" y="64098"/>
                    <a:pt x="211502" y="64301"/>
                    <a:pt x="211502" y="64301"/>
                  </a:cubicBezTo>
                  <a:cubicBezTo>
                    <a:pt x="211299" y="64301"/>
                    <a:pt x="210486" y="64809"/>
                    <a:pt x="209063" y="65825"/>
                  </a:cubicBezTo>
                  <a:cubicBezTo>
                    <a:pt x="206219" y="67857"/>
                    <a:pt x="203171" y="72124"/>
                    <a:pt x="199919" y="78626"/>
                  </a:cubicBezTo>
                  <a:cubicBezTo>
                    <a:pt x="199513" y="79439"/>
                    <a:pt x="199005" y="80354"/>
                    <a:pt x="198395" y="81370"/>
                  </a:cubicBezTo>
                  <a:cubicBezTo>
                    <a:pt x="195957" y="85637"/>
                    <a:pt x="194738" y="88075"/>
                    <a:pt x="194738" y="88685"/>
                  </a:cubicBezTo>
                  <a:cubicBezTo>
                    <a:pt x="194738" y="88888"/>
                    <a:pt x="193925" y="90412"/>
                    <a:pt x="192299" y="93257"/>
                  </a:cubicBezTo>
                  <a:cubicBezTo>
                    <a:pt x="190471" y="96102"/>
                    <a:pt x="189556" y="97727"/>
                    <a:pt x="189556" y="98134"/>
                  </a:cubicBezTo>
                  <a:cubicBezTo>
                    <a:pt x="189556" y="98337"/>
                    <a:pt x="189455" y="98540"/>
                    <a:pt x="189251" y="98743"/>
                  </a:cubicBezTo>
                  <a:cubicBezTo>
                    <a:pt x="188235" y="99759"/>
                    <a:pt x="187219" y="101385"/>
                    <a:pt x="186203" y="103620"/>
                  </a:cubicBezTo>
                  <a:cubicBezTo>
                    <a:pt x="185797" y="104433"/>
                    <a:pt x="185289" y="105449"/>
                    <a:pt x="184679" y="106668"/>
                  </a:cubicBezTo>
                  <a:cubicBezTo>
                    <a:pt x="184070" y="107684"/>
                    <a:pt x="183867" y="108294"/>
                    <a:pt x="184070" y="108497"/>
                  </a:cubicBezTo>
                  <a:cubicBezTo>
                    <a:pt x="184476" y="108497"/>
                    <a:pt x="185695" y="108497"/>
                    <a:pt x="187727" y="108497"/>
                  </a:cubicBezTo>
                  <a:cubicBezTo>
                    <a:pt x="189963" y="108497"/>
                    <a:pt x="191283" y="108598"/>
                    <a:pt x="191690" y="108802"/>
                  </a:cubicBezTo>
                  <a:cubicBezTo>
                    <a:pt x="192299" y="109005"/>
                    <a:pt x="194535" y="109208"/>
                    <a:pt x="198395" y="109411"/>
                  </a:cubicBezTo>
                  <a:cubicBezTo>
                    <a:pt x="202256" y="109614"/>
                    <a:pt x="204491" y="109818"/>
                    <a:pt x="205101" y="110021"/>
                  </a:cubicBezTo>
                  <a:cubicBezTo>
                    <a:pt x="205507" y="110224"/>
                    <a:pt x="206727" y="110427"/>
                    <a:pt x="208759" y="110630"/>
                  </a:cubicBezTo>
                  <a:cubicBezTo>
                    <a:pt x="210994" y="111037"/>
                    <a:pt x="213534" y="111646"/>
                    <a:pt x="216379" y="112459"/>
                  </a:cubicBezTo>
                  <a:cubicBezTo>
                    <a:pt x="219223" y="113272"/>
                    <a:pt x="221763" y="113882"/>
                    <a:pt x="223999" y="114288"/>
                  </a:cubicBezTo>
                  <a:cubicBezTo>
                    <a:pt x="226234" y="114898"/>
                    <a:pt x="227859" y="115406"/>
                    <a:pt x="228875" y="115812"/>
                  </a:cubicBezTo>
                  <a:cubicBezTo>
                    <a:pt x="229891" y="116015"/>
                    <a:pt x="231009" y="116320"/>
                    <a:pt x="232228" y="116726"/>
                  </a:cubicBezTo>
                  <a:cubicBezTo>
                    <a:pt x="236902" y="118149"/>
                    <a:pt x="240763" y="119470"/>
                    <a:pt x="243811" y="120689"/>
                  </a:cubicBezTo>
                  <a:cubicBezTo>
                    <a:pt x="244827" y="121298"/>
                    <a:pt x="245436" y="121603"/>
                    <a:pt x="245639" y="121603"/>
                  </a:cubicBezTo>
                  <a:cubicBezTo>
                    <a:pt x="246046" y="121603"/>
                    <a:pt x="246859" y="121908"/>
                    <a:pt x="248078" y="122518"/>
                  </a:cubicBezTo>
                  <a:cubicBezTo>
                    <a:pt x="249297" y="122924"/>
                    <a:pt x="250008" y="123229"/>
                    <a:pt x="250211" y="123432"/>
                  </a:cubicBezTo>
                  <a:cubicBezTo>
                    <a:pt x="250415" y="123432"/>
                    <a:pt x="251329" y="123737"/>
                    <a:pt x="252955" y="124346"/>
                  </a:cubicBezTo>
                  <a:cubicBezTo>
                    <a:pt x="254580" y="124956"/>
                    <a:pt x="256409" y="125769"/>
                    <a:pt x="258441" y="126785"/>
                  </a:cubicBezTo>
                  <a:cubicBezTo>
                    <a:pt x="259660" y="127394"/>
                    <a:pt x="260575" y="127699"/>
                    <a:pt x="261184" y="127699"/>
                  </a:cubicBezTo>
                  <a:cubicBezTo>
                    <a:pt x="261591" y="127699"/>
                    <a:pt x="261794" y="127801"/>
                    <a:pt x="261794" y="128004"/>
                  </a:cubicBezTo>
                  <a:cubicBezTo>
                    <a:pt x="261794" y="128207"/>
                    <a:pt x="262099" y="128410"/>
                    <a:pt x="262708" y="128614"/>
                  </a:cubicBezTo>
                  <a:cubicBezTo>
                    <a:pt x="263115" y="128614"/>
                    <a:pt x="264232" y="129020"/>
                    <a:pt x="266061" y="129833"/>
                  </a:cubicBezTo>
                  <a:cubicBezTo>
                    <a:pt x="267890" y="130646"/>
                    <a:pt x="269007" y="131052"/>
                    <a:pt x="269414" y="131052"/>
                  </a:cubicBezTo>
                  <a:cubicBezTo>
                    <a:pt x="269617" y="131052"/>
                    <a:pt x="270023" y="131357"/>
                    <a:pt x="270633" y="131966"/>
                  </a:cubicBezTo>
                  <a:cubicBezTo>
                    <a:pt x="271446" y="132576"/>
                    <a:pt x="271954" y="132881"/>
                    <a:pt x="272157" y="132881"/>
                  </a:cubicBezTo>
                  <a:cubicBezTo>
                    <a:pt x="272157" y="132881"/>
                    <a:pt x="273122" y="133287"/>
                    <a:pt x="275053" y="134100"/>
                  </a:cubicBezTo>
                  <a:cubicBezTo>
                    <a:pt x="276983" y="134913"/>
                    <a:pt x="280488" y="136437"/>
                    <a:pt x="285568" y="138672"/>
                  </a:cubicBezTo>
                  <a:cubicBezTo>
                    <a:pt x="294103" y="142736"/>
                    <a:pt x="299995" y="145276"/>
                    <a:pt x="303247" y="146292"/>
                  </a:cubicBezTo>
                  <a:cubicBezTo>
                    <a:pt x="305685" y="147308"/>
                    <a:pt x="306904" y="148121"/>
                    <a:pt x="306904" y="148730"/>
                  </a:cubicBezTo>
                  <a:cubicBezTo>
                    <a:pt x="306904" y="148934"/>
                    <a:pt x="305177" y="149137"/>
                    <a:pt x="301723" y="149340"/>
                  </a:cubicBezTo>
                  <a:cubicBezTo>
                    <a:pt x="296439" y="149340"/>
                    <a:pt x="291664" y="150762"/>
                    <a:pt x="287397" y="153607"/>
                  </a:cubicBezTo>
                  <a:cubicBezTo>
                    <a:pt x="276831" y="159906"/>
                    <a:pt x="265045" y="160922"/>
                    <a:pt x="252040" y="156655"/>
                  </a:cubicBezTo>
                  <a:cubicBezTo>
                    <a:pt x="250211" y="156046"/>
                    <a:pt x="248992" y="155538"/>
                    <a:pt x="248383" y="155131"/>
                  </a:cubicBezTo>
                  <a:cubicBezTo>
                    <a:pt x="247976" y="154928"/>
                    <a:pt x="247773" y="154928"/>
                    <a:pt x="247773" y="155131"/>
                  </a:cubicBezTo>
                  <a:cubicBezTo>
                    <a:pt x="247773" y="155131"/>
                    <a:pt x="247570" y="155030"/>
                    <a:pt x="247163" y="154826"/>
                  </a:cubicBezTo>
                  <a:cubicBezTo>
                    <a:pt x="246757" y="154420"/>
                    <a:pt x="246452" y="154318"/>
                    <a:pt x="246249" y="154522"/>
                  </a:cubicBezTo>
                  <a:cubicBezTo>
                    <a:pt x="246046" y="154725"/>
                    <a:pt x="245741" y="154522"/>
                    <a:pt x="245335" y="153912"/>
                  </a:cubicBezTo>
                  <a:cubicBezTo>
                    <a:pt x="244928" y="153506"/>
                    <a:pt x="244623" y="153302"/>
                    <a:pt x="244420" y="153302"/>
                  </a:cubicBezTo>
                  <a:cubicBezTo>
                    <a:pt x="244217" y="153302"/>
                    <a:pt x="243099" y="152845"/>
                    <a:pt x="241067" y="151931"/>
                  </a:cubicBezTo>
                  <a:cubicBezTo>
                    <a:pt x="239035" y="151016"/>
                    <a:pt x="236699" y="149848"/>
                    <a:pt x="234057" y="148426"/>
                  </a:cubicBezTo>
                  <a:cubicBezTo>
                    <a:pt x="231415" y="147003"/>
                    <a:pt x="228977" y="145682"/>
                    <a:pt x="226742" y="144463"/>
                  </a:cubicBezTo>
                  <a:cubicBezTo>
                    <a:pt x="220443" y="140806"/>
                    <a:pt x="213635" y="137453"/>
                    <a:pt x="206320" y="134405"/>
                  </a:cubicBezTo>
                  <a:cubicBezTo>
                    <a:pt x="205304" y="133998"/>
                    <a:pt x="203983" y="133490"/>
                    <a:pt x="202358" y="132881"/>
                  </a:cubicBezTo>
                  <a:cubicBezTo>
                    <a:pt x="200529" y="132474"/>
                    <a:pt x="199615" y="132068"/>
                    <a:pt x="199615" y="131662"/>
                  </a:cubicBezTo>
                  <a:cubicBezTo>
                    <a:pt x="199615" y="131458"/>
                    <a:pt x="199310" y="131357"/>
                    <a:pt x="198700" y="131357"/>
                  </a:cubicBezTo>
                  <a:cubicBezTo>
                    <a:pt x="198294" y="131560"/>
                    <a:pt x="197989" y="131458"/>
                    <a:pt x="197786" y="131052"/>
                  </a:cubicBezTo>
                  <a:cubicBezTo>
                    <a:pt x="197379" y="130849"/>
                    <a:pt x="197176" y="130849"/>
                    <a:pt x="197176" y="131052"/>
                  </a:cubicBezTo>
                  <a:cubicBezTo>
                    <a:pt x="197176" y="131255"/>
                    <a:pt x="196973" y="131255"/>
                    <a:pt x="196567" y="131052"/>
                  </a:cubicBezTo>
                  <a:cubicBezTo>
                    <a:pt x="195957" y="130646"/>
                    <a:pt x="194535" y="130138"/>
                    <a:pt x="192299" y="129528"/>
                  </a:cubicBezTo>
                  <a:cubicBezTo>
                    <a:pt x="189861" y="128715"/>
                    <a:pt x="187626" y="128004"/>
                    <a:pt x="185594" y="127394"/>
                  </a:cubicBezTo>
                  <a:cubicBezTo>
                    <a:pt x="179701" y="125769"/>
                    <a:pt x="175637" y="124956"/>
                    <a:pt x="173402" y="124956"/>
                  </a:cubicBezTo>
                  <a:cubicBezTo>
                    <a:pt x="172995" y="125362"/>
                    <a:pt x="171878" y="126785"/>
                    <a:pt x="170049" y="129223"/>
                  </a:cubicBezTo>
                  <a:cubicBezTo>
                    <a:pt x="168220" y="132068"/>
                    <a:pt x="166087" y="135014"/>
                    <a:pt x="163648" y="138062"/>
                  </a:cubicBezTo>
                  <a:cubicBezTo>
                    <a:pt x="161413" y="141110"/>
                    <a:pt x="159686" y="143346"/>
                    <a:pt x="158467" y="144768"/>
                  </a:cubicBezTo>
                  <a:cubicBezTo>
                    <a:pt x="157247" y="146394"/>
                    <a:pt x="155215" y="149035"/>
                    <a:pt x="152371" y="152693"/>
                  </a:cubicBezTo>
                  <a:cubicBezTo>
                    <a:pt x="150948" y="154318"/>
                    <a:pt x="149780" y="155741"/>
                    <a:pt x="148865" y="156960"/>
                  </a:cubicBezTo>
                  <a:cubicBezTo>
                    <a:pt x="147951" y="158179"/>
                    <a:pt x="147494" y="158789"/>
                    <a:pt x="147494" y="158789"/>
                  </a:cubicBezTo>
                  <a:cubicBezTo>
                    <a:pt x="147494" y="158992"/>
                    <a:pt x="146275" y="160414"/>
                    <a:pt x="143836" y="163056"/>
                  </a:cubicBezTo>
                  <a:cubicBezTo>
                    <a:pt x="141601" y="165494"/>
                    <a:pt x="139874" y="167323"/>
                    <a:pt x="138655" y="168542"/>
                  </a:cubicBezTo>
                  <a:cubicBezTo>
                    <a:pt x="137639" y="169762"/>
                    <a:pt x="136521" y="170981"/>
                    <a:pt x="135302" y="172200"/>
                  </a:cubicBezTo>
                  <a:lnTo>
                    <a:pt x="133778" y="174029"/>
                  </a:lnTo>
                  <a:lnTo>
                    <a:pt x="134997" y="175553"/>
                  </a:lnTo>
                  <a:cubicBezTo>
                    <a:pt x="135810" y="176569"/>
                    <a:pt x="136623" y="177890"/>
                    <a:pt x="137435" y="179515"/>
                  </a:cubicBezTo>
                  <a:cubicBezTo>
                    <a:pt x="138248" y="180938"/>
                    <a:pt x="138959" y="181852"/>
                    <a:pt x="139569" y="182258"/>
                  </a:cubicBezTo>
                  <a:cubicBezTo>
                    <a:pt x="139975" y="182665"/>
                    <a:pt x="140737" y="182563"/>
                    <a:pt x="141855" y="181954"/>
                  </a:cubicBezTo>
                  <a:cubicBezTo>
                    <a:pt x="142973" y="181344"/>
                    <a:pt x="145259" y="179922"/>
                    <a:pt x="148713" y="177686"/>
                  </a:cubicBezTo>
                  <a:cubicBezTo>
                    <a:pt x="153793" y="174232"/>
                    <a:pt x="158365" y="171489"/>
                    <a:pt x="162429" y="169457"/>
                  </a:cubicBezTo>
                  <a:cubicBezTo>
                    <a:pt x="164258" y="168441"/>
                    <a:pt x="166087" y="167425"/>
                    <a:pt x="167915" y="166409"/>
                  </a:cubicBezTo>
                  <a:cubicBezTo>
                    <a:pt x="170963" y="164580"/>
                    <a:pt x="174011" y="162802"/>
                    <a:pt x="177059" y="161075"/>
                  </a:cubicBezTo>
                  <a:cubicBezTo>
                    <a:pt x="180107" y="159348"/>
                    <a:pt x="182647" y="157976"/>
                    <a:pt x="184679" y="156960"/>
                  </a:cubicBezTo>
                  <a:cubicBezTo>
                    <a:pt x="186711" y="155944"/>
                    <a:pt x="187829" y="155436"/>
                    <a:pt x="188032" y="155436"/>
                  </a:cubicBezTo>
                  <a:cubicBezTo>
                    <a:pt x="188235" y="155436"/>
                    <a:pt x="188540" y="155233"/>
                    <a:pt x="188947" y="154826"/>
                  </a:cubicBezTo>
                  <a:cubicBezTo>
                    <a:pt x="189353" y="154420"/>
                    <a:pt x="190572" y="153709"/>
                    <a:pt x="192604" y="152693"/>
                  </a:cubicBezTo>
                  <a:cubicBezTo>
                    <a:pt x="194636" y="151677"/>
                    <a:pt x="196973" y="150559"/>
                    <a:pt x="199615" y="149340"/>
                  </a:cubicBezTo>
                  <a:cubicBezTo>
                    <a:pt x="202256" y="148121"/>
                    <a:pt x="204593" y="147054"/>
                    <a:pt x="206625" y="146140"/>
                  </a:cubicBezTo>
                  <a:cubicBezTo>
                    <a:pt x="208657" y="145225"/>
                    <a:pt x="209775" y="144768"/>
                    <a:pt x="209978" y="144768"/>
                  </a:cubicBezTo>
                  <a:cubicBezTo>
                    <a:pt x="210384" y="144768"/>
                    <a:pt x="211197" y="144565"/>
                    <a:pt x="212416" y="144158"/>
                  </a:cubicBezTo>
                  <a:cubicBezTo>
                    <a:pt x="215464" y="143142"/>
                    <a:pt x="218817" y="143346"/>
                    <a:pt x="222475" y="144768"/>
                  </a:cubicBezTo>
                  <a:cubicBezTo>
                    <a:pt x="224303" y="145581"/>
                    <a:pt x="225523" y="146190"/>
                    <a:pt x="226132" y="146597"/>
                  </a:cubicBezTo>
                  <a:cubicBezTo>
                    <a:pt x="226742" y="147003"/>
                    <a:pt x="228063" y="147816"/>
                    <a:pt x="230095" y="149035"/>
                  </a:cubicBezTo>
                  <a:cubicBezTo>
                    <a:pt x="235581" y="152286"/>
                    <a:pt x="239442" y="156147"/>
                    <a:pt x="241677" y="160618"/>
                  </a:cubicBezTo>
                  <a:cubicBezTo>
                    <a:pt x="242287" y="162243"/>
                    <a:pt x="242795" y="163361"/>
                    <a:pt x="243201" y="163970"/>
                  </a:cubicBezTo>
                  <a:cubicBezTo>
                    <a:pt x="243607" y="164377"/>
                    <a:pt x="244014" y="165901"/>
                    <a:pt x="244420" y="168542"/>
                  </a:cubicBezTo>
                  <a:cubicBezTo>
                    <a:pt x="244827" y="170778"/>
                    <a:pt x="243404" y="172098"/>
                    <a:pt x="240153" y="172505"/>
                  </a:cubicBezTo>
                  <a:cubicBezTo>
                    <a:pt x="238527" y="172911"/>
                    <a:pt x="237511" y="173114"/>
                    <a:pt x="237105" y="173114"/>
                  </a:cubicBezTo>
                  <a:cubicBezTo>
                    <a:pt x="236495" y="173724"/>
                    <a:pt x="235784" y="175146"/>
                    <a:pt x="234971" y="177382"/>
                  </a:cubicBezTo>
                  <a:cubicBezTo>
                    <a:pt x="234362" y="178601"/>
                    <a:pt x="233651" y="179718"/>
                    <a:pt x="232838" y="180734"/>
                  </a:cubicBezTo>
                  <a:cubicBezTo>
                    <a:pt x="232431" y="181141"/>
                    <a:pt x="231822" y="182157"/>
                    <a:pt x="231009" y="183782"/>
                  </a:cubicBezTo>
                  <a:cubicBezTo>
                    <a:pt x="229180" y="187440"/>
                    <a:pt x="228063" y="189370"/>
                    <a:pt x="227656" y="189574"/>
                  </a:cubicBezTo>
                  <a:cubicBezTo>
                    <a:pt x="227047" y="189980"/>
                    <a:pt x="226132" y="190996"/>
                    <a:pt x="224913" y="192622"/>
                  </a:cubicBezTo>
                  <a:cubicBezTo>
                    <a:pt x="223287" y="194654"/>
                    <a:pt x="221357" y="196990"/>
                    <a:pt x="219122" y="199632"/>
                  </a:cubicBezTo>
                  <a:cubicBezTo>
                    <a:pt x="217699" y="201461"/>
                    <a:pt x="216988" y="202578"/>
                    <a:pt x="216988" y="202985"/>
                  </a:cubicBezTo>
                  <a:cubicBezTo>
                    <a:pt x="216988" y="203188"/>
                    <a:pt x="216785" y="203391"/>
                    <a:pt x="216379" y="203594"/>
                  </a:cubicBezTo>
                  <a:cubicBezTo>
                    <a:pt x="216175" y="203594"/>
                    <a:pt x="215972" y="204001"/>
                    <a:pt x="215769" y="204814"/>
                  </a:cubicBezTo>
                  <a:cubicBezTo>
                    <a:pt x="215566" y="205830"/>
                    <a:pt x="215871" y="206642"/>
                    <a:pt x="216683" y="207252"/>
                  </a:cubicBezTo>
                  <a:cubicBezTo>
                    <a:pt x="223795" y="212535"/>
                    <a:pt x="228469" y="215177"/>
                    <a:pt x="230704" y="215177"/>
                  </a:cubicBezTo>
                  <a:cubicBezTo>
                    <a:pt x="231923" y="215177"/>
                    <a:pt x="233041" y="216498"/>
                    <a:pt x="234057" y="219139"/>
                  </a:cubicBezTo>
                  <a:cubicBezTo>
                    <a:pt x="234463" y="220155"/>
                    <a:pt x="234971" y="221781"/>
                    <a:pt x="235581" y="224016"/>
                  </a:cubicBezTo>
                  <a:cubicBezTo>
                    <a:pt x="236394" y="226251"/>
                    <a:pt x="236495" y="227877"/>
                    <a:pt x="235886" y="228893"/>
                  </a:cubicBezTo>
                  <a:cubicBezTo>
                    <a:pt x="235683" y="230722"/>
                    <a:pt x="234667" y="231534"/>
                    <a:pt x="232838" y="231331"/>
                  </a:cubicBezTo>
                  <a:cubicBezTo>
                    <a:pt x="228774" y="231331"/>
                    <a:pt x="225726" y="230925"/>
                    <a:pt x="223694" y="230112"/>
                  </a:cubicBezTo>
                  <a:cubicBezTo>
                    <a:pt x="223287" y="229909"/>
                    <a:pt x="222678" y="229807"/>
                    <a:pt x="221865" y="229807"/>
                  </a:cubicBezTo>
                  <a:cubicBezTo>
                    <a:pt x="221255" y="229807"/>
                    <a:pt x="219731" y="229502"/>
                    <a:pt x="217293" y="228893"/>
                  </a:cubicBezTo>
                  <a:cubicBezTo>
                    <a:pt x="211807" y="227470"/>
                    <a:pt x="203374" y="226861"/>
                    <a:pt x="191995" y="227064"/>
                  </a:cubicBezTo>
                  <a:cubicBezTo>
                    <a:pt x="183663" y="227267"/>
                    <a:pt x="178685" y="227470"/>
                    <a:pt x="177059" y="227674"/>
                  </a:cubicBezTo>
                  <a:cubicBezTo>
                    <a:pt x="175840" y="227877"/>
                    <a:pt x="174113" y="228080"/>
                    <a:pt x="171878" y="228283"/>
                  </a:cubicBezTo>
                  <a:lnTo>
                    <a:pt x="168220" y="228893"/>
                  </a:lnTo>
                  <a:lnTo>
                    <a:pt x="165477" y="227369"/>
                  </a:lnTo>
                  <a:cubicBezTo>
                    <a:pt x="160600" y="224118"/>
                    <a:pt x="158467" y="221171"/>
                    <a:pt x="159076" y="218530"/>
                  </a:cubicBezTo>
                  <a:cubicBezTo>
                    <a:pt x="159686" y="218123"/>
                    <a:pt x="162226" y="217107"/>
                    <a:pt x="166696" y="215482"/>
                  </a:cubicBezTo>
                  <a:cubicBezTo>
                    <a:pt x="171167" y="213856"/>
                    <a:pt x="173707" y="212840"/>
                    <a:pt x="174316" y="212434"/>
                  </a:cubicBezTo>
                  <a:cubicBezTo>
                    <a:pt x="174519" y="212230"/>
                    <a:pt x="175739" y="211519"/>
                    <a:pt x="177974" y="210300"/>
                  </a:cubicBezTo>
                  <a:cubicBezTo>
                    <a:pt x="180209" y="209081"/>
                    <a:pt x="181936" y="208065"/>
                    <a:pt x="183155" y="207252"/>
                  </a:cubicBezTo>
                  <a:cubicBezTo>
                    <a:pt x="187829" y="203188"/>
                    <a:pt x="191588" y="199226"/>
                    <a:pt x="194433" y="195365"/>
                  </a:cubicBezTo>
                  <a:cubicBezTo>
                    <a:pt x="196262" y="191707"/>
                    <a:pt x="197379" y="189777"/>
                    <a:pt x="197786" y="189574"/>
                  </a:cubicBezTo>
                  <a:cubicBezTo>
                    <a:pt x="199411" y="186729"/>
                    <a:pt x="200732" y="183986"/>
                    <a:pt x="201748" y="181344"/>
                  </a:cubicBezTo>
                  <a:cubicBezTo>
                    <a:pt x="201748" y="181141"/>
                    <a:pt x="202256" y="180023"/>
                    <a:pt x="203272" y="177991"/>
                  </a:cubicBezTo>
                  <a:cubicBezTo>
                    <a:pt x="204288" y="175959"/>
                    <a:pt x="204796" y="174638"/>
                    <a:pt x="204796" y="174029"/>
                  </a:cubicBezTo>
                  <a:cubicBezTo>
                    <a:pt x="204796" y="173419"/>
                    <a:pt x="204898" y="173114"/>
                    <a:pt x="205101" y="173114"/>
                  </a:cubicBezTo>
                  <a:cubicBezTo>
                    <a:pt x="205304" y="173114"/>
                    <a:pt x="205507" y="172606"/>
                    <a:pt x="205711" y="171590"/>
                  </a:cubicBezTo>
                  <a:cubicBezTo>
                    <a:pt x="206117" y="170574"/>
                    <a:pt x="206523" y="169355"/>
                    <a:pt x="206930" y="167933"/>
                  </a:cubicBezTo>
                  <a:cubicBezTo>
                    <a:pt x="207539" y="165698"/>
                    <a:pt x="207743" y="163361"/>
                    <a:pt x="207539" y="160922"/>
                  </a:cubicBezTo>
                  <a:cubicBezTo>
                    <a:pt x="206930" y="159500"/>
                    <a:pt x="204593" y="158890"/>
                    <a:pt x="200529" y="159094"/>
                  </a:cubicBezTo>
                  <a:cubicBezTo>
                    <a:pt x="193417" y="159500"/>
                    <a:pt x="184679" y="162751"/>
                    <a:pt x="174316" y="168847"/>
                  </a:cubicBezTo>
                  <a:cubicBezTo>
                    <a:pt x="169643" y="171489"/>
                    <a:pt x="165071" y="174435"/>
                    <a:pt x="160600" y="177686"/>
                  </a:cubicBezTo>
                  <a:cubicBezTo>
                    <a:pt x="154301" y="182563"/>
                    <a:pt x="150135" y="186424"/>
                    <a:pt x="148103" y="189269"/>
                  </a:cubicBezTo>
                  <a:cubicBezTo>
                    <a:pt x="147494" y="190082"/>
                    <a:pt x="147392" y="192012"/>
                    <a:pt x="147799" y="195060"/>
                  </a:cubicBezTo>
                  <a:cubicBezTo>
                    <a:pt x="148611" y="201969"/>
                    <a:pt x="149526" y="208776"/>
                    <a:pt x="150542" y="215482"/>
                  </a:cubicBezTo>
                  <a:cubicBezTo>
                    <a:pt x="151151" y="219546"/>
                    <a:pt x="151456" y="222340"/>
                    <a:pt x="151456" y="223864"/>
                  </a:cubicBezTo>
                  <a:cubicBezTo>
                    <a:pt x="151456" y="225388"/>
                    <a:pt x="151253" y="226556"/>
                    <a:pt x="150847" y="227369"/>
                  </a:cubicBezTo>
                  <a:cubicBezTo>
                    <a:pt x="150643" y="228791"/>
                    <a:pt x="149526" y="229299"/>
                    <a:pt x="147494" y="228893"/>
                  </a:cubicBezTo>
                  <a:cubicBezTo>
                    <a:pt x="145868" y="229096"/>
                    <a:pt x="143531" y="228385"/>
                    <a:pt x="140483" y="226759"/>
                  </a:cubicBezTo>
                  <a:cubicBezTo>
                    <a:pt x="134794" y="223914"/>
                    <a:pt x="130019" y="218530"/>
                    <a:pt x="126158" y="210605"/>
                  </a:cubicBezTo>
                  <a:cubicBezTo>
                    <a:pt x="124735" y="208166"/>
                    <a:pt x="124024" y="204915"/>
                    <a:pt x="124024" y="200851"/>
                  </a:cubicBezTo>
                  <a:cubicBezTo>
                    <a:pt x="124024" y="197397"/>
                    <a:pt x="124126" y="194552"/>
                    <a:pt x="124329" y="192317"/>
                  </a:cubicBezTo>
                  <a:cubicBezTo>
                    <a:pt x="124735" y="190285"/>
                    <a:pt x="125040" y="188456"/>
                    <a:pt x="125243" y="186830"/>
                  </a:cubicBezTo>
                  <a:cubicBezTo>
                    <a:pt x="125243" y="185611"/>
                    <a:pt x="125345" y="184798"/>
                    <a:pt x="125548" y="184392"/>
                  </a:cubicBezTo>
                  <a:cubicBezTo>
                    <a:pt x="125955" y="183782"/>
                    <a:pt x="125904" y="183528"/>
                    <a:pt x="125396" y="183630"/>
                  </a:cubicBezTo>
                  <a:cubicBezTo>
                    <a:pt x="124888" y="183732"/>
                    <a:pt x="124329" y="184087"/>
                    <a:pt x="123719" y="184697"/>
                  </a:cubicBezTo>
                  <a:cubicBezTo>
                    <a:pt x="118843" y="188964"/>
                    <a:pt x="113051" y="193841"/>
                    <a:pt x="106346" y="199327"/>
                  </a:cubicBezTo>
                  <a:cubicBezTo>
                    <a:pt x="104111" y="201156"/>
                    <a:pt x="102688" y="202274"/>
                    <a:pt x="102079" y="202680"/>
                  </a:cubicBezTo>
                  <a:cubicBezTo>
                    <a:pt x="101875" y="203086"/>
                    <a:pt x="101063" y="203696"/>
                    <a:pt x="99640" y="204509"/>
                  </a:cubicBezTo>
                  <a:cubicBezTo>
                    <a:pt x="98218" y="205322"/>
                    <a:pt x="96592" y="206236"/>
                    <a:pt x="94763" y="207252"/>
                  </a:cubicBezTo>
                  <a:cubicBezTo>
                    <a:pt x="90496" y="209894"/>
                    <a:pt x="86026" y="211824"/>
                    <a:pt x="81352" y="213043"/>
                  </a:cubicBezTo>
                  <a:cubicBezTo>
                    <a:pt x="79523" y="213450"/>
                    <a:pt x="77999" y="213246"/>
                    <a:pt x="76780" y="212434"/>
                  </a:cubicBezTo>
                  <a:cubicBezTo>
                    <a:pt x="72310" y="210198"/>
                    <a:pt x="70074" y="207862"/>
                    <a:pt x="70074" y="205423"/>
                  </a:cubicBezTo>
                  <a:cubicBezTo>
                    <a:pt x="70074" y="204204"/>
                    <a:pt x="71192" y="202375"/>
                    <a:pt x="73427" y="199937"/>
                  </a:cubicBezTo>
                  <a:cubicBezTo>
                    <a:pt x="74037" y="199327"/>
                    <a:pt x="74342" y="199327"/>
                    <a:pt x="74342" y="199937"/>
                  </a:cubicBezTo>
                  <a:cubicBezTo>
                    <a:pt x="74342" y="200343"/>
                    <a:pt x="74138" y="200648"/>
                    <a:pt x="73732" y="200851"/>
                  </a:cubicBezTo>
                  <a:cubicBezTo>
                    <a:pt x="73529" y="201258"/>
                    <a:pt x="73427" y="201969"/>
                    <a:pt x="73427" y="202985"/>
                  </a:cubicBezTo>
                  <a:cubicBezTo>
                    <a:pt x="73427" y="205423"/>
                    <a:pt x="74545" y="206846"/>
                    <a:pt x="76780" y="207252"/>
                  </a:cubicBezTo>
                  <a:cubicBezTo>
                    <a:pt x="80031" y="207252"/>
                    <a:pt x="85924" y="204306"/>
                    <a:pt x="94459" y="198413"/>
                  </a:cubicBezTo>
                  <a:cubicBezTo>
                    <a:pt x="96084" y="197194"/>
                    <a:pt x="98015" y="195771"/>
                    <a:pt x="100250" y="194146"/>
                  </a:cubicBezTo>
                  <a:cubicBezTo>
                    <a:pt x="107971" y="187846"/>
                    <a:pt x="116303" y="179210"/>
                    <a:pt x="125243" y="168238"/>
                  </a:cubicBezTo>
                  <a:cubicBezTo>
                    <a:pt x="125650" y="167831"/>
                    <a:pt x="126361" y="167018"/>
                    <a:pt x="127377" y="165799"/>
                  </a:cubicBezTo>
                  <a:cubicBezTo>
                    <a:pt x="129003" y="163767"/>
                    <a:pt x="131543" y="160313"/>
                    <a:pt x="134997" y="155436"/>
                  </a:cubicBezTo>
                  <a:cubicBezTo>
                    <a:pt x="140890" y="147105"/>
                    <a:pt x="145360" y="140196"/>
                    <a:pt x="148408" y="134710"/>
                  </a:cubicBezTo>
                  <a:cubicBezTo>
                    <a:pt x="149627" y="132474"/>
                    <a:pt x="150948" y="130138"/>
                    <a:pt x="152371" y="127699"/>
                  </a:cubicBezTo>
                  <a:cubicBezTo>
                    <a:pt x="153996" y="125058"/>
                    <a:pt x="154809" y="123534"/>
                    <a:pt x="154809" y="123127"/>
                  </a:cubicBezTo>
                  <a:cubicBezTo>
                    <a:pt x="154809" y="122924"/>
                    <a:pt x="153996" y="122924"/>
                    <a:pt x="152371" y="123127"/>
                  </a:cubicBezTo>
                  <a:cubicBezTo>
                    <a:pt x="150339" y="123330"/>
                    <a:pt x="147697" y="123432"/>
                    <a:pt x="144446" y="123432"/>
                  </a:cubicBezTo>
                  <a:cubicBezTo>
                    <a:pt x="141195" y="123635"/>
                    <a:pt x="139264" y="123838"/>
                    <a:pt x="138655" y="124042"/>
                  </a:cubicBezTo>
                  <a:cubicBezTo>
                    <a:pt x="138045" y="124245"/>
                    <a:pt x="137232" y="124448"/>
                    <a:pt x="136216" y="124651"/>
                  </a:cubicBezTo>
                  <a:cubicBezTo>
                    <a:pt x="126463" y="126277"/>
                    <a:pt x="119147" y="128106"/>
                    <a:pt x="114271" y="130138"/>
                  </a:cubicBezTo>
                  <a:cubicBezTo>
                    <a:pt x="113661" y="130341"/>
                    <a:pt x="113255" y="130798"/>
                    <a:pt x="113051" y="131509"/>
                  </a:cubicBezTo>
                  <a:cubicBezTo>
                    <a:pt x="112848" y="132220"/>
                    <a:pt x="112645" y="133795"/>
                    <a:pt x="112442" y="136234"/>
                  </a:cubicBezTo>
                  <a:cubicBezTo>
                    <a:pt x="112035" y="139688"/>
                    <a:pt x="111731" y="142025"/>
                    <a:pt x="111527" y="143244"/>
                  </a:cubicBezTo>
                  <a:cubicBezTo>
                    <a:pt x="111527" y="144463"/>
                    <a:pt x="111324" y="146800"/>
                    <a:pt x="110918" y="150254"/>
                  </a:cubicBezTo>
                  <a:cubicBezTo>
                    <a:pt x="110511" y="153709"/>
                    <a:pt x="110105" y="156147"/>
                    <a:pt x="109699" y="157570"/>
                  </a:cubicBezTo>
                  <a:cubicBezTo>
                    <a:pt x="109292" y="159195"/>
                    <a:pt x="108784" y="161634"/>
                    <a:pt x="108175" y="164885"/>
                  </a:cubicBezTo>
                  <a:cubicBezTo>
                    <a:pt x="107159" y="170168"/>
                    <a:pt x="105533" y="174842"/>
                    <a:pt x="103298" y="178906"/>
                  </a:cubicBezTo>
                  <a:cubicBezTo>
                    <a:pt x="100656" y="183173"/>
                    <a:pt x="98929" y="185306"/>
                    <a:pt x="98116" y="185306"/>
                  </a:cubicBezTo>
                  <a:cubicBezTo>
                    <a:pt x="97913" y="185306"/>
                    <a:pt x="97303" y="185611"/>
                    <a:pt x="96287" y="186221"/>
                  </a:cubicBezTo>
                  <a:cubicBezTo>
                    <a:pt x="95678" y="187034"/>
                    <a:pt x="94154" y="187440"/>
                    <a:pt x="91715" y="187440"/>
                  </a:cubicBezTo>
                  <a:cubicBezTo>
                    <a:pt x="89074" y="187440"/>
                    <a:pt x="87347" y="186932"/>
                    <a:pt x="86534" y="185916"/>
                  </a:cubicBezTo>
                  <a:cubicBezTo>
                    <a:pt x="82470" y="182462"/>
                    <a:pt x="80742" y="179515"/>
                    <a:pt x="81352" y="177077"/>
                  </a:cubicBezTo>
                  <a:cubicBezTo>
                    <a:pt x="81555" y="176467"/>
                    <a:pt x="81962" y="175045"/>
                    <a:pt x="82571" y="172810"/>
                  </a:cubicBezTo>
                  <a:cubicBezTo>
                    <a:pt x="82978" y="170371"/>
                    <a:pt x="83486" y="168136"/>
                    <a:pt x="84095" y="166104"/>
                  </a:cubicBezTo>
                  <a:cubicBezTo>
                    <a:pt x="84908" y="163666"/>
                    <a:pt x="85518" y="161684"/>
                    <a:pt x="85924" y="160160"/>
                  </a:cubicBezTo>
                  <a:cubicBezTo>
                    <a:pt x="86331" y="158636"/>
                    <a:pt x="86534" y="157874"/>
                    <a:pt x="86534" y="157874"/>
                  </a:cubicBezTo>
                  <a:cubicBezTo>
                    <a:pt x="85924" y="157874"/>
                    <a:pt x="84299" y="159398"/>
                    <a:pt x="81657" y="162446"/>
                  </a:cubicBezTo>
                  <a:cubicBezTo>
                    <a:pt x="78609" y="165494"/>
                    <a:pt x="76272" y="167831"/>
                    <a:pt x="74646" y="169457"/>
                  </a:cubicBezTo>
                  <a:cubicBezTo>
                    <a:pt x="72818" y="171286"/>
                    <a:pt x="70176" y="174029"/>
                    <a:pt x="66722" y="177686"/>
                  </a:cubicBezTo>
                  <a:cubicBezTo>
                    <a:pt x="63267" y="181547"/>
                    <a:pt x="60219" y="184798"/>
                    <a:pt x="57578" y="187440"/>
                  </a:cubicBezTo>
                  <a:cubicBezTo>
                    <a:pt x="55749" y="189269"/>
                    <a:pt x="54530" y="190386"/>
                    <a:pt x="53920" y="190793"/>
                  </a:cubicBezTo>
                  <a:cubicBezTo>
                    <a:pt x="53310" y="191199"/>
                    <a:pt x="52599" y="191301"/>
                    <a:pt x="51786" y="191098"/>
                  </a:cubicBezTo>
                  <a:cubicBezTo>
                    <a:pt x="50770" y="190894"/>
                    <a:pt x="49246" y="190285"/>
                    <a:pt x="47214" y="189269"/>
                  </a:cubicBezTo>
                  <a:cubicBezTo>
                    <a:pt x="44979" y="188050"/>
                    <a:pt x="43354" y="186322"/>
                    <a:pt x="42338" y="184087"/>
                  </a:cubicBezTo>
                  <a:cubicBezTo>
                    <a:pt x="41118" y="181852"/>
                    <a:pt x="40509" y="180430"/>
                    <a:pt x="40509" y="179820"/>
                  </a:cubicBezTo>
                  <a:cubicBezTo>
                    <a:pt x="40509" y="179414"/>
                    <a:pt x="41220" y="178398"/>
                    <a:pt x="42642" y="176772"/>
                  </a:cubicBezTo>
                  <a:cubicBezTo>
                    <a:pt x="44065" y="174943"/>
                    <a:pt x="44776" y="174029"/>
                    <a:pt x="44776" y="174029"/>
                  </a:cubicBezTo>
                  <a:cubicBezTo>
                    <a:pt x="44776" y="173622"/>
                    <a:pt x="44979" y="173419"/>
                    <a:pt x="45386" y="173419"/>
                  </a:cubicBezTo>
                  <a:cubicBezTo>
                    <a:pt x="45792" y="173419"/>
                    <a:pt x="46808" y="172505"/>
                    <a:pt x="48434" y="170676"/>
                  </a:cubicBezTo>
                  <a:cubicBezTo>
                    <a:pt x="50059" y="168847"/>
                    <a:pt x="51380" y="167120"/>
                    <a:pt x="52396" y="165494"/>
                  </a:cubicBezTo>
                  <a:cubicBezTo>
                    <a:pt x="53006" y="164682"/>
                    <a:pt x="53412" y="163564"/>
                    <a:pt x="53615" y="162142"/>
                  </a:cubicBezTo>
                  <a:cubicBezTo>
                    <a:pt x="53818" y="160719"/>
                    <a:pt x="53920" y="157570"/>
                    <a:pt x="53920" y="152693"/>
                  </a:cubicBezTo>
                  <a:cubicBezTo>
                    <a:pt x="54123" y="148222"/>
                    <a:pt x="54174" y="145327"/>
                    <a:pt x="54072" y="144006"/>
                  </a:cubicBezTo>
                  <a:cubicBezTo>
                    <a:pt x="53971" y="142685"/>
                    <a:pt x="53818" y="142126"/>
                    <a:pt x="53615" y="142330"/>
                  </a:cubicBezTo>
                  <a:cubicBezTo>
                    <a:pt x="49958" y="144565"/>
                    <a:pt x="45995" y="146495"/>
                    <a:pt x="41728" y="148121"/>
                  </a:cubicBezTo>
                  <a:cubicBezTo>
                    <a:pt x="40102" y="148730"/>
                    <a:pt x="37867" y="148019"/>
                    <a:pt x="35022" y="145987"/>
                  </a:cubicBezTo>
                  <a:cubicBezTo>
                    <a:pt x="33600" y="144971"/>
                    <a:pt x="32584" y="143854"/>
                    <a:pt x="31974" y="142634"/>
                  </a:cubicBezTo>
                  <a:cubicBezTo>
                    <a:pt x="31365" y="141618"/>
                    <a:pt x="30958" y="141212"/>
                    <a:pt x="30755" y="141415"/>
                  </a:cubicBezTo>
                  <a:cubicBezTo>
                    <a:pt x="30755" y="145276"/>
                    <a:pt x="31263" y="149950"/>
                    <a:pt x="32279" y="155436"/>
                  </a:cubicBezTo>
                  <a:cubicBezTo>
                    <a:pt x="32686" y="156858"/>
                    <a:pt x="33092" y="158890"/>
                    <a:pt x="33498" y="161532"/>
                  </a:cubicBezTo>
                  <a:cubicBezTo>
                    <a:pt x="34311" y="167018"/>
                    <a:pt x="35429" y="173013"/>
                    <a:pt x="36851" y="179515"/>
                  </a:cubicBezTo>
                  <a:cubicBezTo>
                    <a:pt x="37461" y="181750"/>
                    <a:pt x="37867" y="183478"/>
                    <a:pt x="38070" y="184697"/>
                  </a:cubicBezTo>
                  <a:cubicBezTo>
                    <a:pt x="39290" y="189574"/>
                    <a:pt x="39899" y="192825"/>
                    <a:pt x="39899" y="194450"/>
                  </a:cubicBezTo>
                  <a:cubicBezTo>
                    <a:pt x="39899" y="196076"/>
                    <a:pt x="39188" y="196889"/>
                    <a:pt x="37766" y="196889"/>
                  </a:cubicBezTo>
                  <a:cubicBezTo>
                    <a:pt x="34108" y="196482"/>
                    <a:pt x="30552" y="194755"/>
                    <a:pt x="27098" y="191707"/>
                  </a:cubicBezTo>
                  <a:cubicBezTo>
                    <a:pt x="25066" y="189675"/>
                    <a:pt x="23034" y="187186"/>
                    <a:pt x="21002" y="184240"/>
                  </a:cubicBezTo>
                  <a:cubicBezTo>
                    <a:pt x="18970" y="181293"/>
                    <a:pt x="17954" y="179414"/>
                    <a:pt x="17954" y="178601"/>
                  </a:cubicBezTo>
                  <a:cubicBezTo>
                    <a:pt x="17954" y="178194"/>
                    <a:pt x="17750" y="177483"/>
                    <a:pt x="17344" y="176467"/>
                  </a:cubicBezTo>
                  <a:cubicBezTo>
                    <a:pt x="16938" y="175248"/>
                    <a:pt x="16277" y="172200"/>
                    <a:pt x="15363" y="167323"/>
                  </a:cubicBezTo>
                  <a:cubicBezTo>
                    <a:pt x="14448" y="162446"/>
                    <a:pt x="13483" y="156554"/>
                    <a:pt x="12467" y="149645"/>
                  </a:cubicBezTo>
                  <a:cubicBezTo>
                    <a:pt x="11858" y="145174"/>
                    <a:pt x="10842" y="139790"/>
                    <a:pt x="9419" y="133490"/>
                  </a:cubicBezTo>
                  <a:cubicBezTo>
                    <a:pt x="8200" y="127394"/>
                    <a:pt x="7387" y="123432"/>
                    <a:pt x="6981" y="121603"/>
                  </a:cubicBezTo>
                  <a:cubicBezTo>
                    <a:pt x="6574" y="117133"/>
                    <a:pt x="5050" y="114085"/>
                    <a:pt x="2409" y="112459"/>
                  </a:cubicBezTo>
                  <a:cubicBezTo>
                    <a:pt x="1393" y="111646"/>
                    <a:pt x="682" y="110732"/>
                    <a:pt x="275" y="109716"/>
                  </a:cubicBezTo>
                  <a:cubicBezTo>
                    <a:pt x="-334" y="108903"/>
                    <a:pt x="72" y="107786"/>
                    <a:pt x="1494" y="106363"/>
                  </a:cubicBezTo>
                  <a:cubicBezTo>
                    <a:pt x="2714" y="104941"/>
                    <a:pt x="3730" y="104128"/>
                    <a:pt x="4542" y="103925"/>
                  </a:cubicBezTo>
                  <a:cubicBezTo>
                    <a:pt x="8403" y="104534"/>
                    <a:pt x="11756" y="105652"/>
                    <a:pt x="14601" y="107278"/>
                  </a:cubicBezTo>
                  <a:cubicBezTo>
                    <a:pt x="14804" y="107684"/>
                    <a:pt x="15109" y="107887"/>
                    <a:pt x="15515" y="107887"/>
                  </a:cubicBezTo>
                  <a:cubicBezTo>
                    <a:pt x="19173" y="111138"/>
                    <a:pt x="22932" y="116828"/>
                    <a:pt x="26793" y="124956"/>
                  </a:cubicBezTo>
                  <a:cubicBezTo>
                    <a:pt x="27199" y="126175"/>
                    <a:pt x="27504" y="127090"/>
                    <a:pt x="27707" y="127699"/>
                  </a:cubicBezTo>
                  <a:cubicBezTo>
                    <a:pt x="28926" y="131357"/>
                    <a:pt x="29841" y="134913"/>
                    <a:pt x="30450" y="138367"/>
                  </a:cubicBezTo>
                  <a:cubicBezTo>
                    <a:pt x="30450" y="139180"/>
                    <a:pt x="30450" y="139485"/>
                    <a:pt x="30450" y="139282"/>
                  </a:cubicBezTo>
                  <a:cubicBezTo>
                    <a:pt x="30857" y="138875"/>
                    <a:pt x="31162" y="138672"/>
                    <a:pt x="31365" y="138672"/>
                  </a:cubicBezTo>
                  <a:cubicBezTo>
                    <a:pt x="32178" y="138672"/>
                    <a:pt x="34311" y="137554"/>
                    <a:pt x="37766" y="135319"/>
                  </a:cubicBezTo>
                  <a:cubicBezTo>
                    <a:pt x="41220" y="132271"/>
                    <a:pt x="45690" y="128817"/>
                    <a:pt x="51177" y="124956"/>
                  </a:cubicBezTo>
                  <a:cubicBezTo>
                    <a:pt x="52599" y="124143"/>
                    <a:pt x="53310" y="123229"/>
                    <a:pt x="53310" y="122213"/>
                  </a:cubicBezTo>
                  <a:cubicBezTo>
                    <a:pt x="53310" y="121400"/>
                    <a:pt x="53412" y="120181"/>
                    <a:pt x="53615" y="118555"/>
                  </a:cubicBezTo>
                  <a:cubicBezTo>
                    <a:pt x="53615" y="117742"/>
                    <a:pt x="53514" y="116117"/>
                    <a:pt x="53310" y="113678"/>
                  </a:cubicBezTo>
                  <a:cubicBezTo>
                    <a:pt x="53107" y="111240"/>
                    <a:pt x="52701" y="107176"/>
                    <a:pt x="52091" y="101486"/>
                  </a:cubicBezTo>
                  <a:cubicBezTo>
                    <a:pt x="51888" y="100064"/>
                    <a:pt x="51888" y="99150"/>
                    <a:pt x="52091" y="98743"/>
                  </a:cubicBezTo>
                  <a:cubicBezTo>
                    <a:pt x="54123" y="98946"/>
                    <a:pt x="56663" y="100064"/>
                    <a:pt x="59711" y="102096"/>
                  </a:cubicBezTo>
                  <a:cubicBezTo>
                    <a:pt x="61743" y="103518"/>
                    <a:pt x="63674" y="106363"/>
                    <a:pt x="65502" y="110630"/>
                  </a:cubicBezTo>
                  <a:cubicBezTo>
                    <a:pt x="66722" y="114694"/>
                    <a:pt x="68246" y="115710"/>
                    <a:pt x="70074" y="113678"/>
                  </a:cubicBezTo>
                  <a:cubicBezTo>
                    <a:pt x="71903" y="112459"/>
                    <a:pt x="74240" y="111748"/>
                    <a:pt x="77085" y="111545"/>
                  </a:cubicBezTo>
                  <a:cubicBezTo>
                    <a:pt x="81962" y="111951"/>
                    <a:pt x="86026" y="113678"/>
                    <a:pt x="89277" y="116726"/>
                  </a:cubicBezTo>
                  <a:cubicBezTo>
                    <a:pt x="89887" y="117946"/>
                    <a:pt x="90191" y="118758"/>
                    <a:pt x="90191" y="119165"/>
                  </a:cubicBezTo>
                  <a:cubicBezTo>
                    <a:pt x="90191" y="119774"/>
                    <a:pt x="90496" y="120587"/>
                    <a:pt x="91106" y="121603"/>
                  </a:cubicBezTo>
                  <a:cubicBezTo>
                    <a:pt x="91715" y="122619"/>
                    <a:pt x="91715" y="123432"/>
                    <a:pt x="91106" y="124042"/>
                  </a:cubicBezTo>
                  <a:cubicBezTo>
                    <a:pt x="90699" y="124854"/>
                    <a:pt x="87956" y="126074"/>
                    <a:pt x="82876" y="127699"/>
                  </a:cubicBezTo>
                  <a:cubicBezTo>
                    <a:pt x="77390" y="129528"/>
                    <a:pt x="74342" y="130747"/>
                    <a:pt x="73732" y="131357"/>
                  </a:cubicBezTo>
                  <a:cubicBezTo>
                    <a:pt x="73326" y="131763"/>
                    <a:pt x="72818" y="131966"/>
                    <a:pt x="72208" y="131966"/>
                  </a:cubicBezTo>
                  <a:cubicBezTo>
                    <a:pt x="71802" y="132170"/>
                    <a:pt x="71192" y="132474"/>
                    <a:pt x="70379" y="132881"/>
                  </a:cubicBezTo>
                  <a:cubicBezTo>
                    <a:pt x="69160" y="132474"/>
                    <a:pt x="68550" y="133490"/>
                    <a:pt x="68550" y="135929"/>
                  </a:cubicBezTo>
                  <a:cubicBezTo>
                    <a:pt x="68550" y="137758"/>
                    <a:pt x="68347" y="140399"/>
                    <a:pt x="67941" y="143854"/>
                  </a:cubicBezTo>
                  <a:cubicBezTo>
                    <a:pt x="67331" y="149746"/>
                    <a:pt x="67534" y="153404"/>
                    <a:pt x="68550" y="154826"/>
                  </a:cubicBezTo>
                  <a:cubicBezTo>
                    <a:pt x="69363" y="156858"/>
                    <a:pt x="71395" y="156655"/>
                    <a:pt x="74646" y="154217"/>
                  </a:cubicBezTo>
                  <a:cubicBezTo>
                    <a:pt x="81149" y="149340"/>
                    <a:pt x="86127" y="144768"/>
                    <a:pt x="89582" y="140501"/>
                  </a:cubicBezTo>
                  <a:cubicBezTo>
                    <a:pt x="89988" y="139688"/>
                    <a:pt x="90496" y="137758"/>
                    <a:pt x="91106" y="134710"/>
                  </a:cubicBezTo>
                  <a:cubicBezTo>
                    <a:pt x="91715" y="131255"/>
                    <a:pt x="92122" y="128004"/>
                    <a:pt x="92325" y="124956"/>
                  </a:cubicBezTo>
                  <a:cubicBezTo>
                    <a:pt x="92528" y="123127"/>
                    <a:pt x="92731" y="121705"/>
                    <a:pt x="92935" y="120689"/>
                  </a:cubicBezTo>
                  <a:cubicBezTo>
                    <a:pt x="92935" y="120079"/>
                    <a:pt x="93036" y="119012"/>
                    <a:pt x="93239" y="117488"/>
                  </a:cubicBezTo>
                  <a:cubicBezTo>
                    <a:pt x="93443" y="115964"/>
                    <a:pt x="93646" y="112561"/>
                    <a:pt x="93849" y="107278"/>
                  </a:cubicBezTo>
                  <a:cubicBezTo>
                    <a:pt x="94255" y="102401"/>
                    <a:pt x="94560" y="97930"/>
                    <a:pt x="94763" y="93866"/>
                  </a:cubicBezTo>
                  <a:cubicBezTo>
                    <a:pt x="95373" y="85535"/>
                    <a:pt x="95271" y="80049"/>
                    <a:pt x="94459" y="77407"/>
                  </a:cubicBezTo>
                  <a:cubicBezTo>
                    <a:pt x="93036" y="75578"/>
                    <a:pt x="89887" y="75172"/>
                    <a:pt x="85010" y="76188"/>
                  </a:cubicBezTo>
                  <a:cubicBezTo>
                    <a:pt x="83791" y="76391"/>
                    <a:pt x="82876" y="76594"/>
                    <a:pt x="82266" y="76798"/>
                  </a:cubicBezTo>
                  <a:cubicBezTo>
                    <a:pt x="81047" y="76798"/>
                    <a:pt x="78101" y="78017"/>
                    <a:pt x="73427" y="80455"/>
                  </a:cubicBezTo>
                  <a:cubicBezTo>
                    <a:pt x="69770" y="82284"/>
                    <a:pt x="67636" y="83402"/>
                    <a:pt x="67026" y="83808"/>
                  </a:cubicBezTo>
                  <a:cubicBezTo>
                    <a:pt x="66823" y="84214"/>
                    <a:pt x="66518" y="84418"/>
                    <a:pt x="66112" y="84418"/>
                  </a:cubicBezTo>
                  <a:cubicBezTo>
                    <a:pt x="65909" y="84418"/>
                    <a:pt x="65401" y="84722"/>
                    <a:pt x="64588" y="85332"/>
                  </a:cubicBezTo>
                  <a:cubicBezTo>
                    <a:pt x="63978" y="85942"/>
                    <a:pt x="63064" y="86653"/>
                    <a:pt x="61845" y="87466"/>
                  </a:cubicBezTo>
                  <a:cubicBezTo>
                    <a:pt x="60422" y="88278"/>
                    <a:pt x="59508" y="88888"/>
                    <a:pt x="59102" y="89294"/>
                  </a:cubicBezTo>
                  <a:cubicBezTo>
                    <a:pt x="55444" y="92342"/>
                    <a:pt x="53412" y="93866"/>
                    <a:pt x="53006" y="93866"/>
                  </a:cubicBezTo>
                  <a:cubicBezTo>
                    <a:pt x="52802" y="93866"/>
                    <a:pt x="52091" y="94273"/>
                    <a:pt x="50872" y="95086"/>
                  </a:cubicBezTo>
                  <a:cubicBezTo>
                    <a:pt x="47011" y="97524"/>
                    <a:pt x="43354" y="99150"/>
                    <a:pt x="39899" y="99962"/>
                  </a:cubicBezTo>
                  <a:cubicBezTo>
                    <a:pt x="32178" y="101182"/>
                    <a:pt x="25980" y="98642"/>
                    <a:pt x="21306" y="92342"/>
                  </a:cubicBezTo>
                  <a:cubicBezTo>
                    <a:pt x="18868" y="89904"/>
                    <a:pt x="18868" y="88685"/>
                    <a:pt x="21306" y="88685"/>
                  </a:cubicBezTo>
                  <a:cubicBezTo>
                    <a:pt x="22322" y="88685"/>
                    <a:pt x="22932" y="88786"/>
                    <a:pt x="23135" y="88990"/>
                  </a:cubicBezTo>
                  <a:cubicBezTo>
                    <a:pt x="22729" y="90006"/>
                    <a:pt x="23440" y="90514"/>
                    <a:pt x="25269" y="90514"/>
                  </a:cubicBezTo>
                  <a:cubicBezTo>
                    <a:pt x="26894" y="90514"/>
                    <a:pt x="30654" y="89396"/>
                    <a:pt x="36546" y="87161"/>
                  </a:cubicBezTo>
                  <a:cubicBezTo>
                    <a:pt x="37156" y="86754"/>
                    <a:pt x="37664" y="86551"/>
                    <a:pt x="38070" y="86551"/>
                  </a:cubicBezTo>
                  <a:cubicBezTo>
                    <a:pt x="38477" y="86551"/>
                    <a:pt x="38680" y="86450"/>
                    <a:pt x="38680" y="86246"/>
                  </a:cubicBezTo>
                  <a:cubicBezTo>
                    <a:pt x="38680" y="85840"/>
                    <a:pt x="38782" y="85738"/>
                    <a:pt x="38985" y="85942"/>
                  </a:cubicBezTo>
                  <a:cubicBezTo>
                    <a:pt x="39188" y="86145"/>
                    <a:pt x="39594" y="85942"/>
                    <a:pt x="40204" y="85332"/>
                  </a:cubicBezTo>
                  <a:cubicBezTo>
                    <a:pt x="40814" y="84722"/>
                    <a:pt x="41423" y="84418"/>
                    <a:pt x="42033" y="84418"/>
                  </a:cubicBezTo>
                  <a:cubicBezTo>
                    <a:pt x="42439" y="84418"/>
                    <a:pt x="42744" y="84316"/>
                    <a:pt x="42947" y="84113"/>
                  </a:cubicBezTo>
                  <a:cubicBezTo>
                    <a:pt x="42947" y="83706"/>
                    <a:pt x="43252" y="83503"/>
                    <a:pt x="43862" y="83503"/>
                  </a:cubicBezTo>
                  <a:cubicBezTo>
                    <a:pt x="44268" y="83503"/>
                    <a:pt x="44573" y="83402"/>
                    <a:pt x="44776" y="83198"/>
                  </a:cubicBezTo>
                  <a:cubicBezTo>
                    <a:pt x="45182" y="82792"/>
                    <a:pt x="47214" y="81674"/>
                    <a:pt x="50872" y="79846"/>
                  </a:cubicBezTo>
                  <a:cubicBezTo>
                    <a:pt x="54733" y="77814"/>
                    <a:pt x="58086" y="76086"/>
                    <a:pt x="60930" y="74664"/>
                  </a:cubicBezTo>
                  <a:cubicBezTo>
                    <a:pt x="63572" y="73242"/>
                    <a:pt x="65401" y="72327"/>
                    <a:pt x="66417" y="71921"/>
                  </a:cubicBezTo>
                  <a:cubicBezTo>
                    <a:pt x="67230" y="71514"/>
                    <a:pt x="68246" y="71006"/>
                    <a:pt x="69465" y="70397"/>
                  </a:cubicBezTo>
                  <a:cubicBezTo>
                    <a:pt x="70684" y="69584"/>
                    <a:pt x="72310" y="68720"/>
                    <a:pt x="74342" y="67806"/>
                  </a:cubicBezTo>
                  <a:cubicBezTo>
                    <a:pt x="76374" y="66892"/>
                    <a:pt x="78253" y="66079"/>
                    <a:pt x="79980" y="65368"/>
                  </a:cubicBezTo>
                  <a:cubicBezTo>
                    <a:pt x="81708" y="64656"/>
                    <a:pt x="82673" y="64301"/>
                    <a:pt x="82876" y="64301"/>
                  </a:cubicBezTo>
                  <a:cubicBezTo>
                    <a:pt x="83282" y="64301"/>
                    <a:pt x="83791" y="63996"/>
                    <a:pt x="84400" y="63386"/>
                  </a:cubicBezTo>
                  <a:cubicBezTo>
                    <a:pt x="84807" y="62980"/>
                    <a:pt x="85213" y="62878"/>
                    <a:pt x="85619" y="63082"/>
                  </a:cubicBezTo>
                  <a:cubicBezTo>
                    <a:pt x="85823" y="63285"/>
                    <a:pt x="85924" y="63183"/>
                    <a:pt x="85924" y="62777"/>
                  </a:cubicBezTo>
                  <a:cubicBezTo>
                    <a:pt x="85924" y="62574"/>
                    <a:pt x="86229" y="62472"/>
                    <a:pt x="86839" y="62472"/>
                  </a:cubicBezTo>
                  <a:cubicBezTo>
                    <a:pt x="87245" y="62472"/>
                    <a:pt x="87448" y="62269"/>
                    <a:pt x="87448" y="61862"/>
                  </a:cubicBezTo>
                  <a:cubicBezTo>
                    <a:pt x="87448" y="61659"/>
                    <a:pt x="88058" y="61354"/>
                    <a:pt x="89277" y="60948"/>
                  </a:cubicBezTo>
                  <a:cubicBezTo>
                    <a:pt x="90496" y="60542"/>
                    <a:pt x="91715" y="59932"/>
                    <a:pt x="92935" y="59119"/>
                  </a:cubicBezTo>
                  <a:cubicBezTo>
                    <a:pt x="96592" y="56478"/>
                    <a:pt x="101469" y="57087"/>
                    <a:pt x="107565" y="60948"/>
                  </a:cubicBezTo>
                  <a:cubicBezTo>
                    <a:pt x="112035" y="63590"/>
                    <a:pt x="114474" y="65825"/>
                    <a:pt x="114880" y="67654"/>
                  </a:cubicBezTo>
                  <a:cubicBezTo>
                    <a:pt x="115083" y="68466"/>
                    <a:pt x="115693" y="69889"/>
                    <a:pt x="116709" y="71921"/>
                  </a:cubicBezTo>
                  <a:cubicBezTo>
                    <a:pt x="118741" y="75578"/>
                    <a:pt x="118944" y="78525"/>
                    <a:pt x="117319" y="80760"/>
                  </a:cubicBezTo>
                  <a:cubicBezTo>
                    <a:pt x="116709" y="81573"/>
                    <a:pt x="116252" y="83046"/>
                    <a:pt x="115947" y="85180"/>
                  </a:cubicBezTo>
                  <a:cubicBezTo>
                    <a:pt x="115642" y="87313"/>
                    <a:pt x="115490" y="91530"/>
                    <a:pt x="115490" y="97829"/>
                  </a:cubicBezTo>
                  <a:cubicBezTo>
                    <a:pt x="115287" y="103315"/>
                    <a:pt x="115083" y="107176"/>
                    <a:pt x="114880" y="109411"/>
                  </a:cubicBezTo>
                  <a:cubicBezTo>
                    <a:pt x="114677" y="111240"/>
                    <a:pt x="114677" y="112053"/>
                    <a:pt x="114880" y="111850"/>
                  </a:cubicBezTo>
                  <a:cubicBezTo>
                    <a:pt x="118944" y="107379"/>
                    <a:pt x="123008" y="102807"/>
                    <a:pt x="127072" y="98134"/>
                  </a:cubicBezTo>
                  <a:lnTo>
                    <a:pt x="128901" y="96305"/>
                  </a:lnTo>
                  <a:lnTo>
                    <a:pt x="127682" y="94171"/>
                  </a:lnTo>
                  <a:cubicBezTo>
                    <a:pt x="126259" y="92139"/>
                    <a:pt x="126869" y="89904"/>
                    <a:pt x="129511" y="87466"/>
                  </a:cubicBezTo>
                  <a:cubicBezTo>
                    <a:pt x="130933" y="85840"/>
                    <a:pt x="132457" y="84113"/>
                    <a:pt x="134083" y="82284"/>
                  </a:cubicBezTo>
                  <a:cubicBezTo>
                    <a:pt x="136115" y="80049"/>
                    <a:pt x="138350" y="77610"/>
                    <a:pt x="140788" y="74969"/>
                  </a:cubicBezTo>
                  <a:cubicBezTo>
                    <a:pt x="144039" y="71718"/>
                    <a:pt x="146071" y="69279"/>
                    <a:pt x="146884" y="67654"/>
                  </a:cubicBezTo>
                  <a:cubicBezTo>
                    <a:pt x="152371" y="59119"/>
                    <a:pt x="156231" y="51093"/>
                    <a:pt x="158467" y="43574"/>
                  </a:cubicBezTo>
                  <a:cubicBezTo>
                    <a:pt x="162327" y="30773"/>
                    <a:pt x="163750" y="21121"/>
                    <a:pt x="162734" y="14618"/>
                  </a:cubicBezTo>
                  <a:cubicBezTo>
                    <a:pt x="159889" y="11774"/>
                    <a:pt x="155520" y="10656"/>
                    <a:pt x="149627" y="11266"/>
                  </a:cubicBezTo>
                  <a:cubicBezTo>
                    <a:pt x="144954" y="12485"/>
                    <a:pt x="142007" y="13806"/>
                    <a:pt x="140788" y="15228"/>
                  </a:cubicBezTo>
                  <a:cubicBezTo>
                    <a:pt x="139569" y="16650"/>
                    <a:pt x="138858" y="17260"/>
                    <a:pt x="138655" y="17057"/>
                  </a:cubicBezTo>
                  <a:cubicBezTo>
                    <a:pt x="139061" y="14415"/>
                    <a:pt x="141093" y="11266"/>
                    <a:pt x="144751" y="7608"/>
                  </a:cubicBezTo>
                  <a:cubicBezTo>
                    <a:pt x="148205" y="5170"/>
                    <a:pt x="151761" y="3544"/>
                    <a:pt x="155419" y="2731"/>
                  </a:cubicBezTo>
                  <a:cubicBezTo>
                    <a:pt x="156231" y="2528"/>
                    <a:pt x="157044" y="2223"/>
                    <a:pt x="157857" y="1817"/>
                  </a:cubicBezTo>
                  <a:cubicBezTo>
                    <a:pt x="158670" y="1410"/>
                    <a:pt x="159584" y="1004"/>
                    <a:pt x="160600" y="598"/>
                  </a:cubicBezTo>
                  <a:cubicBezTo>
                    <a:pt x="161718" y="-114"/>
                    <a:pt x="163420" y="-190"/>
                    <a:pt x="165706" y="369"/>
                  </a:cubicBezTo>
                  <a:close/>
                </a:path>
              </a:pathLst>
            </a:custGeo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endParaRPr lang="zh-CN" altLang="en-US" sz="2399" dirty="0">
                <a:solidFill>
                  <a:schemeClr val="accent1"/>
                </a:solidFill>
                <a:latin typeface="演示流云楷" panose="02000600000000000000" pitchFamily="2" charset="-122"/>
                <a:ea typeface="演示流云楷" panose="02000600000000000000" pitchFamily="2" charset="-122"/>
                <a:cs typeface="演示流云楷" panose="020006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1246552-86D4-43EE-93AE-95C067682DB7}"/>
                </a:ext>
              </a:extLst>
            </p:cNvPr>
            <p:cNvSpPr txBox="1"/>
            <p:nvPr/>
          </p:nvSpPr>
          <p:spPr>
            <a:xfrm>
              <a:off x="4321507" y="564272"/>
              <a:ext cx="554221" cy="606877"/>
            </a:xfrm>
            <a:custGeom>
              <a:avLst/>
              <a:gdLst/>
              <a:ahLst/>
              <a:cxnLst/>
              <a:rect l="l" t="t" r="r" b="b"/>
              <a:pathLst>
                <a:path w="262280" h="287199">
                  <a:moveTo>
                    <a:pt x="176785" y="125045"/>
                  </a:moveTo>
                  <a:cubicBezTo>
                    <a:pt x="171908" y="125655"/>
                    <a:pt x="168961" y="127179"/>
                    <a:pt x="167945" y="129617"/>
                  </a:cubicBezTo>
                  <a:cubicBezTo>
                    <a:pt x="167742" y="132056"/>
                    <a:pt x="167641" y="137745"/>
                    <a:pt x="167641" y="146686"/>
                  </a:cubicBezTo>
                  <a:cubicBezTo>
                    <a:pt x="167641" y="155830"/>
                    <a:pt x="167844" y="162028"/>
                    <a:pt x="168250" y="165279"/>
                  </a:cubicBezTo>
                  <a:cubicBezTo>
                    <a:pt x="168657" y="168530"/>
                    <a:pt x="169774" y="170765"/>
                    <a:pt x="171603" y="171984"/>
                  </a:cubicBezTo>
                  <a:cubicBezTo>
                    <a:pt x="173838" y="173813"/>
                    <a:pt x="176581" y="175134"/>
                    <a:pt x="179833" y="175947"/>
                  </a:cubicBezTo>
                  <a:cubicBezTo>
                    <a:pt x="181255" y="176150"/>
                    <a:pt x="182169" y="176353"/>
                    <a:pt x="182576" y="176556"/>
                  </a:cubicBezTo>
                  <a:cubicBezTo>
                    <a:pt x="182982" y="176963"/>
                    <a:pt x="183389" y="176963"/>
                    <a:pt x="183795" y="176556"/>
                  </a:cubicBezTo>
                  <a:cubicBezTo>
                    <a:pt x="184201" y="176150"/>
                    <a:pt x="184608" y="175947"/>
                    <a:pt x="185014" y="175947"/>
                  </a:cubicBezTo>
                  <a:cubicBezTo>
                    <a:pt x="186640" y="175947"/>
                    <a:pt x="188469" y="174829"/>
                    <a:pt x="190501" y="172594"/>
                  </a:cubicBezTo>
                  <a:cubicBezTo>
                    <a:pt x="191517" y="171172"/>
                    <a:pt x="192837" y="167616"/>
                    <a:pt x="194463" y="161926"/>
                  </a:cubicBezTo>
                  <a:cubicBezTo>
                    <a:pt x="194869" y="160707"/>
                    <a:pt x="195276" y="158929"/>
                    <a:pt x="195682" y="156592"/>
                  </a:cubicBezTo>
                  <a:cubicBezTo>
                    <a:pt x="196089" y="154255"/>
                    <a:pt x="196698" y="150648"/>
                    <a:pt x="197511" y="145772"/>
                  </a:cubicBezTo>
                  <a:cubicBezTo>
                    <a:pt x="199340" y="133376"/>
                    <a:pt x="197714" y="126569"/>
                    <a:pt x="192634" y="125350"/>
                  </a:cubicBezTo>
                  <a:cubicBezTo>
                    <a:pt x="188164" y="124537"/>
                    <a:pt x="182881" y="124436"/>
                    <a:pt x="176785" y="125045"/>
                  </a:cubicBezTo>
                  <a:close/>
                  <a:moveTo>
                    <a:pt x="147524" y="77"/>
                  </a:moveTo>
                  <a:cubicBezTo>
                    <a:pt x="150369" y="-329"/>
                    <a:pt x="153823" y="890"/>
                    <a:pt x="157887" y="3735"/>
                  </a:cubicBezTo>
                  <a:cubicBezTo>
                    <a:pt x="159919" y="4954"/>
                    <a:pt x="161443" y="5868"/>
                    <a:pt x="162459" y="6478"/>
                  </a:cubicBezTo>
                  <a:cubicBezTo>
                    <a:pt x="164288" y="7291"/>
                    <a:pt x="166320" y="9932"/>
                    <a:pt x="168555" y="14403"/>
                  </a:cubicBezTo>
                  <a:cubicBezTo>
                    <a:pt x="170181" y="17451"/>
                    <a:pt x="170993" y="19788"/>
                    <a:pt x="170993" y="21413"/>
                  </a:cubicBezTo>
                  <a:cubicBezTo>
                    <a:pt x="170993" y="23445"/>
                    <a:pt x="170485" y="24969"/>
                    <a:pt x="169469" y="25985"/>
                  </a:cubicBezTo>
                  <a:cubicBezTo>
                    <a:pt x="168860" y="25985"/>
                    <a:pt x="166929" y="28017"/>
                    <a:pt x="163678" y="32081"/>
                  </a:cubicBezTo>
                  <a:cubicBezTo>
                    <a:pt x="162865" y="33300"/>
                    <a:pt x="162256" y="34113"/>
                    <a:pt x="161849" y="34520"/>
                  </a:cubicBezTo>
                  <a:cubicBezTo>
                    <a:pt x="161849" y="34520"/>
                    <a:pt x="161494" y="35180"/>
                    <a:pt x="160783" y="36501"/>
                  </a:cubicBezTo>
                  <a:cubicBezTo>
                    <a:pt x="160071" y="37822"/>
                    <a:pt x="159208" y="39498"/>
                    <a:pt x="158192" y="41530"/>
                  </a:cubicBezTo>
                  <a:cubicBezTo>
                    <a:pt x="157785" y="42140"/>
                    <a:pt x="156668" y="44273"/>
                    <a:pt x="154839" y="47931"/>
                  </a:cubicBezTo>
                  <a:cubicBezTo>
                    <a:pt x="153010" y="51588"/>
                    <a:pt x="151893" y="53925"/>
                    <a:pt x="151486" y="54941"/>
                  </a:cubicBezTo>
                  <a:cubicBezTo>
                    <a:pt x="151283" y="55754"/>
                    <a:pt x="150877" y="56567"/>
                    <a:pt x="150267" y="57380"/>
                  </a:cubicBezTo>
                  <a:lnTo>
                    <a:pt x="149353" y="58599"/>
                  </a:lnTo>
                  <a:lnTo>
                    <a:pt x="156973" y="56770"/>
                  </a:lnTo>
                  <a:cubicBezTo>
                    <a:pt x="161646" y="55348"/>
                    <a:pt x="164796" y="54535"/>
                    <a:pt x="166421" y="54332"/>
                  </a:cubicBezTo>
                  <a:cubicBezTo>
                    <a:pt x="167844" y="54128"/>
                    <a:pt x="169266" y="53824"/>
                    <a:pt x="170689" y="53417"/>
                  </a:cubicBezTo>
                  <a:cubicBezTo>
                    <a:pt x="172314" y="53011"/>
                    <a:pt x="174549" y="52503"/>
                    <a:pt x="177394" y="51893"/>
                  </a:cubicBezTo>
                  <a:cubicBezTo>
                    <a:pt x="179833" y="51080"/>
                    <a:pt x="181560" y="50572"/>
                    <a:pt x="182576" y="50369"/>
                  </a:cubicBezTo>
                  <a:cubicBezTo>
                    <a:pt x="182982" y="49963"/>
                    <a:pt x="183389" y="49861"/>
                    <a:pt x="183795" y="50064"/>
                  </a:cubicBezTo>
                  <a:cubicBezTo>
                    <a:pt x="184201" y="50064"/>
                    <a:pt x="184709" y="49861"/>
                    <a:pt x="185319" y="49455"/>
                  </a:cubicBezTo>
                  <a:cubicBezTo>
                    <a:pt x="186538" y="49252"/>
                    <a:pt x="188773" y="48744"/>
                    <a:pt x="192025" y="47931"/>
                  </a:cubicBezTo>
                  <a:cubicBezTo>
                    <a:pt x="195682" y="46915"/>
                    <a:pt x="199441" y="45899"/>
                    <a:pt x="203302" y="44883"/>
                  </a:cubicBezTo>
                  <a:cubicBezTo>
                    <a:pt x="206960" y="43867"/>
                    <a:pt x="209703" y="43156"/>
                    <a:pt x="211532" y="42749"/>
                  </a:cubicBezTo>
                  <a:cubicBezTo>
                    <a:pt x="214783" y="42140"/>
                    <a:pt x="219965" y="40717"/>
                    <a:pt x="227077" y="38482"/>
                  </a:cubicBezTo>
                  <a:cubicBezTo>
                    <a:pt x="231750" y="36856"/>
                    <a:pt x="234849" y="35891"/>
                    <a:pt x="236373" y="35586"/>
                  </a:cubicBezTo>
                  <a:cubicBezTo>
                    <a:pt x="237897" y="35282"/>
                    <a:pt x="239370" y="35231"/>
                    <a:pt x="240793" y="35434"/>
                  </a:cubicBezTo>
                  <a:cubicBezTo>
                    <a:pt x="243637" y="35231"/>
                    <a:pt x="248311" y="37466"/>
                    <a:pt x="254813" y="42140"/>
                  </a:cubicBezTo>
                  <a:cubicBezTo>
                    <a:pt x="257861" y="44578"/>
                    <a:pt x="259385" y="46305"/>
                    <a:pt x="259385" y="47321"/>
                  </a:cubicBezTo>
                  <a:cubicBezTo>
                    <a:pt x="259385" y="47728"/>
                    <a:pt x="259893" y="48947"/>
                    <a:pt x="260909" y="50979"/>
                  </a:cubicBezTo>
                  <a:cubicBezTo>
                    <a:pt x="262738" y="54636"/>
                    <a:pt x="262738" y="56973"/>
                    <a:pt x="260909" y="57989"/>
                  </a:cubicBezTo>
                  <a:cubicBezTo>
                    <a:pt x="260300" y="58802"/>
                    <a:pt x="258979" y="59208"/>
                    <a:pt x="256947" y="59208"/>
                  </a:cubicBezTo>
                  <a:cubicBezTo>
                    <a:pt x="255321" y="59208"/>
                    <a:pt x="251257" y="59412"/>
                    <a:pt x="244755" y="59818"/>
                  </a:cubicBezTo>
                  <a:cubicBezTo>
                    <a:pt x="235408" y="60021"/>
                    <a:pt x="227077" y="61342"/>
                    <a:pt x="219761" y="63780"/>
                  </a:cubicBezTo>
                  <a:cubicBezTo>
                    <a:pt x="212446" y="66219"/>
                    <a:pt x="206452" y="68454"/>
                    <a:pt x="201778" y="70486"/>
                  </a:cubicBezTo>
                  <a:cubicBezTo>
                    <a:pt x="201372" y="70486"/>
                    <a:pt x="201372" y="70384"/>
                    <a:pt x="201778" y="70181"/>
                  </a:cubicBezTo>
                  <a:cubicBezTo>
                    <a:pt x="202185" y="69775"/>
                    <a:pt x="203201" y="69165"/>
                    <a:pt x="204826" y="68352"/>
                  </a:cubicBezTo>
                  <a:cubicBezTo>
                    <a:pt x="212345" y="64085"/>
                    <a:pt x="218034" y="60021"/>
                    <a:pt x="221895" y="56160"/>
                  </a:cubicBezTo>
                  <a:cubicBezTo>
                    <a:pt x="222708" y="55144"/>
                    <a:pt x="222098" y="54433"/>
                    <a:pt x="220066" y="54027"/>
                  </a:cubicBezTo>
                  <a:cubicBezTo>
                    <a:pt x="216002" y="53620"/>
                    <a:pt x="209906" y="54128"/>
                    <a:pt x="201778" y="55551"/>
                  </a:cubicBezTo>
                  <a:cubicBezTo>
                    <a:pt x="189586" y="57583"/>
                    <a:pt x="179020" y="59818"/>
                    <a:pt x="170079" y="62256"/>
                  </a:cubicBezTo>
                  <a:cubicBezTo>
                    <a:pt x="166625" y="62866"/>
                    <a:pt x="160833" y="64288"/>
                    <a:pt x="152705" y="66524"/>
                  </a:cubicBezTo>
                  <a:cubicBezTo>
                    <a:pt x="148845" y="67540"/>
                    <a:pt x="146406" y="68149"/>
                    <a:pt x="145390" y="68352"/>
                  </a:cubicBezTo>
                  <a:cubicBezTo>
                    <a:pt x="144577" y="68556"/>
                    <a:pt x="143968" y="68962"/>
                    <a:pt x="143561" y="69572"/>
                  </a:cubicBezTo>
                  <a:cubicBezTo>
                    <a:pt x="141326" y="72823"/>
                    <a:pt x="138278" y="77801"/>
                    <a:pt x="134417" y="84507"/>
                  </a:cubicBezTo>
                  <a:cubicBezTo>
                    <a:pt x="133605" y="85726"/>
                    <a:pt x="132690" y="87148"/>
                    <a:pt x="131674" y="88774"/>
                  </a:cubicBezTo>
                  <a:cubicBezTo>
                    <a:pt x="130658" y="90400"/>
                    <a:pt x="128626" y="93448"/>
                    <a:pt x="125578" y="97918"/>
                  </a:cubicBezTo>
                  <a:cubicBezTo>
                    <a:pt x="118669" y="108078"/>
                    <a:pt x="113386" y="115698"/>
                    <a:pt x="109729" y="120778"/>
                  </a:cubicBezTo>
                  <a:cubicBezTo>
                    <a:pt x="107697" y="123420"/>
                    <a:pt x="106274" y="125350"/>
                    <a:pt x="105461" y="126569"/>
                  </a:cubicBezTo>
                  <a:lnTo>
                    <a:pt x="104547" y="127788"/>
                  </a:lnTo>
                  <a:lnTo>
                    <a:pt x="105461" y="129312"/>
                  </a:lnTo>
                  <a:cubicBezTo>
                    <a:pt x="107697" y="132157"/>
                    <a:pt x="109322" y="135205"/>
                    <a:pt x="110338" y="138456"/>
                  </a:cubicBezTo>
                  <a:cubicBezTo>
                    <a:pt x="110745" y="139676"/>
                    <a:pt x="111049" y="140387"/>
                    <a:pt x="111253" y="140590"/>
                  </a:cubicBezTo>
                  <a:cubicBezTo>
                    <a:pt x="111659" y="140793"/>
                    <a:pt x="111761" y="141098"/>
                    <a:pt x="111557" y="141504"/>
                  </a:cubicBezTo>
                  <a:cubicBezTo>
                    <a:pt x="111354" y="142114"/>
                    <a:pt x="111456" y="142622"/>
                    <a:pt x="111862" y="143028"/>
                  </a:cubicBezTo>
                  <a:cubicBezTo>
                    <a:pt x="112269" y="143435"/>
                    <a:pt x="112370" y="143638"/>
                    <a:pt x="112167" y="143638"/>
                  </a:cubicBezTo>
                  <a:cubicBezTo>
                    <a:pt x="111964" y="143638"/>
                    <a:pt x="112065" y="143841"/>
                    <a:pt x="112472" y="144248"/>
                  </a:cubicBezTo>
                  <a:cubicBezTo>
                    <a:pt x="112675" y="144654"/>
                    <a:pt x="112675" y="145060"/>
                    <a:pt x="112472" y="145467"/>
                  </a:cubicBezTo>
                  <a:cubicBezTo>
                    <a:pt x="112472" y="145670"/>
                    <a:pt x="112777" y="146076"/>
                    <a:pt x="113386" y="146686"/>
                  </a:cubicBezTo>
                  <a:lnTo>
                    <a:pt x="114301" y="147905"/>
                  </a:lnTo>
                  <a:lnTo>
                    <a:pt x="115825" y="146686"/>
                  </a:lnTo>
                  <a:cubicBezTo>
                    <a:pt x="121921" y="142622"/>
                    <a:pt x="128321" y="138050"/>
                    <a:pt x="135027" y="132970"/>
                  </a:cubicBezTo>
                  <a:cubicBezTo>
                    <a:pt x="136856" y="131751"/>
                    <a:pt x="138989" y="130328"/>
                    <a:pt x="141428" y="128703"/>
                  </a:cubicBezTo>
                  <a:cubicBezTo>
                    <a:pt x="143866" y="127077"/>
                    <a:pt x="145187" y="126264"/>
                    <a:pt x="145390" y="126264"/>
                  </a:cubicBezTo>
                  <a:cubicBezTo>
                    <a:pt x="146000" y="126264"/>
                    <a:pt x="147219" y="124740"/>
                    <a:pt x="149048" y="121692"/>
                  </a:cubicBezTo>
                  <a:cubicBezTo>
                    <a:pt x="149454" y="121083"/>
                    <a:pt x="149759" y="118746"/>
                    <a:pt x="149962" y="114682"/>
                  </a:cubicBezTo>
                  <a:cubicBezTo>
                    <a:pt x="150165" y="110618"/>
                    <a:pt x="150369" y="102896"/>
                    <a:pt x="150572" y="91517"/>
                  </a:cubicBezTo>
                  <a:cubicBezTo>
                    <a:pt x="150572" y="81154"/>
                    <a:pt x="150877" y="74804"/>
                    <a:pt x="151486" y="72467"/>
                  </a:cubicBezTo>
                  <a:cubicBezTo>
                    <a:pt x="152096" y="70130"/>
                    <a:pt x="153721" y="69876"/>
                    <a:pt x="156363" y="71705"/>
                  </a:cubicBezTo>
                  <a:cubicBezTo>
                    <a:pt x="157989" y="72112"/>
                    <a:pt x="159817" y="74042"/>
                    <a:pt x="161849" y="77496"/>
                  </a:cubicBezTo>
                  <a:cubicBezTo>
                    <a:pt x="163678" y="78919"/>
                    <a:pt x="164694" y="83999"/>
                    <a:pt x="164897" y="92736"/>
                  </a:cubicBezTo>
                  <a:cubicBezTo>
                    <a:pt x="165304" y="100661"/>
                    <a:pt x="165659" y="105894"/>
                    <a:pt x="165964" y="108434"/>
                  </a:cubicBezTo>
                  <a:cubicBezTo>
                    <a:pt x="166269" y="110974"/>
                    <a:pt x="166828" y="112650"/>
                    <a:pt x="167641" y="113463"/>
                  </a:cubicBezTo>
                  <a:cubicBezTo>
                    <a:pt x="169266" y="115292"/>
                    <a:pt x="172009" y="115495"/>
                    <a:pt x="175870" y="114072"/>
                  </a:cubicBezTo>
                  <a:cubicBezTo>
                    <a:pt x="177902" y="113463"/>
                    <a:pt x="180645" y="112548"/>
                    <a:pt x="184100" y="111329"/>
                  </a:cubicBezTo>
                  <a:cubicBezTo>
                    <a:pt x="187757" y="110313"/>
                    <a:pt x="190196" y="109094"/>
                    <a:pt x="191415" y="107672"/>
                  </a:cubicBezTo>
                  <a:cubicBezTo>
                    <a:pt x="195479" y="103201"/>
                    <a:pt x="200559" y="103201"/>
                    <a:pt x="206655" y="107672"/>
                  </a:cubicBezTo>
                  <a:cubicBezTo>
                    <a:pt x="214986" y="113361"/>
                    <a:pt x="220371" y="120270"/>
                    <a:pt x="222809" y="128398"/>
                  </a:cubicBezTo>
                  <a:cubicBezTo>
                    <a:pt x="223216" y="130024"/>
                    <a:pt x="223216" y="131954"/>
                    <a:pt x="222809" y="134189"/>
                  </a:cubicBezTo>
                  <a:cubicBezTo>
                    <a:pt x="222403" y="136424"/>
                    <a:pt x="222098" y="138863"/>
                    <a:pt x="221895" y="141504"/>
                  </a:cubicBezTo>
                  <a:cubicBezTo>
                    <a:pt x="220879" y="153087"/>
                    <a:pt x="219253" y="162434"/>
                    <a:pt x="217018" y="169546"/>
                  </a:cubicBezTo>
                  <a:cubicBezTo>
                    <a:pt x="216612" y="170968"/>
                    <a:pt x="216002" y="172696"/>
                    <a:pt x="215189" y="174728"/>
                  </a:cubicBezTo>
                  <a:cubicBezTo>
                    <a:pt x="211532" y="185091"/>
                    <a:pt x="206452" y="191187"/>
                    <a:pt x="199949" y="193016"/>
                  </a:cubicBezTo>
                  <a:cubicBezTo>
                    <a:pt x="194260" y="195251"/>
                    <a:pt x="186233" y="191796"/>
                    <a:pt x="175870" y="182652"/>
                  </a:cubicBezTo>
                  <a:cubicBezTo>
                    <a:pt x="172416" y="179604"/>
                    <a:pt x="170384" y="178080"/>
                    <a:pt x="169774" y="178080"/>
                  </a:cubicBezTo>
                  <a:cubicBezTo>
                    <a:pt x="168758" y="178487"/>
                    <a:pt x="167945" y="180824"/>
                    <a:pt x="167336" y="185091"/>
                  </a:cubicBezTo>
                  <a:cubicBezTo>
                    <a:pt x="167336" y="185904"/>
                    <a:pt x="167285" y="188647"/>
                    <a:pt x="167183" y="193320"/>
                  </a:cubicBezTo>
                  <a:cubicBezTo>
                    <a:pt x="167082" y="197994"/>
                    <a:pt x="167031" y="203480"/>
                    <a:pt x="167031" y="209780"/>
                  </a:cubicBezTo>
                  <a:cubicBezTo>
                    <a:pt x="166828" y="223597"/>
                    <a:pt x="166625" y="232538"/>
                    <a:pt x="166421" y="236602"/>
                  </a:cubicBezTo>
                  <a:cubicBezTo>
                    <a:pt x="165812" y="244527"/>
                    <a:pt x="165202" y="250216"/>
                    <a:pt x="164593" y="253671"/>
                  </a:cubicBezTo>
                  <a:cubicBezTo>
                    <a:pt x="164389" y="254280"/>
                    <a:pt x="164085" y="255906"/>
                    <a:pt x="163678" y="258548"/>
                  </a:cubicBezTo>
                  <a:cubicBezTo>
                    <a:pt x="163069" y="261392"/>
                    <a:pt x="162256" y="264440"/>
                    <a:pt x="161240" y="267692"/>
                  </a:cubicBezTo>
                  <a:cubicBezTo>
                    <a:pt x="159208" y="273788"/>
                    <a:pt x="157887" y="279172"/>
                    <a:pt x="157277" y="283846"/>
                  </a:cubicBezTo>
                  <a:lnTo>
                    <a:pt x="156668" y="287199"/>
                  </a:lnTo>
                  <a:lnTo>
                    <a:pt x="154534" y="275616"/>
                  </a:lnTo>
                  <a:cubicBezTo>
                    <a:pt x="153315" y="268301"/>
                    <a:pt x="152299" y="262713"/>
                    <a:pt x="151486" y="258852"/>
                  </a:cubicBezTo>
                  <a:cubicBezTo>
                    <a:pt x="150673" y="256008"/>
                    <a:pt x="150115" y="251639"/>
                    <a:pt x="149810" y="245746"/>
                  </a:cubicBezTo>
                  <a:cubicBezTo>
                    <a:pt x="149505" y="239853"/>
                    <a:pt x="149251" y="229084"/>
                    <a:pt x="149048" y="213437"/>
                  </a:cubicBezTo>
                  <a:cubicBezTo>
                    <a:pt x="148641" y="192101"/>
                    <a:pt x="148845" y="175134"/>
                    <a:pt x="149657" y="162536"/>
                  </a:cubicBezTo>
                  <a:cubicBezTo>
                    <a:pt x="150064" y="154204"/>
                    <a:pt x="150267" y="147651"/>
                    <a:pt x="150267" y="142876"/>
                  </a:cubicBezTo>
                  <a:cubicBezTo>
                    <a:pt x="150267" y="138101"/>
                    <a:pt x="149962" y="135307"/>
                    <a:pt x="149353" y="134494"/>
                  </a:cubicBezTo>
                  <a:cubicBezTo>
                    <a:pt x="148743" y="132665"/>
                    <a:pt x="146711" y="132564"/>
                    <a:pt x="143257" y="134189"/>
                  </a:cubicBezTo>
                  <a:cubicBezTo>
                    <a:pt x="141021" y="135002"/>
                    <a:pt x="139802" y="135510"/>
                    <a:pt x="139599" y="135713"/>
                  </a:cubicBezTo>
                  <a:cubicBezTo>
                    <a:pt x="139193" y="135916"/>
                    <a:pt x="138278" y="136323"/>
                    <a:pt x="136856" y="136932"/>
                  </a:cubicBezTo>
                  <a:cubicBezTo>
                    <a:pt x="133808" y="138355"/>
                    <a:pt x="130963" y="140285"/>
                    <a:pt x="128321" y="142724"/>
                  </a:cubicBezTo>
                  <a:cubicBezTo>
                    <a:pt x="127915" y="143130"/>
                    <a:pt x="127610" y="143333"/>
                    <a:pt x="127407" y="143333"/>
                  </a:cubicBezTo>
                  <a:cubicBezTo>
                    <a:pt x="127204" y="143333"/>
                    <a:pt x="126645" y="143790"/>
                    <a:pt x="125731" y="144705"/>
                  </a:cubicBezTo>
                  <a:cubicBezTo>
                    <a:pt x="124816" y="145619"/>
                    <a:pt x="123749" y="146788"/>
                    <a:pt x="122530" y="148210"/>
                  </a:cubicBezTo>
                  <a:cubicBezTo>
                    <a:pt x="118263" y="152680"/>
                    <a:pt x="115926" y="156236"/>
                    <a:pt x="115520" y="158878"/>
                  </a:cubicBezTo>
                  <a:cubicBezTo>
                    <a:pt x="115113" y="163348"/>
                    <a:pt x="115012" y="168225"/>
                    <a:pt x="115215" y="173508"/>
                  </a:cubicBezTo>
                  <a:cubicBezTo>
                    <a:pt x="115825" y="176963"/>
                    <a:pt x="116231" y="179808"/>
                    <a:pt x="116434" y="182043"/>
                  </a:cubicBezTo>
                  <a:cubicBezTo>
                    <a:pt x="116434" y="184075"/>
                    <a:pt x="116536" y="185700"/>
                    <a:pt x="116739" y="186920"/>
                  </a:cubicBezTo>
                  <a:cubicBezTo>
                    <a:pt x="117958" y="197486"/>
                    <a:pt x="118060" y="204801"/>
                    <a:pt x="117044" y="208865"/>
                  </a:cubicBezTo>
                  <a:cubicBezTo>
                    <a:pt x="116028" y="212929"/>
                    <a:pt x="112878" y="213336"/>
                    <a:pt x="107595" y="210084"/>
                  </a:cubicBezTo>
                  <a:cubicBezTo>
                    <a:pt x="105157" y="208662"/>
                    <a:pt x="103633" y="207646"/>
                    <a:pt x="103023" y="207036"/>
                  </a:cubicBezTo>
                  <a:cubicBezTo>
                    <a:pt x="100178" y="203785"/>
                    <a:pt x="98045" y="200839"/>
                    <a:pt x="96622" y="198197"/>
                  </a:cubicBezTo>
                  <a:cubicBezTo>
                    <a:pt x="93574" y="193524"/>
                    <a:pt x="92863" y="187021"/>
                    <a:pt x="94489" y="178690"/>
                  </a:cubicBezTo>
                  <a:cubicBezTo>
                    <a:pt x="95708" y="170968"/>
                    <a:pt x="96927" y="162942"/>
                    <a:pt x="98146" y="154611"/>
                  </a:cubicBezTo>
                  <a:cubicBezTo>
                    <a:pt x="98553" y="150953"/>
                    <a:pt x="98857" y="148007"/>
                    <a:pt x="99061" y="145772"/>
                  </a:cubicBezTo>
                  <a:cubicBezTo>
                    <a:pt x="99264" y="143536"/>
                    <a:pt x="99467" y="141606"/>
                    <a:pt x="99670" y="139980"/>
                  </a:cubicBezTo>
                  <a:cubicBezTo>
                    <a:pt x="99873" y="138355"/>
                    <a:pt x="99873" y="136932"/>
                    <a:pt x="99670" y="135713"/>
                  </a:cubicBezTo>
                  <a:lnTo>
                    <a:pt x="99365" y="134189"/>
                  </a:lnTo>
                  <a:lnTo>
                    <a:pt x="97232" y="137542"/>
                  </a:lnTo>
                  <a:cubicBezTo>
                    <a:pt x="95606" y="139574"/>
                    <a:pt x="93574" y="142114"/>
                    <a:pt x="91136" y="145162"/>
                  </a:cubicBezTo>
                  <a:cubicBezTo>
                    <a:pt x="90120" y="146381"/>
                    <a:pt x="89256" y="147499"/>
                    <a:pt x="88545" y="148515"/>
                  </a:cubicBezTo>
                  <a:cubicBezTo>
                    <a:pt x="87834" y="149531"/>
                    <a:pt x="87478" y="150140"/>
                    <a:pt x="87478" y="150344"/>
                  </a:cubicBezTo>
                  <a:cubicBezTo>
                    <a:pt x="87478" y="150547"/>
                    <a:pt x="87275" y="150648"/>
                    <a:pt x="86869" y="150648"/>
                  </a:cubicBezTo>
                  <a:cubicBezTo>
                    <a:pt x="86665" y="150648"/>
                    <a:pt x="86564" y="150852"/>
                    <a:pt x="86564" y="151258"/>
                  </a:cubicBezTo>
                  <a:cubicBezTo>
                    <a:pt x="86564" y="151664"/>
                    <a:pt x="86361" y="151969"/>
                    <a:pt x="85954" y="152172"/>
                  </a:cubicBezTo>
                  <a:cubicBezTo>
                    <a:pt x="85751" y="152172"/>
                    <a:pt x="85649" y="152274"/>
                    <a:pt x="85649" y="152477"/>
                  </a:cubicBezTo>
                  <a:cubicBezTo>
                    <a:pt x="85649" y="152884"/>
                    <a:pt x="85243" y="153392"/>
                    <a:pt x="84430" y="154001"/>
                  </a:cubicBezTo>
                  <a:cubicBezTo>
                    <a:pt x="83617" y="154611"/>
                    <a:pt x="83211" y="155017"/>
                    <a:pt x="83211" y="155220"/>
                  </a:cubicBezTo>
                  <a:cubicBezTo>
                    <a:pt x="83211" y="155424"/>
                    <a:pt x="82601" y="156236"/>
                    <a:pt x="81382" y="157659"/>
                  </a:cubicBezTo>
                  <a:cubicBezTo>
                    <a:pt x="75286" y="164364"/>
                    <a:pt x="70105" y="170460"/>
                    <a:pt x="65837" y="175947"/>
                  </a:cubicBezTo>
                  <a:cubicBezTo>
                    <a:pt x="64821" y="177369"/>
                    <a:pt x="63196" y="179198"/>
                    <a:pt x="60961" y="181433"/>
                  </a:cubicBezTo>
                  <a:cubicBezTo>
                    <a:pt x="58725" y="183872"/>
                    <a:pt x="56490" y="186310"/>
                    <a:pt x="54255" y="188748"/>
                  </a:cubicBezTo>
                  <a:cubicBezTo>
                    <a:pt x="50597" y="192812"/>
                    <a:pt x="48464" y="194844"/>
                    <a:pt x="47854" y="194844"/>
                  </a:cubicBezTo>
                  <a:cubicBezTo>
                    <a:pt x="47651" y="194844"/>
                    <a:pt x="47549" y="195048"/>
                    <a:pt x="47549" y="195454"/>
                  </a:cubicBezTo>
                  <a:cubicBezTo>
                    <a:pt x="47549" y="195860"/>
                    <a:pt x="47346" y="196064"/>
                    <a:pt x="46940" y="196064"/>
                  </a:cubicBezTo>
                  <a:cubicBezTo>
                    <a:pt x="46533" y="196064"/>
                    <a:pt x="46330" y="196267"/>
                    <a:pt x="46330" y="196673"/>
                  </a:cubicBezTo>
                  <a:cubicBezTo>
                    <a:pt x="46330" y="196876"/>
                    <a:pt x="45213" y="197994"/>
                    <a:pt x="42977" y="200026"/>
                  </a:cubicBezTo>
                  <a:cubicBezTo>
                    <a:pt x="40336" y="203480"/>
                    <a:pt x="37491" y="204090"/>
                    <a:pt x="34443" y="201855"/>
                  </a:cubicBezTo>
                  <a:cubicBezTo>
                    <a:pt x="32614" y="200839"/>
                    <a:pt x="31598" y="200331"/>
                    <a:pt x="31395" y="200331"/>
                  </a:cubicBezTo>
                  <a:cubicBezTo>
                    <a:pt x="29973" y="200331"/>
                    <a:pt x="28042" y="196978"/>
                    <a:pt x="25604" y="190272"/>
                  </a:cubicBezTo>
                  <a:cubicBezTo>
                    <a:pt x="25604" y="189053"/>
                    <a:pt x="26315" y="187834"/>
                    <a:pt x="27737" y="186615"/>
                  </a:cubicBezTo>
                  <a:cubicBezTo>
                    <a:pt x="30989" y="182551"/>
                    <a:pt x="33630" y="178995"/>
                    <a:pt x="35662" y="175947"/>
                  </a:cubicBezTo>
                  <a:cubicBezTo>
                    <a:pt x="39320" y="170054"/>
                    <a:pt x="41860" y="166600"/>
                    <a:pt x="43282" y="165584"/>
                  </a:cubicBezTo>
                  <a:cubicBezTo>
                    <a:pt x="41250" y="170054"/>
                    <a:pt x="40234" y="173813"/>
                    <a:pt x="40234" y="176861"/>
                  </a:cubicBezTo>
                  <a:cubicBezTo>
                    <a:pt x="39828" y="179706"/>
                    <a:pt x="40031" y="181128"/>
                    <a:pt x="40844" y="181128"/>
                  </a:cubicBezTo>
                  <a:cubicBezTo>
                    <a:pt x="41453" y="181128"/>
                    <a:pt x="42673" y="180417"/>
                    <a:pt x="44501" y="178995"/>
                  </a:cubicBezTo>
                  <a:cubicBezTo>
                    <a:pt x="50394" y="173305"/>
                    <a:pt x="57506" y="165482"/>
                    <a:pt x="65837" y="155525"/>
                  </a:cubicBezTo>
                  <a:cubicBezTo>
                    <a:pt x="67666" y="153290"/>
                    <a:pt x="69190" y="151461"/>
                    <a:pt x="70409" y="150039"/>
                  </a:cubicBezTo>
                  <a:cubicBezTo>
                    <a:pt x="71425" y="148820"/>
                    <a:pt x="72645" y="147092"/>
                    <a:pt x="74067" y="144857"/>
                  </a:cubicBezTo>
                  <a:cubicBezTo>
                    <a:pt x="75489" y="142825"/>
                    <a:pt x="76709" y="141301"/>
                    <a:pt x="77725" y="140285"/>
                  </a:cubicBezTo>
                  <a:cubicBezTo>
                    <a:pt x="80163" y="136831"/>
                    <a:pt x="82906" y="132970"/>
                    <a:pt x="85954" y="128703"/>
                  </a:cubicBezTo>
                  <a:cubicBezTo>
                    <a:pt x="86970" y="127280"/>
                    <a:pt x="87478" y="126366"/>
                    <a:pt x="87478" y="125960"/>
                  </a:cubicBezTo>
                  <a:cubicBezTo>
                    <a:pt x="87478" y="124740"/>
                    <a:pt x="88240" y="123013"/>
                    <a:pt x="89764" y="120778"/>
                  </a:cubicBezTo>
                  <a:cubicBezTo>
                    <a:pt x="91288" y="118543"/>
                    <a:pt x="92457" y="117425"/>
                    <a:pt x="93269" y="117425"/>
                  </a:cubicBezTo>
                  <a:cubicBezTo>
                    <a:pt x="93879" y="117425"/>
                    <a:pt x="94895" y="116104"/>
                    <a:pt x="96317" y="113463"/>
                  </a:cubicBezTo>
                  <a:cubicBezTo>
                    <a:pt x="98756" y="109602"/>
                    <a:pt x="101296" y="105640"/>
                    <a:pt x="103937" y="101576"/>
                  </a:cubicBezTo>
                  <a:cubicBezTo>
                    <a:pt x="104953" y="100153"/>
                    <a:pt x="105969" y="98528"/>
                    <a:pt x="106985" y="96699"/>
                  </a:cubicBezTo>
                  <a:cubicBezTo>
                    <a:pt x="108001" y="94870"/>
                    <a:pt x="108611" y="93956"/>
                    <a:pt x="108814" y="93956"/>
                  </a:cubicBezTo>
                  <a:cubicBezTo>
                    <a:pt x="108814" y="93956"/>
                    <a:pt x="108916" y="93854"/>
                    <a:pt x="109119" y="93651"/>
                  </a:cubicBezTo>
                  <a:cubicBezTo>
                    <a:pt x="109119" y="93448"/>
                    <a:pt x="109424" y="92787"/>
                    <a:pt x="110033" y="91670"/>
                  </a:cubicBezTo>
                  <a:cubicBezTo>
                    <a:pt x="110643" y="90552"/>
                    <a:pt x="111354" y="89282"/>
                    <a:pt x="112167" y="87860"/>
                  </a:cubicBezTo>
                  <a:cubicBezTo>
                    <a:pt x="113996" y="84405"/>
                    <a:pt x="115317" y="81865"/>
                    <a:pt x="116129" y="80240"/>
                  </a:cubicBezTo>
                  <a:cubicBezTo>
                    <a:pt x="116739" y="79020"/>
                    <a:pt x="117145" y="78208"/>
                    <a:pt x="117349" y="77801"/>
                  </a:cubicBezTo>
                  <a:cubicBezTo>
                    <a:pt x="116129" y="77801"/>
                    <a:pt x="111761" y="79528"/>
                    <a:pt x="104242" y="82983"/>
                  </a:cubicBezTo>
                  <a:cubicBezTo>
                    <a:pt x="102210" y="83999"/>
                    <a:pt x="100686" y="84608"/>
                    <a:pt x="99670" y="84812"/>
                  </a:cubicBezTo>
                  <a:cubicBezTo>
                    <a:pt x="90933" y="88672"/>
                    <a:pt x="82195" y="92940"/>
                    <a:pt x="73457" y="97613"/>
                  </a:cubicBezTo>
                  <a:cubicBezTo>
                    <a:pt x="68377" y="100661"/>
                    <a:pt x="62688" y="103303"/>
                    <a:pt x="56389" y="105538"/>
                  </a:cubicBezTo>
                  <a:cubicBezTo>
                    <a:pt x="48261" y="109805"/>
                    <a:pt x="36881" y="106656"/>
                    <a:pt x="22251" y="96089"/>
                  </a:cubicBezTo>
                  <a:cubicBezTo>
                    <a:pt x="18797" y="93854"/>
                    <a:pt x="14987" y="91619"/>
                    <a:pt x="10821" y="89384"/>
                  </a:cubicBezTo>
                  <a:cubicBezTo>
                    <a:pt x="6655" y="87148"/>
                    <a:pt x="4166" y="86031"/>
                    <a:pt x="3353" y="86031"/>
                  </a:cubicBezTo>
                  <a:cubicBezTo>
                    <a:pt x="3150" y="86031"/>
                    <a:pt x="2439" y="85421"/>
                    <a:pt x="1220" y="84202"/>
                  </a:cubicBezTo>
                  <a:cubicBezTo>
                    <a:pt x="1" y="83186"/>
                    <a:pt x="-304" y="82475"/>
                    <a:pt x="305" y="82068"/>
                  </a:cubicBezTo>
                  <a:cubicBezTo>
                    <a:pt x="509" y="81459"/>
                    <a:pt x="1829" y="81256"/>
                    <a:pt x="4268" y="81459"/>
                  </a:cubicBezTo>
                  <a:cubicBezTo>
                    <a:pt x="6503" y="81459"/>
                    <a:pt x="7722" y="81560"/>
                    <a:pt x="7925" y="81764"/>
                  </a:cubicBezTo>
                  <a:cubicBezTo>
                    <a:pt x="11177" y="82170"/>
                    <a:pt x="14326" y="82170"/>
                    <a:pt x="17374" y="81764"/>
                  </a:cubicBezTo>
                  <a:cubicBezTo>
                    <a:pt x="21438" y="81154"/>
                    <a:pt x="25705" y="81154"/>
                    <a:pt x="30176" y="81764"/>
                  </a:cubicBezTo>
                  <a:cubicBezTo>
                    <a:pt x="30582" y="82170"/>
                    <a:pt x="30785" y="82170"/>
                    <a:pt x="30785" y="81764"/>
                  </a:cubicBezTo>
                  <a:cubicBezTo>
                    <a:pt x="30785" y="81560"/>
                    <a:pt x="31293" y="81357"/>
                    <a:pt x="32309" y="81154"/>
                  </a:cubicBezTo>
                  <a:cubicBezTo>
                    <a:pt x="33325" y="81154"/>
                    <a:pt x="33935" y="81357"/>
                    <a:pt x="34138" y="81764"/>
                  </a:cubicBezTo>
                  <a:cubicBezTo>
                    <a:pt x="34138" y="82170"/>
                    <a:pt x="34341" y="82170"/>
                    <a:pt x="34748" y="81764"/>
                  </a:cubicBezTo>
                  <a:cubicBezTo>
                    <a:pt x="35357" y="81357"/>
                    <a:pt x="36272" y="81154"/>
                    <a:pt x="37491" y="81154"/>
                  </a:cubicBezTo>
                  <a:cubicBezTo>
                    <a:pt x="42774" y="81154"/>
                    <a:pt x="56084" y="79528"/>
                    <a:pt x="77420" y="76277"/>
                  </a:cubicBezTo>
                  <a:cubicBezTo>
                    <a:pt x="90221" y="73636"/>
                    <a:pt x="103226" y="70486"/>
                    <a:pt x="116434" y="66828"/>
                  </a:cubicBezTo>
                  <a:cubicBezTo>
                    <a:pt x="118466" y="66219"/>
                    <a:pt x="120193" y="65711"/>
                    <a:pt x="121616" y="65304"/>
                  </a:cubicBezTo>
                  <a:cubicBezTo>
                    <a:pt x="123241" y="65304"/>
                    <a:pt x="124257" y="64288"/>
                    <a:pt x="124664" y="62256"/>
                  </a:cubicBezTo>
                  <a:cubicBezTo>
                    <a:pt x="125273" y="60631"/>
                    <a:pt x="126086" y="58904"/>
                    <a:pt x="127102" y="57075"/>
                  </a:cubicBezTo>
                  <a:cubicBezTo>
                    <a:pt x="127915" y="55043"/>
                    <a:pt x="128321" y="53824"/>
                    <a:pt x="128321" y="53417"/>
                  </a:cubicBezTo>
                  <a:cubicBezTo>
                    <a:pt x="128321" y="53011"/>
                    <a:pt x="128423" y="52706"/>
                    <a:pt x="128626" y="52503"/>
                  </a:cubicBezTo>
                  <a:cubicBezTo>
                    <a:pt x="129033" y="52300"/>
                    <a:pt x="129337" y="51690"/>
                    <a:pt x="129541" y="50674"/>
                  </a:cubicBezTo>
                  <a:cubicBezTo>
                    <a:pt x="129744" y="49658"/>
                    <a:pt x="130049" y="48744"/>
                    <a:pt x="130455" y="47931"/>
                  </a:cubicBezTo>
                  <a:cubicBezTo>
                    <a:pt x="130861" y="47118"/>
                    <a:pt x="131471" y="45391"/>
                    <a:pt x="132284" y="42749"/>
                  </a:cubicBezTo>
                  <a:cubicBezTo>
                    <a:pt x="133097" y="40311"/>
                    <a:pt x="133706" y="38482"/>
                    <a:pt x="134113" y="37263"/>
                  </a:cubicBezTo>
                  <a:cubicBezTo>
                    <a:pt x="134519" y="36247"/>
                    <a:pt x="134722" y="35536"/>
                    <a:pt x="134722" y="35129"/>
                  </a:cubicBezTo>
                  <a:cubicBezTo>
                    <a:pt x="134722" y="34723"/>
                    <a:pt x="134925" y="34418"/>
                    <a:pt x="135332" y="34215"/>
                  </a:cubicBezTo>
                  <a:cubicBezTo>
                    <a:pt x="136145" y="31980"/>
                    <a:pt x="136551" y="28322"/>
                    <a:pt x="136551" y="23242"/>
                  </a:cubicBezTo>
                  <a:cubicBezTo>
                    <a:pt x="136551" y="21413"/>
                    <a:pt x="136145" y="20092"/>
                    <a:pt x="135332" y="19280"/>
                  </a:cubicBezTo>
                  <a:cubicBezTo>
                    <a:pt x="134519" y="18467"/>
                    <a:pt x="132385" y="17248"/>
                    <a:pt x="128931" y="15622"/>
                  </a:cubicBezTo>
                  <a:cubicBezTo>
                    <a:pt x="125273" y="13793"/>
                    <a:pt x="122225" y="11964"/>
                    <a:pt x="119787" y="10136"/>
                  </a:cubicBezTo>
                  <a:cubicBezTo>
                    <a:pt x="117349" y="8510"/>
                    <a:pt x="116028" y="7697"/>
                    <a:pt x="115825" y="7697"/>
                  </a:cubicBezTo>
                  <a:cubicBezTo>
                    <a:pt x="115215" y="7697"/>
                    <a:pt x="113589" y="6580"/>
                    <a:pt x="110948" y="4344"/>
                  </a:cubicBezTo>
                  <a:cubicBezTo>
                    <a:pt x="110948" y="3938"/>
                    <a:pt x="111557" y="3887"/>
                    <a:pt x="112777" y="4192"/>
                  </a:cubicBezTo>
                  <a:cubicBezTo>
                    <a:pt x="113996" y="4497"/>
                    <a:pt x="115520" y="5056"/>
                    <a:pt x="117349" y="5868"/>
                  </a:cubicBezTo>
                  <a:cubicBezTo>
                    <a:pt x="121819" y="7900"/>
                    <a:pt x="125680" y="8713"/>
                    <a:pt x="128931" y="8307"/>
                  </a:cubicBezTo>
                  <a:cubicBezTo>
                    <a:pt x="132589" y="7900"/>
                    <a:pt x="135738" y="6681"/>
                    <a:pt x="138380" y="4649"/>
                  </a:cubicBezTo>
                  <a:cubicBezTo>
                    <a:pt x="141021" y="2008"/>
                    <a:pt x="144069" y="484"/>
                    <a:pt x="147524" y="77"/>
                  </a:cubicBezTo>
                  <a:close/>
                </a:path>
              </a:pathLst>
            </a:custGeo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endParaRPr lang="zh-CN" altLang="en-US" sz="2399" dirty="0">
                <a:solidFill>
                  <a:schemeClr val="accent1"/>
                </a:solidFill>
                <a:latin typeface="演示流云楷" panose="02000600000000000000" pitchFamily="2" charset="-122"/>
                <a:ea typeface="演示流云楷" panose="02000600000000000000" pitchFamily="2" charset="-122"/>
                <a:cs typeface="演示流云楷" panose="020006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B0E2F10-58AA-4026-B428-20407C5F5E9F}"/>
                </a:ext>
              </a:extLst>
            </p:cNvPr>
            <p:cNvSpPr txBox="1"/>
            <p:nvPr/>
          </p:nvSpPr>
          <p:spPr>
            <a:xfrm>
              <a:off x="4823032" y="609387"/>
              <a:ext cx="452818" cy="470383"/>
            </a:xfrm>
            <a:custGeom>
              <a:avLst/>
              <a:gdLst/>
              <a:ahLst/>
              <a:cxnLst/>
              <a:rect l="l" t="t" r="r" b="b"/>
              <a:pathLst>
                <a:path w="246291" h="255845">
                  <a:moveTo>
                    <a:pt x="150851" y="139916"/>
                  </a:moveTo>
                  <a:lnTo>
                    <a:pt x="153290" y="140221"/>
                  </a:lnTo>
                  <a:cubicBezTo>
                    <a:pt x="154915" y="140627"/>
                    <a:pt x="156439" y="141135"/>
                    <a:pt x="157862" y="141745"/>
                  </a:cubicBezTo>
                  <a:cubicBezTo>
                    <a:pt x="159081" y="142558"/>
                    <a:pt x="160300" y="143167"/>
                    <a:pt x="161519" y="143574"/>
                  </a:cubicBezTo>
                  <a:cubicBezTo>
                    <a:pt x="164567" y="144793"/>
                    <a:pt x="166599" y="146723"/>
                    <a:pt x="167615" y="149365"/>
                  </a:cubicBezTo>
                  <a:cubicBezTo>
                    <a:pt x="167819" y="150381"/>
                    <a:pt x="168225" y="151499"/>
                    <a:pt x="168835" y="152718"/>
                  </a:cubicBezTo>
                  <a:cubicBezTo>
                    <a:pt x="170867" y="156375"/>
                    <a:pt x="171171" y="159931"/>
                    <a:pt x="169749" y="163386"/>
                  </a:cubicBezTo>
                  <a:cubicBezTo>
                    <a:pt x="167717" y="167043"/>
                    <a:pt x="165787" y="169990"/>
                    <a:pt x="163958" y="172225"/>
                  </a:cubicBezTo>
                  <a:cubicBezTo>
                    <a:pt x="163551" y="172631"/>
                    <a:pt x="163145" y="173241"/>
                    <a:pt x="162739" y="174054"/>
                  </a:cubicBezTo>
                  <a:cubicBezTo>
                    <a:pt x="161519" y="176086"/>
                    <a:pt x="159284" y="179134"/>
                    <a:pt x="156033" y="183198"/>
                  </a:cubicBezTo>
                  <a:cubicBezTo>
                    <a:pt x="153595" y="186449"/>
                    <a:pt x="152375" y="188684"/>
                    <a:pt x="152375" y="189903"/>
                  </a:cubicBezTo>
                  <a:cubicBezTo>
                    <a:pt x="152375" y="190919"/>
                    <a:pt x="153087" y="191224"/>
                    <a:pt x="154509" y="190818"/>
                  </a:cubicBezTo>
                  <a:cubicBezTo>
                    <a:pt x="159792" y="189599"/>
                    <a:pt x="166091" y="187262"/>
                    <a:pt x="173407" y="183807"/>
                  </a:cubicBezTo>
                  <a:cubicBezTo>
                    <a:pt x="175845" y="182588"/>
                    <a:pt x="177166" y="182080"/>
                    <a:pt x="177369" y="182283"/>
                  </a:cubicBezTo>
                  <a:cubicBezTo>
                    <a:pt x="174524" y="184519"/>
                    <a:pt x="170054" y="187567"/>
                    <a:pt x="163958" y="191427"/>
                  </a:cubicBezTo>
                  <a:cubicBezTo>
                    <a:pt x="159894" y="194069"/>
                    <a:pt x="155525" y="197523"/>
                    <a:pt x="150851" y="201791"/>
                  </a:cubicBezTo>
                  <a:cubicBezTo>
                    <a:pt x="149023" y="203619"/>
                    <a:pt x="148007" y="204534"/>
                    <a:pt x="147803" y="204534"/>
                  </a:cubicBezTo>
                  <a:cubicBezTo>
                    <a:pt x="147600" y="204534"/>
                    <a:pt x="146381" y="205448"/>
                    <a:pt x="144146" y="207277"/>
                  </a:cubicBezTo>
                  <a:cubicBezTo>
                    <a:pt x="137847" y="212967"/>
                    <a:pt x="133986" y="215811"/>
                    <a:pt x="132563" y="215811"/>
                  </a:cubicBezTo>
                  <a:cubicBezTo>
                    <a:pt x="131751" y="215608"/>
                    <a:pt x="130836" y="215303"/>
                    <a:pt x="129820" y="214897"/>
                  </a:cubicBezTo>
                  <a:cubicBezTo>
                    <a:pt x="128804" y="214287"/>
                    <a:pt x="127687" y="213678"/>
                    <a:pt x="126467" y="213068"/>
                  </a:cubicBezTo>
                  <a:cubicBezTo>
                    <a:pt x="124842" y="212459"/>
                    <a:pt x="123216" y="210731"/>
                    <a:pt x="121591" y="207887"/>
                  </a:cubicBezTo>
                  <a:cubicBezTo>
                    <a:pt x="119355" y="204839"/>
                    <a:pt x="119152" y="202705"/>
                    <a:pt x="120981" y="201486"/>
                  </a:cubicBezTo>
                  <a:cubicBezTo>
                    <a:pt x="121997" y="200470"/>
                    <a:pt x="123115" y="199555"/>
                    <a:pt x="124334" y="198743"/>
                  </a:cubicBezTo>
                  <a:cubicBezTo>
                    <a:pt x="128398" y="195491"/>
                    <a:pt x="132360" y="191529"/>
                    <a:pt x="136221" y="186855"/>
                  </a:cubicBezTo>
                  <a:cubicBezTo>
                    <a:pt x="140895" y="179743"/>
                    <a:pt x="143435" y="172631"/>
                    <a:pt x="143841" y="165519"/>
                  </a:cubicBezTo>
                  <a:lnTo>
                    <a:pt x="143536" y="163081"/>
                  </a:lnTo>
                  <a:lnTo>
                    <a:pt x="141098" y="163081"/>
                  </a:lnTo>
                  <a:cubicBezTo>
                    <a:pt x="139472" y="162471"/>
                    <a:pt x="135815" y="163995"/>
                    <a:pt x="130125" y="167653"/>
                  </a:cubicBezTo>
                  <a:cubicBezTo>
                    <a:pt x="122200" y="172327"/>
                    <a:pt x="116612" y="176391"/>
                    <a:pt x="113361" y="179845"/>
                  </a:cubicBezTo>
                  <a:cubicBezTo>
                    <a:pt x="111939" y="180861"/>
                    <a:pt x="111227" y="181369"/>
                    <a:pt x="111227" y="181369"/>
                  </a:cubicBezTo>
                  <a:cubicBezTo>
                    <a:pt x="110821" y="181369"/>
                    <a:pt x="110313" y="181775"/>
                    <a:pt x="109703" y="182588"/>
                  </a:cubicBezTo>
                  <a:cubicBezTo>
                    <a:pt x="109094" y="183401"/>
                    <a:pt x="108687" y="183807"/>
                    <a:pt x="108484" y="183807"/>
                  </a:cubicBezTo>
                  <a:cubicBezTo>
                    <a:pt x="108078" y="183807"/>
                    <a:pt x="107163" y="184315"/>
                    <a:pt x="105741" y="185331"/>
                  </a:cubicBezTo>
                  <a:cubicBezTo>
                    <a:pt x="104319" y="186347"/>
                    <a:pt x="103404" y="187871"/>
                    <a:pt x="102998" y="189903"/>
                  </a:cubicBezTo>
                  <a:cubicBezTo>
                    <a:pt x="101982" y="193561"/>
                    <a:pt x="101880" y="199454"/>
                    <a:pt x="102693" y="207582"/>
                  </a:cubicBezTo>
                  <a:cubicBezTo>
                    <a:pt x="103099" y="211646"/>
                    <a:pt x="103201" y="214084"/>
                    <a:pt x="102998" y="214897"/>
                  </a:cubicBezTo>
                  <a:cubicBezTo>
                    <a:pt x="102185" y="216319"/>
                    <a:pt x="99543" y="215913"/>
                    <a:pt x="95073" y="213678"/>
                  </a:cubicBezTo>
                  <a:cubicBezTo>
                    <a:pt x="92838" y="213475"/>
                    <a:pt x="89688" y="210122"/>
                    <a:pt x="85624" y="203619"/>
                  </a:cubicBezTo>
                  <a:cubicBezTo>
                    <a:pt x="84405" y="201994"/>
                    <a:pt x="83592" y="200368"/>
                    <a:pt x="83186" y="198743"/>
                  </a:cubicBezTo>
                  <a:cubicBezTo>
                    <a:pt x="82373" y="197523"/>
                    <a:pt x="82576" y="194374"/>
                    <a:pt x="83795" y="189294"/>
                  </a:cubicBezTo>
                  <a:cubicBezTo>
                    <a:pt x="84811" y="178727"/>
                    <a:pt x="83999" y="169583"/>
                    <a:pt x="81357" y="161862"/>
                  </a:cubicBezTo>
                  <a:cubicBezTo>
                    <a:pt x="80747" y="160439"/>
                    <a:pt x="80239" y="160135"/>
                    <a:pt x="79833" y="160947"/>
                  </a:cubicBezTo>
                  <a:cubicBezTo>
                    <a:pt x="78614" y="162167"/>
                    <a:pt x="78309" y="161963"/>
                    <a:pt x="78919" y="160338"/>
                  </a:cubicBezTo>
                  <a:cubicBezTo>
                    <a:pt x="79122" y="159119"/>
                    <a:pt x="79223" y="158204"/>
                    <a:pt x="79223" y="157595"/>
                  </a:cubicBezTo>
                  <a:cubicBezTo>
                    <a:pt x="79223" y="156782"/>
                    <a:pt x="79325" y="156274"/>
                    <a:pt x="79528" y="156071"/>
                  </a:cubicBezTo>
                  <a:cubicBezTo>
                    <a:pt x="81560" y="156071"/>
                    <a:pt x="85218" y="160033"/>
                    <a:pt x="90501" y="167958"/>
                  </a:cubicBezTo>
                  <a:cubicBezTo>
                    <a:pt x="91923" y="169990"/>
                    <a:pt x="92939" y="171311"/>
                    <a:pt x="93549" y="171920"/>
                  </a:cubicBezTo>
                  <a:cubicBezTo>
                    <a:pt x="93549" y="172733"/>
                    <a:pt x="96394" y="172327"/>
                    <a:pt x="102083" y="170701"/>
                  </a:cubicBezTo>
                  <a:cubicBezTo>
                    <a:pt x="108789" y="168466"/>
                    <a:pt x="115799" y="165113"/>
                    <a:pt x="123115" y="160643"/>
                  </a:cubicBezTo>
                  <a:cubicBezTo>
                    <a:pt x="124740" y="159627"/>
                    <a:pt x="126975" y="158306"/>
                    <a:pt x="129820" y="156680"/>
                  </a:cubicBezTo>
                  <a:cubicBezTo>
                    <a:pt x="137745" y="152616"/>
                    <a:pt x="144044" y="147841"/>
                    <a:pt x="148718" y="142355"/>
                  </a:cubicBezTo>
                  <a:close/>
                  <a:moveTo>
                    <a:pt x="168149" y="318"/>
                  </a:moveTo>
                  <a:cubicBezTo>
                    <a:pt x="170130" y="826"/>
                    <a:pt x="172594" y="1943"/>
                    <a:pt x="175540" y="3671"/>
                  </a:cubicBezTo>
                  <a:cubicBezTo>
                    <a:pt x="179807" y="5703"/>
                    <a:pt x="182144" y="7633"/>
                    <a:pt x="182551" y="9462"/>
                  </a:cubicBezTo>
                  <a:cubicBezTo>
                    <a:pt x="183160" y="10884"/>
                    <a:pt x="183973" y="12307"/>
                    <a:pt x="184989" y="13729"/>
                  </a:cubicBezTo>
                  <a:cubicBezTo>
                    <a:pt x="186818" y="16574"/>
                    <a:pt x="187631" y="19215"/>
                    <a:pt x="187427" y="21654"/>
                  </a:cubicBezTo>
                  <a:cubicBezTo>
                    <a:pt x="187427" y="22467"/>
                    <a:pt x="186665" y="23737"/>
                    <a:pt x="185141" y="25464"/>
                  </a:cubicBezTo>
                  <a:cubicBezTo>
                    <a:pt x="183617" y="27191"/>
                    <a:pt x="180011" y="30899"/>
                    <a:pt x="174321" y="36589"/>
                  </a:cubicBezTo>
                  <a:cubicBezTo>
                    <a:pt x="172492" y="38621"/>
                    <a:pt x="170867" y="40297"/>
                    <a:pt x="169444" y="41618"/>
                  </a:cubicBezTo>
                  <a:cubicBezTo>
                    <a:pt x="168022" y="42939"/>
                    <a:pt x="167209" y="43599"/>
                    <a:pt x="167006" y="43599"/>
                  </a:cubicBezTo>
                  <a:cubicBezTo>
                    <a:pt x="166803" y="43599"/>
                    <a:pt x="166295" y="44006"/>
                    <a:pt x="165482" y="44819"/>
                  </a:cubicBezTo>
                  <a:cubicBezTo>
                    <a:pt x="164466" y="45835"/>
                    <a:pt x="162739" y="47663"/>
                    <a:pt x="160300" y="50305"/>
                  </a:cubicBezTo>
                  <a:cubicBezTo>
                    <a:pt x="158065" y="52337"/>
                    <a:pt x="156439" y="54013"/>
                    <a:pt x="155423" y="55334"/>
                  </a:cubicBezTo>
                  <a:cubicBezTo>
                    <a:pt x="154407" y="56655"/>
                    <a:pt x="154103" y="57417"/>
                    <a:pt x="154509" y="57620"/>
                  </a:cubicBezTo>
                  <a:cubicBezTo>
                    <a:pt x="154915" y="58027"/>
                    <a:pt x="155830" y="57925"/>
                    <a:pt x="157252" y="57315"/>
                  </a:cubicBezTo>
                  <a:cubicBezTo>
                    <a:pt x="165583" y="54471"/>
                    <a:pt x="171375" y="55182"/>
                    <a:pt x="174626" y="59449"/>
                  </a:cubicBezTo>
                  <a:cubicBezTo>
                    <a:pt x="178690" y="63716"/>
                    <a:pt x="179604" y="66358"/>
                    <a:pt x="177369" y="67374"/>
                  </a:cubicBezTo>
                  <a:cubicBezTo>
                    <a:pt x="176150" y="67780"/>
                    <a:pt x="174016" y="68187"/>
                    <a:pt x="170968" y="68593"/>
                  </a:cubicBezTo>
                  <a:cubicBezTo>
                    <a:pt x="159589" y="70422"/>
                    <a:pt x="150039" y="72657"/>
                    <a:pt x="142317" y="75299"/>
                  </a:cubicBezTo>
                  <a:cubicBezTo>
                    <a:pt x="136424" y="77127"/>
                    <a:pt x="132157" y="78855"/>
                    <a:pt x="129515" y="80480"/>
                  </a:cubicBezTo>
                  <a:cubicBezTo>
                    <a:pt x="128703" y="80887"/>
                    <a:pt x="126264" y="82207"/>
                    <a:pt x="122200" y="84443"/>
                  </a:cubicBezTo>
                  <a:cubicBezTo>
                    <a:pt x="118136" y="86475"/>
                    <a:pt x="115291" y="87999"/>
                    <a:pt x="113666" y="89015"/>
                  </a:cubicBezTo>
                  <a:cubicBezTo>
                    <a:pt x="108992" y="92266"/>
                    <a:pt x="104420" y="95212"/>
                    <a:pt x="99950" y="97854"/>
                  </a:cubicBezTo>
                  <a:lnTo>
                    <a:pt x="97511" y="99378"/>
                  </a:lnTo>
                  <a:lnTo>
                    <a:pt x="94159" y="97549"/>
                  </a:lnTo>
                  <a:cubicBezTo>
                    <a:pt x="91720" y="96330"/>
                    <a:pt x="90298" y="95212"/>
                    <a:pt x="89891" y="94196"/>
                  </a:cubicBezTo>
                  <a:cubicBezTo>
                    <a:pt x="89485" y="93383"/>
                    <a:pt x="89180" y="92977"/>
                    <a:pt x="88977" y="92977"/>
                  </a:cubicBezTo>
                  <a:cubicBezTo>
                    <a:pt x="88977" y="92977"/>
                    <a:pt x="88164" y="94501"/>
                    <a:pt x="86539" y="97549"/>
                  </a:cubicBezTo>
                  <a:cubicBezTo>
                    <a:pt x="81255" y="108725"/>
                    <a:pt x="77699" y="116142"/>
                    <a:pt x="75871" y="119799"/>
                  </a:cubicBezTo>
                  <a:cubicBezTo>
                    <a:pt x="75261" y="120815"/>
                    <a:pt x="75058" y="121527"/>
                    <a:pt x="75261" y="121933"/>
                  </a:cubicBezTo>
                  <a:cubicBezTo>
                    <a:pt x="75464" y="122136"/>
                    <a:pt x="76683" y="122746"/>
                    <a:pt x="78919" y="123762"/>
                  </a:cubicBezTo>
                  <a:cubicBezTo>
                    <a:pt x="81357" y="124778"/>
                    <a:pt x="83186" y="125591"/>
                    <a:pt x="84405" y="126200"/>
                  </a:cubicBezTo>
                  <a:cubicBezTo>
                    <a:pt x="88469" y="127216"/>
                    <a:pt x="93346" y="127318"/>
                    <a:pt x="99035" y="126505"/>
                  </a:cubicBezTo>
                  <a:cubicBezTo>
                    <a:pt x="100661" y="126099"/>
                    <a:pt x="102591" y="125591"/>
                    <a:pt x="104827" y="124981"/>
                  </a:cubicBezTo>
                  <a:cubicBezTo>
                    <a:pt x="112142" y="122949"/>
                    <a:pt x="117730" y="121222"/>
                    <a:pt x="121591" y="119799"/>
                  </a:cubicBezTo>
                  <a:cubicBezTo>
                    <a:pt x="122200" y="119596"/>
                    <a:pt x="122607" y="119393"/>
                    <a:pt x="122810" y="119190"/>
                  </a:cubicBezTo>
                  <a:cubicBezTo>
                    <a:pt x="123013" y="119190"/>
                    <a:pt x="123216" y="119190"/>
                    <a:pt x="123419" y="119190"/>
                  </a:cubicBezTo>
                  <a:cubicBezTo>
                    <a:pt x="123623" y="118987"/>
                    <a:pt x="123826" y="118885"/>
                    <a:pt x="124029" y="118885"/>
                  </a:cubicBezTo>
                  <a:cubicBezTo>
                    <a:pt x="124435" y="118885"/>
                    <a:pt x="124943" y="118682"/>
                    <a:pt x="125553" y="118275"/>
                  </a:cubicBezTo>
                  <a:cubicBezTo>
                    <a:pt x="131446" y="116040"/>
                    <a:pt x="137643" y="113805"/>
                    <a:pt x="144146" y="111570"/>
                  </a:cubicBezTo>
                  <a:cubicBezTo>
                    <a:pt x="145975" y="110960"/>
                    <a:pt x="147803" y="110351"/>
                    <a:pt x="149632" y="109741"/>
                  </a:cubicBezTo>
                  <a:cubicBezTo>
                    <a:pt x="157557" y="106896"/>
                    <a:pt x="162434" y="105271"/>
                    <a:pt x="164263" y="104864"/>
                  </a:cubicBezTo>
                  <a:cubicBezTo>
                    <a:pt x="169343" y="103239"/>
                    <a:pt x="174016" y="102019"/>
                    <a:pt x="178283" y="101207"/>
                  </a:cubicBezTo>
                  <a:cubicBezTo>
                    <a:pt x="181535" y="100597"/>
                    <a:pt x="183465" y="100191"/>
                    <a:pt x="184075" y="99987"/>
                  </a:cubicBezTo>
                  <a:cubicBezTo>
                    <a:pt x="184278" y="99784"/>
                    <a:pt x="184583" y="99683"/>
                    <a:pt x="184989" y="99683"/>
                  </a:cubicBezTo>
                  <a:cubicBezTo>
                    <a:pt x="185395" y="99886"/>
                    <a:pt x="185802" y="99784"/>
                    <a:pt x="186208" y="99378"/>
                  </a:cubicBezTo>
                  <a:cubicBezTo>
                    <a:pt x="186615" y="99175"/>
                    <a:pt x="187123" y="99073"/>
                    <a:pt x="187732" y="99073"/>
                  </a:cubicBezTo>
                  <a:cubicBezTo>
                    <a:pt x="188139" y="99073"/>
                    <a:pt x="188545" y="98971"/>
                    <a:pt x="188951" y="98768"/>
                  </a:cubicBezTo>
                  <a:cubicBezTo>
                    <a:pt x="191999" y="98159"/>
                    <a:pt x="196368" y="97549"/>
                    <a:pt x="202058" y="96939"/>
                  </a:cubicBezTo>
                  <a:cubicBezTo>
                    <a:pt x="204293" y="96533"/>
                    <a:pt x="206935" y="95923"/>
                    <a:pt x="209983" y="95111"/>
                  </a:cubicBezTo>
                  <a:cubicBezTo>
                    <a:pt x="215063" y="93282"/>
                    <a:pt x="219431" y="93485"/>
                    <a:pt x="223089" y="95720"/>
                  </a:cubicBezTo>
                  <a:cubicBezTo>
                    <a:pt x="227966" y="98159"/>
                    <a:pt x="232436" y="101105"/>
                    <a:pt x="236500" y="104559"/>
                  </a:cubicBezTo>
                  <a:cubicBezTo>
                    <a:pt x="241987" y="112484"/>
                    <a:pt x="244730" y="117564"/>
                    <a:pt x="244730" y="119799"/>
                  </a:cubicBezTo>
                  <a:cubicBezTo>
                    <a:pt x="244730" y="120409"/>
                    <a:pt x="244831" y="120917"/>
                    <a:pt x="245035" y="121323"/>
                  </a:cubicBezTo>
                  <a:cubicBezTo>
                    <a:pt x="245238" y="121120"/>
                    <a:pt x="245390" y="121527"/>
                    <a:pt x="245492" y="122543"/>
                  </a:cubicBezTo>
                  <a:cubicBezTo>
                    <a:pt x="245593" y="123559"/>
                    <a:pt x="245746" y="126708"/>
                    <a:pt x="245949" y="131991"/>
                  </a:cubicBezTo>
                  <a:cubicBezTo>
                    <a:pt x="246559" y="148247"/>
                    <a:pt x="246355" y="158915"/>
                    <a:pt x="245339" y="163995"/>
                  </a:cubicBezTo>
                  <a:cubicBezTo>
                    <a:pt x="244933" y="165011"/>
                    <a:pt x="244527" y="166637"/>
                    <a:pt x="244120" y="168872"/>
                  </a:cubicBezTo>
                  <a:cubicBezTo>
                    <a:pt x="243307" y="174155"/>
                    <a:pt x="242698" y="177610"/>
                    <a:pt x="242291" y="179235"/>
                  </a:cubicBezTo>
                  <a:cubicBezTo>
                    <a:pt x="241885" y="181877"/>
                    <a:pt x="241377" y="184620"/>
                    <a:pt x="240767" y="187465"/>
                  </a:cubicBezTo>
                  <a:cubicBezTo>
                    <a:pt x="239955" y="191529"/>
                    <a:pt x="239040" y="195288"/>
                    <a:pt x="238024" y="198743"/>
                  </a:cubicBezTo>
                  <a:cubicBezTo>
                    <a:pt x="237821" y="199759"/>
                    <a:pt x="237719" y="200470"/>
                    <a:pt x="237719" y="200876"/>
                  </a:cubicBezTo>
                  <a:cubicBezTo>
                    <a:pt x="237719" y="201892"/>
                    <a:pt x="237110" y="204229"/>
                    <a:pt x="235891" y="207887"/>
                  </a:cubicBezTo>
                  <a:cubicBezTo>
                    <a:pt x="235484" y="208699"/>
                    <a:pt x="235078" y="210020"/>
                    <a:pt x="234671" y="211849"/>
                  </a:cubicBezTo>
                  <a:cubicBezTo>
                    <a:pt x="234062" y="213678"/>
                    <a:pt x="233554" y="215202"/>
                    <a:pt x="233147" y="216421"/>
                  </a:cubicBezTo>
                  <a:cubicBezTo>
                    <a:pt x="232741" y="217843"/>
                    <a:pt x="232131" y="219977"/>
                    <a:pt x="231319" y="222822"/>
                  </a:cubicBezTo>
                  <a:cubicBezTo>
                    <a:pt x="230506" y="225870"/>
                    <a:pt x="229998" y="227699"/>
                    <a:pt x="229795" y="228308"/>
                  </a:cubicBezTo>
                  <a:cubicBezTo>
                    <a:pt x="229388" y="228918"/>
                    <a:pt x="229083" y="229731"/>
                    <a:pt x="228880" y="230747"/>
                  </a:cubicBezTo>
                  <a:cubicBezTo>
                    <a:pt x="228677" y="231763"/>
                    <a:pt x="228474" y="232474"/>
                    <a:pt x="228271" y="232880"/>
                  </a:cubicBezTo>
                  <a:cubicBezTo>
                    <a:pt x="228067" y="233287"/>
                    <a:pt x="227763" y="234099"/>
                    <a:pt x="227356" y="235319"/>
                  </a:cubicBezTo>
                  <a:cubicBezTo>
                    <a:pt x="226950" y="236944"/>
                    <a:pt x="226035" y="239281"/>
                    <a:pt x="224613" y="242329"/>
                  </a:cubicBezTo>
                  <a:cubicBezTo>
                    <a:pt x="223191" y="245174"/>
                    <a:pt x="221971" y="247612"/>
                    <a:pt x="220955" y="249644"/>
                  </a:cubicBezTo>
                  <a:cubicBezTo>
                    <a:pt x="218923" y="254318"/>
                    <a:pt x="216383" y="256350"/>
                    <a:pt x="213335" y="255740"/>
                  </a:cubicBezTo>
                  <a:cubicBezTo>
                    <a:pt x="210491" y="255131"/>
                    <a:pt x="208459" y="254419"/>
                    <a:pt x="207239" y="253607"/>
                  </a:cubicBezTo>
                  <a:cubicBezTo>
                    <a:pt x="207036" y="253403"/>
                    <a:pt x="206325" y="252997"/>
                    <a:pt x="205106" y="252387"/>
                  </a:cubicBezTo>
                  <a:cubicBezTo>
                    <a:pt x="202261" y="250762"/>
                    <a:pt x="199213" y="247815"/>
                    <a:pt x="195962" y="243548"/>
                  </a:cubicBezTo>
                  <a:cubicBezTo>
                    <a:pt x="192507" y="238265"/>
                    <a:pt x="189663" y="235319"/>
                    <a:pt x="187427" y="234709"/>
                  </a:cubicBezTo>
                  <a:cubicBezTo>
                    <a:pt x="178690" y="231255"/>
                    <a:pt x="169546" y="227699"/>
                    <a:pt x="159995" y="224041"/>
                  </a:cubicBezTo>
                  <a:cubicBezTo>
                    <a:pt x="158167" y="223431"/>
                    <a:pt x="157252" y="223025"/>
                    <a:pt x="157252" y="222822"/>
                  </a:cubicBezTo>
                  <a:cubicBezTo>
                    <a:pt x="157659" y="222822"/>
                    <a:pt x="158979" y="222923"/>
                    <a:pt x="161215" y="223127"/>
                  </a:cubicBezTo>
                  <a:cubicBezTo>
                    <a:pt x="164263" y="223533"/>
                    <a:pt x="167311" y="223736"/>
                    <a:pt x="170359" y="223736"/>
                  </a:cubicBezTo>
                  <a:cubicBezTo>
                    <a:pt x="175235" y="223736"/>
                    <a:pt x="178283" y="223330"/>
                    <a:pt x="179503" y="222517"/>
                  </a:cubicBezTo>
                  <a:cubicBezTo>
                    <a:pt x="181738" y="221704"/>
                    <a:pt x="183363" y="220993"/>
                    <a:pt x="184379" y="220383"/>
                  </a:cubicBezTo>
                  <a:cubicBezTo>
                    <a:pt x="185395" y="219977"/>
                    <a:pt x="186005" y="219774"/>
                    <a:pt x="186208" y="219774"/>
                  </a:cubicBezTo>
                  <a:cubicBezTo>
                    <a:pt x="188647" y="218758"/>
                    <a:pt x="191491" y="217234"/>
                    <a:pt x="194743" y="215202"/>
                  </a:cubicBezTo>
                  <a:cubicBezTo>
                    <a:pt x="196165" y="213983"/>
                    <a:pt x="197689" y="212967"/>
                    <a:pt x="199315" y="212154"/>
                  </a:cubicBezTo>
                  <a:cubicBezTo>
                    <a:pt x="201347" y="211138"/>
                    <a:pt x="202972" y="209309"/>
                    <a:pt x="204191" y="206667"/>
                  </a:cubicBezTo>
                  <a:cubicBezTo>
                    <a:pt x="204598" y="205448"/>
                    <a:pt x="205004" y="204432"/>
                    <a:pt x="205411" y="203619"/>
                  </a:cubicBezTo>
                  <a:cubicBezTo>
                    <a:pt x="207036" y="200165"/>
                    <a:pt x="208560" y="196304"/>
                    <a:pt x="209983" y="192037"/>
                  </a:cubicBezTo>
                  <a:cubicBezTo>
                    <a:pt x="210389" y="190615"/>
                    <a:pt x="210897" y="188583"/>
                    <a:pt x="211507" y="185941"/>
                  </a:cubicBezTo>
                  <a:cubicBezTo>
                    <a:pt x="212319" y="183299"/>
                    <a:pt x="212929" y="181166"/>
                    <a:pt x="213335" y="179540"/>
                  </a:cubicBezTo>
                  <a:cubicBezTo>
                    <a:pt x="213945" y="178118"/>
                    <a:pt x="214555" y="175883"/>
                    <a:pt x="215164" y="172835"/>
                  </a:cubicBezTo>
                  <a:cubicBezTo>
                    <a:pt x="215774" y="169787"/>
                    <a:pt x="216282" y="167247"/>
                    <a:pt x="216688" y="165215"/>
                  </a:cubicBezTo>
                  <a:cubicBezTo>
                    <a:pt x="217704" y="160744"/>
                    <a:pt x="218415" y="155969"/>
                    <a:pt x="218822" y="150889"/>
                  </a:cubicBezTo>
                  <a:cubicBezTo>
                    <a:pt x="218822" y="147841"/>
                    <a:pt x="218923" y="145911"/>
                    <a:pt x="219127" y="145098"/>
                  </a:cubicBezTo>
                  <a:cubicBezTo>
                    <a:pt x="219736" y="139002"/>
                    <a:pt x="219838" y="131585"/>
                    <a:pt x="219431" y="122847"/>
                  </a:cubicBezTo>
                  <a:cubicBezTo>
                    <a:pt x="219025" y="119799"/>
                    <a:pt x="218619" y="117361"/>
                    <a:pt x="218212" y="115532"/>
                  </a:cubicBezTo>
                  <a:cubicBezTo>
                    <a:pt x="218009" y="113703"/>
                    <a:pt x="216993" y="112586"/>
                    <a:pt x="215164" y="112179"/>
                  </a:cubicBezTo>
                  <a:cubicBezTo>
                    <a:pt x="211507" y="110554"/>
                    <a:pt x="206325" y="109741"/>
                    <a:pt x="199619" y="109741"/>
                  </a:cubicBezTo>
                  <a:cubicBezTo>
                    <a:pt x="196165" y="109741"/>
                    <a:pt x="193727" y="109843"/>
                    <a:pt x="192304" y="110046"/>
                  </a:cubicBezTo>
                  <a:cubicBezTo>
                    <a:pt x="191288" y="110046"/>
                    <a:pt x="189866" y="110147"/>
                    <a:pt x="188037" y="110351"/>
                  </a:cubicBezTo>
                  <a:cubicBezTo>
                    <a:pt x="186005" y="110554"/>
                    <a:pt x="184075" y="110859"/>
                    <a:pt x="182246" y="111265"/>
                  </a:cubicBezTo>
                  <a:cubicBezTo>
                    <a:pt x="180214" y="111875"/>
                    <a:pt x="177775" y="112484"/>
                    <a:pt x="174931" y="113094"/>
                  </a:cubicBezTo>
                  <a:cubicBezTo>
                    <a:pt x="168022" y="114923"/>
                    <a:pt x="162332" y="116751"/>
                    <a:pt x="157862" y="118580"/>
                  </a:cubicBezTo>
                  <a:cubicBezTo>
                    <a:pt x="156846" y="118987"/>
                    <a:pt x="156135" y="119190"/>
                    <a:pt x="155728" y="119190"/>
                  </a:cubicBezTo>
                  <a:cubicBezTo>
                    <a:pt x="155322" y="119190"/>
                    <a:pt x="155119" y="119291"/>
                    <a:pt x="155119" y="119495"/>
                  </a:cubicBezTo>
                  <a:cubicBezTo>
                    <a:pt x="155119" y="119901"/>
                    <a:pt x="154915" y="120003"/>
                    <a:pt x="154509" y="119799"/>
                  </a:cubicBezTo>
                  <a:cubicBezTo>
                    <a:pt x="154103" y="119799"/>
                    <a:pt x="153899" y="119901"/>
                    <a:pt x="153899" y="120104"/>
                  </a:cubicBezTo>
                  <a:cubicBezTo>
                    <a:pt x="153899" y="120307"/>
                    <a:pt x="152985" y="120714"/>
                    <a:pt x="151156" y="121323"/>
                  </a:cubicBezTo>
                  <a:cubicBezTo>
                    <a:pt x="149734" y="121730"/>
                    <a:pt x="146381" y="123254"/>
                    <a:pt x="141098" y="125895"/>
                  </a:cubicBezTo>
                  <a:cubicBezTo>
                    <a:pt x="136221" y="128334"/>
                    <a:pt x="131344" y="130975"/>
                    <a:pt x="126467" y="133820"/>
                  </a:cubicBezTo>
                  <a:cubicBezTo>
                    <a:pt x="124029" y="135243"/>
                    <a:pt x="122200" y="136360"/>
                    <a:pt x="120981" y="137173"/>
                  </a:cubicBezTo>
                  <a:cubicBezTo>
                    <a:pt x="119965" y="137783"/>
                    <a:pt x="119152" y="138291"/>
                    <a:pt x="118543" y="138697"/>
                  </a:cubicBezTo>
                  <a:cubicBezTo>
                    <a:pt x="117933" y="139103"/>
                    <a:pt x="117628" y="139205"/>
                    <a:pt x="117628" y="139002"/>
                  </a:cubicBezTo>
                  <a:cubicBezTo>
                    <a:pt x="117628" y="138799"/>
                    <a:pt x="117323" y="138900"/>
                    <a:pt x="116714" y="139307"/>
                  </a:cubicBezTo>
                  <a:cubicBezTo>
                    <a:pt x="115495" y="140323"/>
                    <a:pt x="114072" y="141034"/>
                    <a:pt x="112447" y="141440"/>
                  </a:cubicBezTo>
                  <a:cubicBezTo>
                    <a:pt x="111634" y="141643"/>
                    <a:pt x="111227" y="141847"/>
                    <a:pt x="111227" y="142050"/>
                  </a:cubicBezTo>
                  <a:cubicBezTo>
                    <a:pt x="111227" y="142456"/>
                    <a:pt x="110110" y="142964"/>
                    <a:pt x="107875" y="143574"/>
                  </a:cubicBezTo>
                  <a:cubicBezTo>
                    <a:pt x="105639" y="144183"/>
                    <a:pt x="103912" y="144488"/>
                    <a:pt x="102693" y="144488"/>
                  </a:cubicBezTo>
                  <a:cubicBezTo>
                    <a:pt x="96800" y="144488"/>
                    <a:pt x="88977" y="139408"/>
                    <a:pt x="79223" y="129248"/>
                  </a:cubicBezTo>
                  <a:lnTo>
                    <a:pt x="74042" y="123762"/>
                  </a:lnTo>
                  <a:lnTo>
                    <a:pt x="69470" y="132601"/>
                  </a:lnTo>
                  <a:cubicBezTo>
                    <a:pt x="66422" y="138494"/>
                    <a:pt x="63475" y="144387"/>
                    <a:pt x="60631" y="150279"/>
                  </a:cubicBezTo>
                  <a:cubicBezTo>
                    <a:pt x="57583" y="156375"/>
                    <a:pt x="54128" y="163284"/>
                    <a:pt x="50267" y="171006"/>
                  </a:cubicBezTo>
                  <a:cubicBezTo>
                    <a:pt x="46610" y="178118"/>
                    <a:pt x="44273" y="182588"/>
                    <a:pt x="43257" y="184417"/>
                  </a:cubicBezTo>
                  <a:cubicBezTo>
                    <a:pt x="42444" y="185636"/>
                    <a:pt x="41123" y="188379"/>
                    <a:pt x="39295" y="192647"/>
                  </a:cubicBezTo>
                  <a:cubicBezTo>
                    <a:pt x="37263" y="196711"/>
                    <a:pt x="35840" y="199352"/>
                    <a:pt x="35027" y="200571"/>
                  </a:cubicBezTo>
                  <a:cubicBezTo>
                    <a:pt x="34418" y="201791"/>
                    <a:pt x="33402" y="203823"/>
                    <a:pt x="31979" y="206667"/>
                  </a:cubicBezTo>
                  <a:cubicBezTo>
                    <a:pt x="30760" y="209512"/>
                    <a:pt x="28525" y="213678"/>
                    <a:pt x="25274" y="219164"/>
                  </a:cubicBezTo>
                  <a:cubicBezTo>
                    <a:pt x="22632" y="224244"/>
                    <a:pt x="20499" y="228613"/>
                    <a:pt x="18873" y="232271"/>
                  </a:cubicBezTo>
                  <a:cubicBezTo>
                    <a:pt x="17654" y="236131"/>
                    <a:pt x="16384" y="238316"/>
                    <a:pt x="15063" y="238824"/>
                  </a:cubicBezTo>
                  <a:cubicBezTo>
                    <a:pt x="13742" y="239332"/>
                    <a:pt x="11253" y="238671"/>
                    <a:pt x="7595" y="236843"/>
                  </a:cubicBezTo>
                  <a:cubicBezTo>
                    <a:pt x="6376" y="236233"/>
                    <a:pt x="5055" y="234811"/>
                    <a:pt x="3633" y="232575"/>
                  </a:cubicBezTo>
                  <a:cubicBezTo>
                    <a:pt x="-634" y="227699"/>
                    <a:pt x="-1142" y="222923"/>
                    <a:pt x="2109" y="218250"/>
                  </a:cubicBezTo>
                  <a:cubicBezTo>
                    <a:pt x="3531" y="215202"/>
                    <a:pt x="4243" y="213475"/>
                    <a:pt x="4243" y="213068"/>
                  </a:cubicBezTo>
                  <a:cubicBezTo>
                    <a:pt x="4243" y="212865"/>
                    <a:pt x="4344" y="212560"/>
                    <a:pt x="4547" y="212154"/>
                  </a:cubicBezTo>
                  <a:cubicBezTo>
                    <a:pt x="4954" y="212154"/>
                    <a:pt x="5411" y="210935"/>
                    <a:pt x="5919" y="208496"/>
                  </a:cubicBezTo>
                  <a:cubicBezTo>
                    <a:pt x="6427" y="206058"/>
                    <a:pt x="7494" y="200978"/>
                    <a:pt x="9119" y="193256"/>
                  </a:cubicBezTo>
                  <a:cubicBezTo>
                    <a:pt x="10745" y="185331"/>
                    <a:pt x="11863" y="180353"/>
                    <a:pt x="12472" y="178321"/>
                  </a:cubicBezTo>
                  <a:cubicBezTo>
                    <a:pt x="12675" y="177102"/>
                    <a:pt x="12828" y="176594"/>
                    <a:pt x="12929" y="176797"/>
                  </a:cubicBezTo>
                  <a:cubicBezTo>
                    <a:pt x="13031" y="177000"/>
                    <a:pt x="12980" y="177915"/>
                    <a:pt x="12777" y="179540"/>
                  </a:cubicBezTo>
                  <a:cubicBezTo>
                    <a:pt x="12574" y="183401"/>
                    <a:pt x="12472" y="188786"/>
                    <a:pt x="12472" y="195695"/>
                  </a:cubicBezTo>
                  <a:cubicBezTo>
                    <a:pt x="12472" y="202197"/>
                    <a:pt x="12574" y="206413"/>
                    <a:pt x="12777" y="208344"/>
                  </a:cubicBezTo>
                  <a:cubicBezTo>
                    <a:pt x="12980" y="210274"/>
                    <a:pt x="13488" y="211239"/>
                    <a:pt x="14301" y="211239"/>
                  </a:cubicBezTo>
                  <a:cubicBezTo>
                    <a:pt x="14707" y="211646"/>
                    <a:pt x="15266" y="211392"/>
                    <a:pt x="15977" y="210477"/>
                  </a:cubicBezTo>
                  <a:cubicBezTo>
                    <a:pt x="16689" y="209563"/>
                    <a:pt x="17857" y="207683"/>
                    <a:pt x="19483" y="204839"/>
                  </a:cubicBezTo>
                  <a:cubicBezTo>
                    <a:pt x="21311" y="201994"/>
                    <a:pt x="22835" y="199555"/>
                    <a:pt x="24055" y="197523"/>
                  </a:cubicBezTo>
                  <a:cubicBezTo>
                    <a:pt x="27103" y="191834"/>
                    <a:pt x="30049" y="185941"/>
                    <a:pt x="32894" y="179845"/>
                  </a:cubicBezTo>
                  <a:cubicBezTo>
                    <a:pt x="34113" y="177000"/>
                    <a:pt x="35840" y="172936"/>
                    <a:pt x="38075" y="167653"/>
                  </a:cubicBezTo>
                  <a:cubicBezTo>
                    <a:pt x="38685" y="166434"/>
                    <a:pt x="39701" y="163995"/>
                    <a:pt x="41123" y="160338"/>
                  </a:cubicBezTo>
                  <a:cubicBezTo>
                    <a:pt x="42749" y="156680"/>
                    <a:pt x="44171" y="153632"/>
                    <a:pt x="45391" y="151194"/>
                  </a:cubicBezTo>
                  <a:cubicBezTo>
                    <a:pt x="46407" y="148959"/>
                    <a:pt x="47321" y="146723"/>
                    <a:pt x="48134" y="144488"/>
                  </a:cubicBezTo>
                  <a:cubicBezTo>
                    <a:pt x="48743" y="142456"/>
                    <a:pt x="49556" y="140119"/>
                    <a:pt x="50572" y="137478"/>
                  </a:cubicBezTo>
                  <a:cubicBezTo>
                    <a:pt x="52401" y="132804"/>
                    <a:pt x="54636" y="126708"/>
                    <a:pt x="57278" y="119190"/>
                  </a:cubicBezTo>
                  <a:cubicBezTo>
                    <a:pt x="59310" y="113094"/>
                    <a:pt x="60529" y="109233"/>
                    <a:pt x="60935" y="107607"/>
                  </a:cubicBezTo>
                  <a:cubicBezTo>
                    <a:pt x="62155" y="103340"/>
                    <a:pt x="63374" y="99479"/>
                    <a:pt x="64593" y="96025"/>
                  </a:cubicBezTo>
                  <a:cubicBezTo>
                    <a:pt x="65812" y="92571"/>
                    <a:pt x="67031" y="88405"/>
                    <a:pt x="68251" y="83528"/>
                  </a:cubicBezTo>
                  <a:cubicBezTo>
                    <a:pt x="68657" y="81496"/>
                    <a:pt x="68962" y="80175"/>
                    <a:pt x="69165" y="79566"/>
                  </a:cubicBezTo>
                  <a:cubicBezTo>
                    <a:pt x="69571" y="78956"/>
                    <a:pt x="69876" y="78143"/>
                    <a:pt x="70079" y="77127"/>
                  </a:cubicBezTo>
                  <a:cubicBezTo>
                    <a:pt x="70283" y="76111"/>
                    <a:pt x="70486" y="75095"/>
                    <a:pt x="70689" y="74079"/>
                  </a:cubicBezTo>
                  <a:cubicBezTo>
                    <a:pt x="71908" y="69203"/>
                    <a:pt x="72924" y="64021"/>
                    <a:pt x="73737" y="58535"/>
                  </a:cubicBezTo>
                  <a:cubicBezTo>
                    <a:pt x="74347" y="55487"/>
                    <a:pt x="74753" y="53556"/>
                    <a:pt x="74956" y="52743"/>
                  </a:cubicBezTo>
                  <a:cubicBezTo>
                    <a:pt x="75769" y="48679"/>
                    <a:pt x="75871" y="44006"/>
                    <a:pt x="75261" y="38723"/>
                  </a:cubicBezTo>
                  <a:cubicBezTo>
                    <a:pt x="74042" y="35471"/>
                    <a:pt x="72924" y="33439"/>
                    <a:pt x="71908" y="32627"/>
                  </a:cubicBezTo>
                  <a:cubicBezTo>
                    <a:pt x="71299" y="32423"/>
                    <a:pt x="70791" y="32627"/>
                    <a:pt x="70384" y="33236"/>
                  </a:cubicBezTo>
                  <a:cubicBezTo>
                    <a:pt x="69978" y="33439"/>
                    <a:pt x="69724" y="33490"/>
                    <a:pt x="69622" y="33389"/>
                  </a:cubicBezTo>
                  <a:cubicBezTo>
                    <a:pt x="69521" y="33287"/>
                    <a:pt x="69368" y="32931"/>
                    <a:pt x="69165" y="32322"/>
                  </a:cubicBezTo>
                  <a:cubicBezTo>
                    <a:pt x="68759" y="29680"/>
                    <a:pt x="68962" y="28156"/>
                    <a:pt x="69775" y="27750"/>
                  </a:cubicBezTo>
                  <a:cubicBezTo>
                    <a:pt x="71400" y="27750"/>
                    <a:pt x="73940" y="29172"/>
                    <a:pt x="77395" y="32017"/>
                  </a:cubicBezTo>
                  <a:cubicBezTo>
                    <a:pt x="82678" y="37097"/>
                    <a:pt x="87555" y="42685"/>
                    <a:pt x="92025" y="48781"/>
                  </a:cubicBezTo>
                  <a:cubicBezTo>
                    <a:pt x="93447" y="50813"/>
                    <a:pt x="94870" y="53251"/>
                    <a:pt x="96292" y="56096"/>
                  </a:cubicBezTo>
                  <a:cubicBezTo>
                    <a:pt x="97918" y="58941"/>
                    <a:pt x="98731" y="61583"/>
                    <a:pt x="98731" y="64021"/>
                  </a:cubicBezTo>
                  <a:cubicBezTo>
                    <a:pt x="99137" y="66866"/>
                    <a:pt x="98629" y="70219"/>
                    <a:pt x="97207" y="74079"/>
                  </a:cubicBezTo>
                  <a:cubicBezTo>
                    <a:pt x="96597" y="75502"/>
                    <a:pt x="96191" y="76416"/>
                    <a:pt x="95987" y="76823"/>
                  </a:cubicBezTo>
                  <a:cubicBezTo>
                    <a:pt x="95784" y="77026"/>
                    <a:pt x="95479" y="77737"/>
                    <a:pt x="95073" y="78956"/>
                  </a:cubicBezTo>
                  <a:cubicBezTo>
                    <a:pt x="94667" y="80175"/>
                    <a:pt x="94260" y="81395"/>
                    <a:pt x="93854" y="82614"/>
                  </a:cubicBezTo>
                  <a:cubicBezTo>
                    <a:pt x="93244" y="83630"/>
                    <a:pt x="92838" y="84544"/>
                    <a:pt x="92635" y="85357"/>
                  </a:cubicBezTo>
                  <a:lnTo>
                    <a:pt x="92330" y="86576"/>
                  </a:lnTo>
                  <a:lnTo>
                    <a:pt x="93549" y="85357"/>
                  </a:lnTo>
                  <a:cubicBezTo>
                    <a:pt x="94159" y="84951"/>
                    <a:pt x="95378" y="84290"/>
                    <a:pt x="97207" y="83376"/>
                  </a:cubicBezTo>
                  <a:cubicBezTo>
                    <a:pt x="99035" y="82461"/>
                    <a:pt x="100813" y="81598"/>
                    <a:pt x="102541" y="80785"/>
                  </a:cubicBezTo>
                  <a:cubicBezTo>
                    <a:pt x="104268" y="79972"/>
                    <a:pt x="105131" y="79667"/>
                    <a:pt x="105131" y="79871"/>
                  </a:cubicBezTo>
                  <a:cubicBezTo>
                    <a:pt x="105131" y="79871"/>
                    <a:pt x="105639" y="79566"/>
                    <a:pt x="106655" y="78956"/>
                  </a:cubicBezTo>
                  <a:cubicBezTo>
                    <a:pt x="107468" y="78143"/>
                    <a:pt x="107976" y="77737"/>
                    <a:pt x="108179" y="77737"/>
                  </a:cubicBezTo>
                  <a:cubicBezTo>
                    <a:pt x="108383" y="77737"/>
                    <a:pt x="109348" y="77280"/>
                    <a:pt x="111075" y="76365"/>
                  </a:cubicBezTo>
                  <a:cubicBezTo>
                    <a:pt x="112802" y="75451"/>
                    <a:pt x="114682" y="74435"/>
                    <a:pt x="116714" y="73317"/>
                  </a:cubicBezTo>
                  <a:cubicBezTo>
                    <a:pt x="118746" y="72200"/>
                    <a:pt x="120575" y="71133"/>
                    <a:pt x="122200" y="70117"/>
                  </a:cubicBezTo>
                  <a:cubicBezTo>
                    <a:pt x="124435" y="68695"/>
                    <a:pt x="125655" y="67983"/>
                    <a:pt x="125858" y="67983"/>
                  </a:cubicBezTo>
                  <a:cubicBezTo>
                    <a:pt x="126061" y="67983"/>
                    <a:pt x="126874" y="67374"/>
                    <a:pt x="128296" y="66155"/>
                  </a:cubicBezTo>
                  <a:cubicBezTo>
                    <a:pt x="129719" y="65139"/>
                    <a:pt x="131039" y="64123"/>
                    <a:pt x="132259" y="63107"/>
                  </a:cubicBezTo>
                  <a:cubicBezTo>
                    <a:pt x="134494" y="61481"/>
                    <a:pt x="138456" y="56299"/>
                    <a:pt x="144146" y="47562"/>
                  </a:cubicBezTo>
                  <a:cubicBezTo>
                    <a:pt x="144552" y="46952"/>
                    <a:pt x="145162" y="45835"/>
                    <a:pt x="145975" y="44209"/>
                  </a:cubicBezTo>
                  <a:cubicBezTo>
                    <a:pt x="150242" y="35675"/>
                    <a:pt x="150851" y="31204"/>
                    <a:pt x="147803" y="30798"/>
                  </a:cubicBezTo>
                  <a:cubicBezTo>
                    <a:pt x="143739" y="30798"/>
                    <a:pt x="137237" y="33439"/>
                    <a:pt x="128296" y="38723"/>
                  </a:cubicBezTo>
                  <a:cubicBezTo>
                    <a:pt x="127077" y="39535"/>
                    <a:pt x="126467" y="39840"/>
                    <a:pt x="126467" y="39637"/>
                  </a:cubicBezTo>
                  <a:cubicBezTo>
                    <a:pt x="126467" y="39434"/>
                    <a:pt x="126061" y="39637"/>
                    <a:pt x="125248" y="40247"/>
                  </a:cubicBezTo>
                  <a:cubicBezTo>
                    <a:pt x="122607" y="41872"/>
                    <a:pt x="120371" y="42787"/>
                    <a:pt x="118543" y="42990"/>
                  </a:cubicBezTo>
                  <a:cubicBezTo>
                    <a:pt x="117933" y="42787"/>
                    <a:pt x="117425" y="42787"/>
                    <a:pt x="117019" y="42990"/>
                  </a:cubicBezTo>
                  <a:cubicBezTo>
                    <a:pt x="114580" y="43599"/>
                    <a:pt x="111532" y="42990"/>
                    <a:pt x="107875" y="41161"/>
                  </a:cubicBezTo>
                  <a:cubicBezTo>
                    <a:pt x="101982" y="37910"/>
                    <a:pt x="97105" y="33236"/>
                    <a:pt x="93244" y="27140"/>
                  </a:cubicBezTo>
                  <a:cubicBezTo>
                    <a:pt x="91619" y="24702"/>
                    <a:pt x="90501" y="22975"/>
                    <a:pt x="89891" y="21959"/>
                  </a:cubicBezTo>
                  <a:cubicBezTo>
                    <a:pt x="89485" y="21349"/>
                    <a:pt x="89536" y="21146"/>
                    <a:pt x="90044" y="21349"/>
                  </a:cubicBezTo>
                  <a:cubicBezTo>
                    <a:pt x="90552" y="21552"/>
                    <a:pt x="91720" y="22467"/>
                    <a:pt x="93549" y="24092"/>
                  </a:cubicBezTo>
                  <a:cubicBezTo>
                    <a:pt x="96394" y="26734"/>
                    <a:pt x="99645" y="28055"/>
                    <a:pt x="103303" y="28055"/>
                  </a:cubicBezTo>
                  <a:cubicBezTo>
                    <a:pt x="106554" y="28055"/>
                    <a:pt x="110008" y="27648"/>
                    <a:pt x="113666" y="26835"/>
                  </a:cubicBezTo>
                  <a:cubicBezTo>
                    <a:pt x="114479" y="26429"/>
                    <a:pt x="115698" y="26023"/>
                    <a:pt x="117323" y="25616"/>
                  </a:cubicBezTo>
                  <a:cubicBezTo>
                    <a:pt x="119152" y="25007"/>
                    <a:pt x="120270" y="24600"/>
                    <a:pt x="120676" y="24397"/>
                  </a:cubicBezTo>
                  <a:cubicBezTo>
                    <a:pt x="121083" y="24194"/>
                    <a:pt x="122200" y="23686"/>
                    <a:pt x="124029" y="22873"/>
                  </a:cubicBezTo>
                  <a:cubicBezTo>
                    <a:pt x="125248" y="22467"/>
                    <a:pt x="126721" y="21857"/>
                    <a:pt x="128449" y="21044"/>
                  </a:cubicBezTo>
                  <a:cubicBezTo>
                    <a:pt x="130176" y="20231"/>
                    <a:pt x="133173" y="18911"/>
                    <a:pt x="137440" y="17082"/>
                  </a:cubicBezTo>
                  <a:cubicBezTo>
                    <a:pt x="139472" y="16066"/>
                    <a:pt x="140691" y="15558"/>
                    <a:pt x="141098" y="15558"/>
                  </a:cubicBezTo>
                  <a:cubicBezTo>
                    <a:pt x="141911" y="15558"/>
                    <a:pt x="144451" y="14135"/>
                    <a:pt x="148718" y="11291"/>
                  </a:cubicBezTo>
                  <a:cubicBezTo>
                    <a:pt x="150547" y="10071"/>
                    <a:pt x="151766" y="9360"/>
                    <a:pt x="152375" y="9157"/>
                  </a:cubicBezTo>
                  <a:cubicBezTo>
                    <a:pt x="153595" y="8344"/>
                    <a:pt x="155423" y="6922"/>
                    <a:pt x="157862" y="4890"/>
                  </a:cubicBezTo>
                  <a:cubicBezTo>
                    <a:pt x="160707" y="2451"/>
                    <a:pt x="162637" y="1029"/>
                    <a:pt x="163653" y="623"/>
                  </a:cubicBezTo>
                  <a:cubicBezTo>
                    <a:pt x="164669" y="-89"/>
                    <a:pt x="166168" y="-190"/>
                    <a:pt x="168149" y="318"/>
                  </a:cubicBezTo>
                  <a:close/>
                </a:path>
              </a:pathLst>
            </a:custGeo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endParaRPr lang="zh-CN" altLang="en-US" sz="2399" dirty="0">
                <a:solidFill>
                  <a:schemeClr val="accent1"/>
                </a:solidFill>
                <a:latin typeface="演示流云楷" panose="02000600000000000000" pitchFamily="2" charset="-122"/>
                <a:ea typeface="演示流云楷" panose="02000600000000000000" pitchFamily="2" charset="-122"/>
                <a:cs typeface="演示流云楷" panose="02000600000000000000" pitchFamily="2" charset="-122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401E07DB-7EE7-46B1-AEA6-8CCDD8B96DDD}"/>
              </a:ext>
            </a:extLst>
          </p:cNvPr>
          <p:cNvSpPr txBox="1"/>
          <p:nvPr/>
        </p:nvSpPr>
        <p:spPr>
          <a:xfrm>
            <a:off x="5183840" y="2128702"/>
            <a:ext cx="1861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ED7D31"/>
                    </a:gs>
                    <a:gs pos="100000">
                      <a:srgbClr val="C9512E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pPr algn="ctr"/>
            <a:r>
              <a:rPr lang="zh-CN" altLang="en-US" sz="3600" dirty="0">
                <a:ln w="57150">
                  <a:solidFill>
                    <a:srgbClr val="C9512E"/>
                  </a:solidFill>
                </a:ln>
                <a:sym typeface="+mn-ea"/>
              </a:rPr>
              <a:t>版式库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049100FA-6F60-41B6-971A-A15FF0FEDE32}"/>
              </a:ext>
            </a:extLst>
          </p:cNvPr>
          <p:cNvSpPr/>
          <p:nvPr/>
        </p:nvSpPr>
        <p:spPr>
          <a:xfrm>
            <a:off x="361318" y="4821879"/>
            <a:ext cx="2046885" cy="1701055"/>
          </a:xfrm>
          <a:prstGeom prst="rect">
            <a:avLst/>
          </a:prstGeom>
          <a:gradFill flip="none" rotWithShape="1">
            <a:gsLst>
              <a:gs pos="100000">
                <a:srgbClr val="ED7D31">
                  <a:alpha val="66000"/>
                </a:srgbClr>
              </a:gs>
              <a:gs pos="19000">
                <a:srgbClr val="C951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7" name="PA-梯形 66">
            <a:extLst>
              <a:ext uri="{FF2B5EF4-FFF2-40B4-BE49-F238E27FC236}">
                <a16:creationId xmlns:a16="http://schemas.microsoft.com/office/drawing/2014/main" id="{04A22FED-C469-42B7-A590-B0D47620185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318" y="4566772"/>
            <a:ext cx="2046885" cy="254151"/>
          </a:xfrm>
          <a:prstGeom prst="trapezoid">
            <a:avLst>
              <a:gd name="adj" fmla="val 68854"/>
            </a:avLst>
          </a:prstGeom>
          <a:gradFill flip="none" rotWithShape="1">
            <a:gsLst>
              <a:gs pos="100000">
                <a:srgbClr val="ED7D31">
                  <a:alpha val="0"/>
                </a:srgbClr>
              </a:gs>
              <a:gs pos="19000">
                <a:srgbClr val="C9512E">
                  <a:alpha val="44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39C11A4-278B-4520-9324-593C09CA5FBA}"/>
              </a:ext>
            </a:extLst>
          </p:cNvPr>
          <p:cNvSpPr/>
          <p:nvPr/>
        </p:nvSpPr>
        <p:spPr>
          <a:xfrm>
            <a:off x="2716938" y="4821879"/>
            <a:ext cx="2046885" cy="1701055"/>
          </a:xfrm>
          <a:prstGeom prst="rect">
            <a:avLst/>
          </a:prstGeom>
          <a:gradFill flip="none" rotWithShape="1">
            <a:gsLst>
              <a:gs pos="100000">
                <a:srgbClr val="ED7D31">
                  <a:alpha val="66000"/>
                </a:srgbClr>
              </a:gs>
              <a:gs pos="19000">
                <a:srgbClr val="C951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>
            <a:extLst>
              <a:ext uri="{FF2B5EF4-FFF2-40B4-BE49-F238E27FC236}">
                <a16:creationId xmlns:a16="http://schemas.microsoft.com/office/drawing/2014/main" id="{9EF3DF9D-5A5F-49EA-AB21-79EE46457797}"/>
              </a:ext>
            </a:extLst>
          </p:cNvPr>
          <p:cNvSpPr/>
          <p:nvPr/>
        </p:nvSpPr>
        <p:spPr>
          <a:xfrm>
            <a:off x="2716938" y="4566772"/>
            <a:ext cx="2046885" cy="254151"/>
          </a:xfrm>
          <a:prstGeom prst="trapezoid">
            <a:avLst>
              <a:gd name="adj" fmla="val 68854"/>
            </a:avLst>
          </a:prstGeom>
          <a:gradFill flip="none" rotWithShape="1">
            <a:gsLst>
              <a:gs pos="100000">
                <a:srgbClr val="ED7D31">
                  <a:alpha val="0"/>
                </a:srgbClr>
              </a:gs>
              <a:gs pos="19000">
                <a:srgbClr val="C9512E">
                  <a:alpha val="44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D2E4BF1D-42F9-4A12-8FCB-C60DB4A9241B}"/>
              </a:ext>
            </a:extLst>
          </p:cNvPr>
          <p:cNvSpPr/>
          <p:nvPr/>
        </p:nvSpPr>
        <p:spPr>
          <a:xfrm>
            <a:off x="5072558" y="4821879"/>
            <a:ext cx="2046885" cy="1701055"/>
          </a:xfrm>
          <a:prstGeom prst="rect">
            <a:avLst/>
          </a:prstGeom>
          <a:gradFill flip="none" rotWithShape="1">
            <a:gsLst>
              <a:gs pos="100000">
                <a:srgbClr val="ED7D31">
                  <a:alpha val="66000"/>
                </a:srgbClr>
              </a:gs>
              <a:gs pos="19000">
                <a:srgbClr val="C951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梯形 72">
            <a:extLst>
              <a:ext uri="{FF2B5EF4-FFF2-40B4-BE49-F238E27FC236}">
                <a16:creationId xmlns:a16="http://schemas.microsoft.com/office/drawing/2014/main" id="{3F03EB4E-99BF-4F36-B21D-8DF1166C4E6A}"/>
              </a:ext>
            </a:extLst>
          </p:cNvPr>
          <p:cNvSpPr/>
          <p:nvPr/>
        </p:nvSpPr>
        <p:spPr>
          <a:xfrm>
            <a:off x="5072558" y="4566772"/>
            <a:ext cx="2046885" cy="254151"/>
          </a:xfrm>
          <a:prstGeom prst="trapezoid">
            <a:avLst>
              <a:gd name="adj" fmla="val 68854"/>
            </a:avLst>
          </a:prstGeom>
          <a:gradFill flip="none" rotWithShape="1">
            <a:gsLst>
              <a:gs pos="100000">
                <a:srgbClr val="ED7D31">
                  <a:alpha val="0"/>
                </a:srgbClr>
              </a:gs>
              <a:gs pos="19000">
                <a:srgbClr val="C9512E">
                  <a:alpha val="44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F428B47F-5A1A-4724-84CD-393BECA17D90}"/>
              </a:ext>
            </a:extLst>
          </p:cNvPr>
          <p:cNvSpPr/>
          <p:nvPr/>
        </p:nvSpPr>
        <p:spPr>
          <a:xfrm>
            <a:off x="7428178" y="4821879"/>
            <a:ext cx="2046885" cy="1701055"/>
          </a:xfrm>
          <a:prstGeom prst="rect">
            <a:avLst/>
          </a:prstGeom>
          <a:gradFill flip="none" rotWithShape="1">
            <a:gsLst>
              <a:gs pos="100000">
                <a:srgbClr val="ED7D31">
                  <a:alpha val="66000"/>
                </a:srgbClr>
              </a:gs>
              <a:gs pos="19000">
                <a:srgbClr val="C951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梯形 75">
            <a:extLst>
              <a:ext uri="{FF2B5EF4-FFF2-40B4-BE49-F238E27FC236}">
                <a16:creationId xmlns:a16="http://schemas.microsoft.com/office/drawing/2014/main" id="{5DF9ED03-D61E-4F30-85D8-3EAA2F13460D}"/>
              </a:ext>
            </a:extLst>
          </p:cNvPr>
          <p:cNvSpPr/>
          <p:nvPr/>
        </p:nvSpPr>
        <p:spPr>
          <a:xfrm>
            <a:off x="7428178" y="4566772"/>
            <a:ext cx="2046885" cy="254151"/>
          </a:xfrm>
          <a:prstGeom prst="trapezoid">
            <a:avLst>
              <a:gd name="adj" fmla="val 68854"/>
            </a:avLst>
          </a:prstGeom>
          <a:gradFill flip="none" rotWithShape="1">
            <a:gsLst>
              <a:gs pos="100000">
                <a:srgbClr val="ED7D31">
                  <a:alpha val="0"/>
                </a:srgbClr>
              </a:gs>
              <a:gs pos="19000">
                <a:srgbClr val="C9512E">
                  <a:alpha val="44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BC9CBC7A-FF47-40DD-A3F8-D59AC3A18F51}"/>
              </a:ext>
            </a:extLst>
          </p:cNvPr>
          <p:cNvSpPr/>
          <p:nvPr/>
        </p:nvSpPr>
        <p:spPr>
          <a:xfrm>
            <a:off x="9783798" y="4821879"/>
            <a:ext cx="2046885" cy="1701055"/>
          </a:xfrm>
          <a:prstGeom prst="rect">
            <a:avLst/>
          </a:prstGeom>
          <a:gradFill flip="none" rotWithShape="1">
            <a:gsLst>
              <a:gs pos="100000">
                <a:srgbClr val="ED7D31">
                  <a:alpha val="66000"/>
                </a:srgbClr>
              </a:gs>
              <a:gs pos="19000">
                <a:srgbClr val="C951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梯形 78">
            <a:extLst>
              <a:ext uri="{FF2B5EF4-FFF2-40B4-BE49-F238E27FC236}">
                <a16:creationId xmlns:a16="http://schemas.microsoft.com/office/drawing/2014/main" id="{0470FFB1-84E4-4C24-8FF7-50AE87A90242}"/>
              </a:ext>
            </a:extLst>
          </p:cNvPr>
          <p:cNvSpPr/>
          <p:nvPr/>
        </p:nvSpPr>
        <p:spPr>
          <a:xfrm>
            <a:off x="9783798" y="4566772"/>
            <a:ext cx="2046885" cy="254151"/>
          </a:xfrm>
          <a:prstGeom prst="trapezoid">
            <a:avLst>
              <a:gd name="adj" fmla="val 68854"/>
            </a:avLst>
          </a:prstGeom>
          <a:gradFill flip="none" rotWithShape="1">
            <a:gsLst>
              <a:gs pos="100000">
                <a:srgbClr val="ED7D31">
                  <a:alpha val="0"/>
                </a:srgbClr>
              </a:gs>
              <a:gs pos="19000">
                <a:srgbClr val="C9512E">
                  <a:alpha val="44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A884A68-C7B9-4CF1-BE2F-3B6CFBA1FFD9}"/>
              </a:ext>
            </a:extLst>
          </p:cNvPr>
          <p:cNvSpPr txBox="1"/>
          <p:nvPr/>
        </p:nvSpPr>
        <p:spPr>
          <a:xfrm>
            <a:off x="830762" y="44157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 Medium" panose="00000600000000000000" charset="-122"/>
                <a:sym typeface="+mn-ea"/>
              </a:rPr>
              <a:t>功能页面</a:t>
            </a:r>
            <a:endParaRPr kumimoji="0" lang="zh-CN" altLang="en-US" sz="1800" b="1" i="0" u="none" strike="noStrike" cap="none" normalizeH="0" baseline="0" dirty="0">
              <a:ln>
                <a:noFill/>
              </a:ln>
              <a:solidFill>
                <a:srgbClr val="C9512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MiSans Medium" panose="00000600000000000000" charset="-122"/>
              <a:sym typeface="+mn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74CF068-E01D-4EF3-8658-A200ECE02721}"/>
              </a:ext>
            </a:extLst>
          </p:cNvPr>
          <p:cNvGrpSpPr/>
          <p:nvPr/>
        </p:nvGrpSpPr>
        <p:grpSpPr>
          <a:xfrm>
            <a:off x="920258" y="4886835"/>
            <a:ext cx="929005" cy="1571141"/>
            <a:chOff x="920258" y="4857916"/>
            <a:chExt cx="929005" cy="1501444"/>
          </a:xfrm>
        </p:grpSpPr>
        <p:sp>
          <p:nvSpPr>
            <p:cNvPr id="56" name="圆角矩形 2">
              <a:extLst>
                <a:ext uri="{FF2B5EF4-FFF2-40B4-BE49-F238E27FC236}">
                  <a16:creationId xmlns:a16="http://schemas.microsoft.com/office/drawing/2014/main" id="{36319B00-A86E-402F-96FE-FE069594EBEA}"/>
                </a:ext>
              </a:extLst>
            </p:cNvPr>
            <p:cNvSpPr/>
            <p:nvPr/>
          </p:nvSpPr>
          <p:spPr>
            <a:xfrm>
              <a:off x="1009133" y="4857916"/>
              <a:ext cx="75125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封面页</a:t>
              </a:r>
            </a:p>
          </p:txBody>
        </p:sp>
        <p:sp>
          <p:nvSpPr>
            <p:cNvPr id="57" name="圆角矩形 3">
              <a:extLst>
                <a:ext uri="{FF2B5EF4-FFF2-40B4-BE49-F238E27FC236}">
                  <a16:creationId xmlns:a16="http://schemas.microsoft.com/office/drawing/2014/main" id="{4E4F02EC-3F6D-4F19-A1EB-FFB603BC24BD}"/>
                </a:ext>
              </a:extLst>
            </p:cNvPr>
            <p:cNvSpPr/>
            <p:nvPr/>
          </p:nvSpPr>
          <p:spPr>
            <a:xfrm>
              <a:off x="1009133" y="5148147"/>
              <a:ext cx="75125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目录页</a:t>
              </a:r>
            </a:p>
          </p:txBody>
        </p:sp>
        <p:sp>
          <p:nvSpPr>
            <p:cNvPr id="58" name="圆角矩形 5">
              <a:extLst>
                <a:ext uri="{FF2B5EF4-FFF2-40B4-BE49-F238E27FC236}">
                  <a16:creationId xmlns:a16="http://schemas.microsoft.com/office/drawing/2014/main" id="{45B6B1AF-EEDF-4B0B-BBA2-CE8CB783F6DE}"/>
                </a:ext>
              </a:extLst>
            </p:cNvPr>
            <p:cNvSpPr/>
            <p:nvPr/>
          </p:nvSpPr>
          <p:spPr>
            <a:xfrm>
              <a:off x="920258" y="5728609"/>
              <a:ext cx="92900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标题样式</a:t>
              </a:r>
            </a:p>
          </p:txBody>
        </p:sp>
        <p:sp>
          <p:nvSpPr>
            <p:cNvPr id="59" name="圆角矩形 6">
              <a:extLst>
                <a:ext uri="{FF2B5EF4-FFF2-40B4-BE49-F238E27FC236}">
                  <a16:creationId xmlns:a16="http://schemas.microsoft.com/office/drawing/2014/main" id="{D0CD3203-5AD2-4B59-9CF9-D2FE78F4EA9F}"/>
                </a:ext>
              </a:extLst>
            </p:cNvPr>
            <p:cNvSpPr/>
            <p:nvPr/>
          </p:nvSpPr>
          <p:spPr>
            <a:xfrm>
              <a:off x="1009133" y="6018841"/>
              <a:ext cx="75125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结束页</a:t>
              </a:r>
            </a:p>
          </p:txBody>
        </p:sp>
        <p:sp>
          <p:nvSpPr>
            <p:cNvPr id="60" name="圆角矩形 36">
              <a:extLst>
                <a:ext uri="{FF2B5EF4-FFF2-40B4-BE49-F238E27FC236}">
                  <a16:creationId xmlns:a16="http://schemas.microsoft.com/office/drawing/2014/main" id="{2613F421-DA94-409F-A47F-F1F961E791E8}"/>
                </a:ext>
              </a:extLst>
            </p:cNvPr>
            <p:cNvSpPr/>
            <p:nvPr/>
          </p:nvSpPr>
          <p:spPr>
            <a:xfrm>
              <a:off x="1009133" y="5438378"/>
              <a:ext cx="75125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章节页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79B1CFFD-275B-4176-9ECF-F5F75D9441F8}"/>
              </a:ext>
            </a:extLst>
          </p:cNvPr>
          <p:cNvGrpSpPr/>
          <p:nvPr/>
        </p:nvGrpSpPr>
        <p:grpSpPr>
          <a:xfrm>
            <a:off x="3452735" y="4886835"/>
            <a:ext cx="575290" cy="1571141"/>
            <a:chOff x="3398283" y="4886835"/>
            <a:chExt cx="575290" cy="1571141"/>
          </a:xfrm>
        </p:grpSpPr>
        <p:sp>
          <p:nvSpPr>
            <p:cNvPr id="94" name="圆角矩形 47">
              <a:extLst>
                <a:ext uri="{FF2B5EF4-FFF2-40B4-BE49-F238E27FC236}">
                  <a16:creationId xmlns:a16="http://schemas.microsoft.com/office/drawing/2014/main" id="{2F03F0DA-2690-4CBC-BFC3-37ED220AC28D}"/>
                </a:ext>
              </a:extLst>
            </p:cNvPr>
            <p:cNvSpPr/>
            <p:nvPr/>
          </p:nvSpPr>
          <p:spPr>
            <a:xfrm>
              <a:off x="3398486" y="4886835"/>
              <a:ext cx="574885" cy="34037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并列</a:t>
              </a:r>
            </a:p>
          </p:txBody>
        </p:sp>
        <p:sp>
          <p:nvSpPr>
            <p:cNvPr id="95" name="圆角矩形 51">
              <a:extLst>
                <a:ext uri="{FF2B5EF4-FFF2-40B4-BE49-F238E27FC236}">
                  <a16:creationId xmlns:a16="http://schemas.microsoft.com/office/drawing/2014/main" id="{C1E3DB7E-0A02-4AAF-815E-CAD4E4DE29AC}"/>
                </a:ext>
              </a:extLst>
            </p:cNvPr>
            <p:cNvSpPr/>
            <p:nvPr/>
          </p:nvSpPr>
          <p:spPr>
            <a:xfrm>
              <a:off x="3398486" y="5194490"/>
              <a:ext cx="574885" cy="34037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递进</a:t>
              </a:r>
            </a:p>
          </p:txBody>
        </p:sp>
        <p:sp>
          <p:nvSpPr>
            <p:cNvPr id="96" name="圆角矩形 52">
              <a:extLst>
                <a:ext uri="{FF2B5EF4-FFF2-40B4-BE49-F238E27FC236}">
                  <a16:creationId xmlns:a16="http://schemas.microsoft.com/office/drawing/2014/main" id="{DAB085D8-DDE8-41BF-8E8D-5C7C00F361D1}"/>
                </a:ext>
              </a:extLst>
            </p:cNvPr>
            <p:cNvSpPr/>
            <p:nvPr/>
          </p:nvSpPr>
          <p:spPr>
            <a:xfrm>
              <a:off x="3398486" y="5809801"/>
              <a:ext cx="574885" cy="34037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对比</a:t>
              </a:r>
            </a:p>
          </p:txBody>
        </p:sp>
        <p:sp>
          <p:nvSpPr>
            <p:cNvPr id="97" name="圆角矩形 53">
              <a:extLst>
                <a:ext uri="{FF2B5EF4-FFF2-40B4-BE49-F238E27FC236}">
                  <a16:creationId xmlns:a16="http://schemas.microsoft.com/office/drawing/2014/main" id="{EAB5A682-1102-42C4-9839-8EA6ADB5A560}"/>
                </a:ext>
              </a:extLst>
            </p:cNvPr>
            <p:cNvSpPr/>
            <p:nvPr/>
          </p:nvSpPr>
          <p:spPr>
            <a:xfrm>
              <a:off x="3398283" y="6117457"/>
              <a:ext cx="575290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总分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圆角矩形 56">
              <a:extLst>
                <a:ext uri="{FF2B5EF4-FFF2-40B4-BE49-F238E27FC236}">
                  <a16:creationId xmlns:a16="http://schemas.microsoft.com/office/drawing/2014/main" id="{36182E1B-9ED3-481F-B555-61A5AFE00BAE}"/>
                </a:ext>
              </a:extLst>
            </p:cNvPr>
            <p:cNvSpPr/>
            <p:nvPr/>
          </p:nvSpPr>
          <p:spPr>
            <a:xfrm>
              <a:off x="3398486" y="5502145"/>
              <a:ext cx="574885" cy="34037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循环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1ACEE734-09B0-46CA-ACC9-E91A7AF31113}"/>
              </a:ext>
            </a:extLst>
          </p:cNvPr>
          <p:cNvGrpSpPr/>
          <p:nvPr/>
        </p:nvGrpSpPr>
        <p:grpSpPr>
          <a:xfrm>
            <a:off x="5720373" y="4886835"/>
            <a:ext cx="751255" cy="1316552"/>
            <a:chOff x="5621690" y="4886835"/>
            <a:chExt cx="751255" cy="1316552"/>
          </a:xfrm>
        </p:grpSpPr>
        <p:sp>
          <p:nvSpPr>
            <p:cNvPr id="100" name="圆角矩形 59">
              <a:extLst>
                <a:ext uri="{FF2B5EF4-FFF2-40B4-BE49-F238E27FC236}">
                  <a16:creationId xmlns:a16="http://schemas.microsoft.com/office/drawing/2014/main" id="{C6589183-9718-49C7-935B-60139852DB29}"/>
                </a:ext>
              </a:extLst>
            </p:cNvPr>
            <p:cNvSpPr/>
            <p:nvPr/>
          </p:nvSpPr>
          <p:spPr>
            <a:xfrm>
              <a:off x="5709672" y="4886835"/>
              <a:ext cx="575290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表格</a:t>
              </a:r>
            </a:p>
          </p:txBody>
        </p:sp>
        <p:sp>
          <p:nvSpPr>
            <p:cNvPr id="101" name="圆角矩形 60">
              <a:extLst>
                <a:ext uri="{FF2B5EF4-FFF2-40B4-BE49-F238E27FC236}">
                  <a16:creationId xmlns:a16="http://schemas.microsoft.com/office/drawing/2014/main" id="{67BC4DD1-9280-499A-BAE7-D5A826048645}"/>
                </a:ext>
              </a:extLst>
            </p:cNvPr>
            <p:cNvSpPr/>
            <p:nvPr/>
          </p:nvSpPr>
          <p:spPr>
            <a:xfrm>
              <a:off x="5621690" y="5195986"/>
              <a:ext cx="75125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柱状图</a:t>
              </a:r>
            </a:p>
          </p:txBody>
        </p:sp>
        <p:sp>
          <p:nvSpPr>
            <p:cNvPr id="102" name="圆角矩形 62">
              <a:extLst>
                <a:ext uri="{FF2B5EF4-FFF2-40B4-BE49-F238E27FC236}">
                  <a16:creationId xmlns:a16="http://schemas.microsoft.com/office/drawing/2014/main" id="{5858D09E-7C65-4E18-A7CD-975FEABB1CF3}"/>
                </a:ext>
              </a:extLst>
            </p:cNvPr>
            <p:cNvSpPr/>
            <p:nvPr/>
          </p:nvSpPr>
          <p:spPr>
            <a:xfrm>
              <a:off x="5709672" y="5862868"/>
              <a:ext cx="575290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饼图</a:t>
              </a:r>
            </a:p>
          </p:txBody>
        </p:sp>
        <p:sp>
          <p:nvSpPr>
            <p:cNvPr id="103" name="圆角矩形 65">
              <a:extLst>
                <a:ext uri="{FF2B5EF4-FFF2-40B4-BE49-F238E27FC236}">
                  <a16:creationId xmlns:a16="http://schemas.microsoft.com/office/drawing/2014/main" id="{B7464561-6D78-42A1-BF48-BECDD8AF1118}"/>
                </a:ext>
              </a:extLst>
            </p:cNvPr>
            <p:cNvSpPr/>
            <p:nvPr/>
          </p:nvSpPr>
          <p:spPr>
            <a:xfrm>
              <a:off x="5621690" y="5531635"/>
              <a:ext cx="75125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折线图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29AFA42B-C5AD-4741-8ACD-DD4F06B738C7}"/>
              </a:ext>
            </a:extLst>
          </p:cNvPr>
          <p:cNvGrpSpPr/>
          <p:nvPr/>
        </p:nvGrpSpPr>
        <p:grpSpPr>
          <a:xfrm>
            <a:off x="7986959" y="4886835"/>
            <a:ext cx="929322" cy="1571141"/>
            <a:chOff x="8035654" y="4886835"/>
            <a:chExt cx="929322" cy="1571141"/>
          </a:xfrm>
        </p:grpSpPr>
        <p:sp>
          <p:nvSpPr>
            <p:cNvPr id="105" name="圆角矩形 67">
              <a:extLst>
                <a:ext uri="{FF2B5EF4-FFF2-40B4-BE49-F238E27FC236}">
                  <a16:creationId xmlns:a16="http://schemas.microsoft.com/office/drawing/2014/main" id="{E63989C4-8041-48BD-896A-2D2FC0176E7D}"/>
                </a:ext>
              </a:extLst>
            </p:cNvPr>
            <p:cNvSpPr/>
            <p:nvPr/>
          </p:nvSpPr>
          <p:spPr>
            <a:xfrm>
              <a:off x="8035654" y="4886835"/>
              <a:ext cx="929005" cy="340519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人物介绍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圆角矩形 68">
              <a:extLst>
                <a:ext uri="{FF2B5EF4-FFF2-40B4-BE49-F238E27FC236}">
                  <a16:creationId xmlns:a16="http://schemas.microsoft.com/office/drawing/2014/main" id="{702B349C-B03A-4B4F-87D9-753919497077}"/>
                </a:ext>
              </a:extLst>
            </p:cNvPr>
            <p:cNvSpPr/>
            <p:nvPr/>
          </p:nvSpPr>
          <p:spPr>
            <a:xfrm>
              <a:off x="8036185" y="5194287"/>
              <a:ext cx="928791" cy="34072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荣誉奖项</a:t>
              </a:r>
            </a:p>
          </p:txBody>
        </p:sp>
        <p:sp>
          <p:nvSpPr>
            <p:cNvPr id="107" name="圆角矩形 69">
              <a:extLst>
                <a:ext uri="{FF2B5EF4-FFF2-40B4-BE49-F238E27FC236}">
                  <a16:creationId xmlns:a16="http://schemas.microsoft.com/office/drawing/2014/main" id="{28643039-4EC8-4CC7-AB01-424169726D14}"/>
                </a:ext>
              </a:extLst>
            </p:cNvPr>
            <p:cNvSpPr/>
            <p:nvPr/>
          </p:nvSpPr>
          <p:spPr>
            <a:xfrm>
              <a:off x="8036185" y="5809599"/>
              <a:ext cx="928791" cy="34072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图片创意</a:t>
              </a:r>
            </a:p>
          </p:txBody>
        </p:sp>
        <p:sp>
          <p:nvSpPr>
            <p:cNvPr id="108" name="圆角矩形 70">
              <a:extLst>
                <a:ext uri="{FF2B5EF4-FFF2-40B4-BE49-F238E27FC236}">
                  <a16:creationId xmlns:a16="http://schemas.microsoft.com/office/drawing/2014/main" id="{11920191-2623-47F0-A22A-38D04F63F83A}"/>
                </a:ext>
              </a:extLst>
            </p:cNvPr>
            <p:cNvSpPr/>
            <p:nvPr/>
          </p:nvSpPr>
          <p:spPr>
            <a:xfrm>
              <a:off x="8036185" y="6117253"/>
              <a:ext cx="928791" cy="34072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商业模型</a:t>
              </a:r>
            </a:p>
          </p:txBody>
        </p:sp>
        <p:sp>
          <p:nvSpPr>
            <p:cNvPr id="109" name="圆角矩形 72">
              <a:extLst>
                <a:ext uri="{FF2B5EF4-FFF2-40B4-BE49-F238E27FC236}">
                  <a16:creationId xmlns:a16="http://schemas.microsoft.com/office/drawing/2014/main" id="{15910752-C66F-450A-8E40-442D517BB80B}"/>
                </a:ext>
              </a:extLst>
            </p:cNvPr>
            <p:cNvSpPr/>
            <p:nvPr/>
          </p:nvSpPr>
          <p:spPr>
            <a:xfrm>
              <a:off x="8125084" y="5501943"/>
              <a:ext cx="750992" cy="340723"/>
            </a:xfrm>
            <a:prstGeom prst="round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时间轴</a:t>
              </a:r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1FFAB64-EC9C-4321-A384-E08F433AE992}"/>
              </a:ext>
            </a:extLst>
          </p:cNvPr>
          <p:cNvSpPr/>
          <p:nvPr/>
        </p:nvSpPr>
        <p:spPr>
          <a:xfrm>
            <a:off x="1388300" y="3572896"/>
            <a:ext cx="2758071" cy="837993"/>
          </a:xfrm>
          <a:custGeom>
            <a:avLst/>
            <a:gdLst>
              <a:gd name="connsiteX0" fmla="*/ 0 w 3627120"/>
              <a:gd name="connsiteY0" fmla="*/ 1139952 h 1139952"/>
              <a:gd name="connsiteX1" fmla="*/ 0 w 3627120"/>
              <a:gd name="connsiteY1" fmla="*/ 896112 h 1139952"/>
              <a:gd name="connsiteX2" fmla="*/ 3627120 w 3627120"/>
              <a:gd name="connsiteY2" fmla="*/ 0 h 1139952"/>
              <a:gd name="connsiteX0" fmla="*/ 0 w 3631453"/>
              <a:gd name="connsiteY0" fmla="*/ 1544573 h 1544573"/>
              <a:gd name="connsiteX1" fmla="*/ 4333 w 3631453"/>
              <a:gd name="connsiteY1" fmla="*/ 896112 h 1544573"/>
              <a:gd name="connsiteX2" fmla="*/ 3631453 w 3631453"/>
              <a:gd name="connsiteY2" fmla="*/ 0 h 154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1453" h="1544573">
                <a:moveTo>
                  <a:pt x="0" y="1544573"/>
                </a:moveTo>
                <a:cubicBezTo>
                  <a:pt x="1444" y="1328419"/>
                  <a:pt x="2889" y="1112266"/>
                  <a:pt x="4333" y="896112"/>
                </a:cubicBezTo>
                <a:lnTo>
                  <a:pt x="3631453" y="0"/>
                </a:lnTo>
              </a:path>
            </a:pathLst>
          </a:custGeom>
          <a:noFill/>
          <a:ln w="6350">
            <a:gradFill>
              <a:gsLst>
                <a:gs pos="0">
                  <a:srgbClr val="ED7D31">
                    <a:alpha val="14000"/>
                  </a:srgbClr>
                </a:gs>
                <a:gs pos="100000">
                  <a:srgbClr val="C9512E"/>
                </a:gs>
              </a:gsLst>
              <a:lin ang="5400000" scaled="1"/>
            </a:gra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D1E88C1C-3B3A-43BA-AF0A-7B9914E6F6D2}"/>
              </a:ext>
            </a:extLst>
          </p:cNvPr>
          <p:cNvSpPr/>
          <p:nvPr/>
        </p:nvSpPr>
        <p:spPr>
          <a:xfrm flipH="1">
            <a:off x="8045629" y="3572896"/>
            <a:ext cx="2758071" cy="837993"/>
          </a:xfrm>
          <a:custGeom>
            <a:avLst/>
            <a:gdLst>
              <a:gd name="connsiteX0" fmla="*/ 0 w 3627120"/>
              <a:gd name="connsiteY0" fmla="*/ 1139952 h 1139952"/>
              <a:gd name="connsiteX1" fmla="*/ 0 w 3627120"/>
              <a:gd name="connsiteY1" fmla="*/ 896112 h 1139952"/>
              <a:gd name="connsiteX2" fmla="*/ 3627120 w 3627120"/>
              <a:gd name="connsiteY2" fmla="*/ 0 h 1139952"/>
              <a:gd name="connsiteX0" fmla="*/ 0 w 3631453"/>
              <a:gd name="connsiteY0" fmla="*/ 1544573 h 1544573"/>
              <a:gd name="connsiteX1" fmla="*/ 4333 w 3631453"/>
              <a:gd name="connsiteY1" fmla="*/ 896112 h 1544573"/>
              <a:gd name="connsiteX2" fmla="*/ 3631453 w 3631453"/>
              <a:gd name="connsiteY2" fmla="*/ 0 h 154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1453" h="1544573">
                <a:moveTo>
                  <a:pt x="0" y="1544573"/>
                </a:moveTo>
                <a:cubicBezTo>
                  <a:pt x="1444" y="1328419"/>
                  <a:pt x="2889" y="1112266"/>
                  <a:pt x="4333" y="896112"/>
                </a:cubicBezTo>
                <a:lnTo>
                  <a:pt x="3631453" y="0"/>
                </a:lnTo>
              </a:path>
            </a:pathLst>
          </a:custGeom>
          <a:noFill/>
          <a:ln w="6350">
            <a:gradFill>
              <a:gsLst>
                <a:gs pos="0">
                  <a:srgbClr val="ED7D31">
                    <a:alpha val="14000"/>
                  </a:srgbClr>
                </a:gs>
                <a:gs pos="100000">
                  <a:srgbClr val="C9512E"/>
                </a:gs>
              </a:gsLst>
              <a:lin ang="5400000" scaled="1"/>
            </a:gra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A124854D-2B86-45B9-925B-24BF6034DC20}"/>
              </a:ext>
            </a:extLst>
          </p:cNvPr>
          <p:cNvSpPr/>
          <p:nvPr/>
        </p:nvSpPr>
        <p:spPr>
          <a:xfrm>
            <a:off x="3716951" y="3839348"/>
            <a:ext cx="2758071" cy="571541"/>
          </a:xfrm>
          <a:custGeom>
            <a:avLst/>
            <a:gdLst>
              <a:gd name="connsiteX0" fmla="*/ 0 w 3627120"/>
              <a:gd name="connsiteY0" fmla="*/ 1139952 h 1139952"/>
              <a:gd name="connsiteX1" fmla="*/ 0 w 3627120"/>
              <a:gd name="connsiteY1" fmla="*/ 896112 h 1139952"/>
              <a:gd name="connsiteX2" fmla="*/ 3627120 w 3627120"/>
              <a:gd name="connsiteY2" fmla="*/ 0 h 1139952"/>
              <a:gd name="connsiteX0" fmla="*/ 0 w 3631453"/>
              <a:gd name="connsiteY0" fmla="*/ 1544573 h 1544573"/>
              <a:gd name="connsiteX1" fmla="*/ 4333 w 3631453"/>
              <a:gd name="connsiteY1" fmla="*/ 896112 h 1544573"/>
              <a:gd name="connsiteX2" fmla="*/ 3631453 w 3631453"/>
              <a:gd name="connsiteY2" fmla="*/ 0 h 154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1453" h="1544573">
                <a:moveTo>
                  <a:pt x="0" y="1544573"/>
                </a:moveTo>
                <a:cubicBezTo>
                  <a:pt x="1444" y="1328419"/>
                  <a:pt x="2889" y="1112266"/>
                  <a:pt x="4333" y="896112"/>
                </a:cubicBezTo>
                <a:lnTo>
                  <a:pt x="3631453" y="0"/>
                </a:lnTo>
              </a:path>
            </a:pathLst>
          </a:custGeom>
          <a:noFill/>
          <a:ln w="6350">
            <a:gradFill>
              <a:gsLst>
                <a:gs pos="0">
                  <a:srgbClr val="ED7D31">
                    <a:alpha val="14000"/>
                  </a:srgbClr>
                </a:gs>
                <a:gs pos="100000">
                  <a:srgbClr val="C9512E"/>
                </a:gs>
              </a:gsLst>
              <a:lin ang="5400000" scaled="1"/>
            </a:gra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47A352C0-D27D-4BE1-8B0E-8ACBBA003402}"/>
              </a:ext>
            </a:extLst>
          </p:cNvPr>
          <p:cNvSpPr/>
          <p:nvPr/>
        </p:nvSpPr>
        <p:spPr>
          <a:xfrm flipH="1">
            <a:off x="5716978" y="3839348"/>
            <a:ext cx="2758071" cy="571541"/>
          </a:xfrm>
          <a:custGeom>
            <a:avLst/>
            <a:gdLst>
              <a:gd name="connsiteX0" fmla="*/ 0 w 3627120"/>
              <a:gd name="connsiteY0" fmla="*/ 1139952 h 1139952"/>
              <a:gd name="connsiteX1" fmla="*/ 0 w 3627120"/>
              <a:gd name="connsiteY1" fmla="*/ 896112 h 1139952"/>
              <a:gd name="connsiteX2" fmla="*/ 3627120 w 3627120"/>
              <a:gd name="connsiteY2" fmla="*/ 0 h 1139952"/>
              <a:gd name="connsiteX0" fmla="*/ 0 w 3631453"/>
              <a:gd name="connsiteY0" fmla="*/ 1544573 h 1544573"/>
              <a:gd name="connsiteX1" fmla="*/ 4333 w 3631453"/>
              <a:gd name="connsiteY1" fmla="*/ 896112 h 1544573"/>
              <a:gd name="connsiteX2" fmla="*/ 3631453 w 3631453"/>
              <a:gd name="connsiteY2" fmla="*/ 0 h 154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1453" h="1544573">
                <a:moveTo>
                  <a:pt x="0" y="1544573"/>
                </a:moveTo>
                <a:cubicBezTo>
                  <a:pt x="1444" y="1328419"/>
                  <a:pt x="2889" y="1112266"/>
                  <a:pt x="4333" y="896112"/>
                </a:cubicBezTo>
                <a:lnTo>
                  <a:pt x="3631453" y="0"/>
                </a:lnTo>
              </a:path>
            </a:pathLst>
          </a:custGeom>
          <a:noFill/>
          <a:ln w="6350">
            <a:gradFill>
              <a:gsLst>
                <a:gs pos="0">
                  <a:srgbClr val="ED7D31">
                    <a:alpha val="14000"/>
                  </a:srgbClr>
                </a:gs>
                <a:gs pos="100000">
                  <a:srgbClr val="C9512E"/>
                </a:gs>
              </a:gsLst>
              <a:lin ang="5400000" scaled="1"/>
            </a:gra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3FB8C29E-6D0A-41E5-923F-B57137C77AA5}"/>
              </a:ext>
            </a:extLst>
          </p:cNvPr>
          <p:cNvCxnSpPr>
            <a:cxnSpLocks/>
          </p:cNvCxnSpPr>
          <p:nvPr/>
        </p:nvCxnSpPr>
        <p:spPr>
          <a:xfrm flipH="1" flipV="1">
            <a:off x="6114568" y="4022322"/>
            <a:ext cx="0" cy="388567"/>
          </a:xfrm>
          <a:prstGeom prst="line">
            <a:avLst/>
          </a:prstGeom>
          <a:noFill/>
          <a:ln w="6350">
            <a:gradFill flip="none" rotWithShape="1">
              <a:gsLst>
                <a:gs pos="0">
                  <a:srgbClr val="ED7D31">
                    <a:alpha val="14000"/>
                  </a:srgbClr>
                </a:gs>
                <a:gs pos="100000">
                  <a:srgbClr val="C9512E"/>
                </a:gs>
              </a:gsLst>
              <a:lin ang="16200000" scaled="1"/>
              <a:tileRect/>
            </a:gra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457C408-ABCC-4D22-97FE-64A8A613EF43}"/>
              </a:ext>
            </a:extLst>
          </p:cNvPr>
          <p:cNvSpPr txBox="1"/>
          <p:nvPr/>
        </p:nvSpPr>
        <p:spPr>
          <a:xfrm>
            <a:off x="3202048" y="44157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 Medium" panose="00000600000000000000" charset="-122"/>
                <a:sym typeface="+mn-ea"/>
              </a:rPr>
              <a:t>内容排版</a:t>
            </a:r>
            <a:endParaRPr kumimoji="0" lang="zh-CN" altLang="en-US" sz="1800" b="1" i="0" u="none" strike="noStrike" cap="none" normalizeH="0" baseline="0" dirty="0">
              <a:ln>
                <a:noFill/>
              </a:ln>
              <a:solidFill>
                <a:srgbClr val="C9512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MiSans Medium" panose="00000600000000000000" charset="-122"/>
              <a:sym typeface="+mn-ea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96143E19-8C91-45F3-BCAE-A298D5666A6D}"/>
              </a:ext>
            </a:extLst>
          </p:cNvPr>
          <p:cNvSpPr txBox="1"/>
          <p:nvPr/>
        </p:nvSpPr>
        <p:spPr>
          <a:xfrm>
            <a:off x="5542002" y="44157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 Medium" panose="00000600000000000000" charset="-122"/>
                <a:sym typeface="+mn-ea"/>
              </a:rPr>
              <a:t>图表美化</a:t>
            </a:r>
            <a:endParaRPr kumimoji="0" lang="zh-CN" altLang="en-US" sz="1800" b="1" i="0" u="none" strike="noStrike" cap="none" normalizeH="0" baseline="0" dirty="0">
              <a:ln>
                <a:noFill/>
              </a:ln>
              <a:solidFill>
                <a:srgbClr val="C9512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MiSans Medium" panose="00000600000000000000" charset="-122"/>
              <a:sym typeface="+mn-ea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5F6D1C26-741B-4F85-A595-9F8C34C3701E}"/>
              </a:ext>
            </a:extLst>
          </p:cNvPr>
          <p:cNvSpPr txBox="1"/>
          <p:nvPr/>
        </p:nvSpPr>
        <p:spPr>
          <a:xfrm>
            <a:off x="7897622" y="44157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 Medium" panose="00000600000000000000" charset="-122"/>
                <a:sym typeface="+mn-ea"/>
              </a:rPr>
              <a:t>创意版式</a:t>
            </a:r>
            <a:endParaRPr kumimoji="0" lang="zh-CN" altLang="en-US" sz="1800" b="1" i="0" u="none" strike="noStrike" cap="none" normalizeH="0" baseline="0" dirty="0">
              <a:ln>
                <a:noFill/>
              </a:ln>
              <a:solidFill>
                <a:srgbClr val="C9512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MiSans Medium" panose="00000600000000000000" charset="-122"/>
              <a:sym typeface="+mn-ea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D3007B56-D23F-4D69-8BDD-1B2C6D779C56}"/>
              </a:ext>
            </a:extLst>
          </p:cNvPr>
          <p:cNvSpPr txBox="1"/>
          <p:nvPr/>
        </p:nvSpPr>
        <p:spPr>
          <a:xfrm>
            <a:off x="10253242" y="44157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rgbClr val="C951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 Medium" panose="00000600000000000000" charset="-122"/>
                <a:sym typeface="+mn-ea"/>
              </a:rPr>
              <a:t>商业案例</a:t>
            </a:r>
            <a:endParaRPr kumimoji="0" lang="zh-CN" altLang="en-US" sz="1800" b="1" i="0" u="none" strike="noStrike" cap="none" normalizeH="0" baseline="0" dirty="0">
              <a:ln>
                <a:noFill/>
              </a:ln>
              <a:solidFill>
                <a:srgbClr val="C9512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MiSans Medium" panose="00000600000000000000" charset="-122"/>
              <a:sym typeface="+mn-ea"/>
            </a:endParaRPr>
          </a:p>
        </p:txBody>
      </p:sp>
      <p:sp>
        <p:nvSpPr>
          <p:cNvPr id="141" name="圆角矩形 81">
            <a:extLst>
              <a:ext uri="{FF2B5EF4-FFF2-40B4-BE49-F238E27FC236}">
                <a16:creationId xmlns:a16="http://schemas.microsoft.com/office/drawing/2014/main" id="{2775DD77-FED6-4713-8AD3-723317FC65C9}"/>
              </a:ext>
            </a:extLst>
          </p:cNvPr>
          <p:cNvSpPr/>
          <p:nvPr/>
        </p:nvSpPr>
        <p:spPr>
          <a:xfrm>
            <a:off x="10491488" y="4886835"/>
            <a:ext cx="574887" cy="340370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商务</a:t>
            </a:r>
          </a:p>
        </p:txBody>
      </p:sp>
      <p:sp>
        <p:nvSpPr>
          <p:cNvPr id="142" name="圆角矩形 82">
            <a:extLst>
              <a:ext uri="{FF2B5EF4-FFF2-40B4-BE49-F238E27FC236}">
                <a16:creationId xmlns:a16="http://schemas.microsoft.com/office/drawing/2014/main" id="{370F3827-A015-48F5-AB6B-46C9E6F06246}"/>
              </a:ext>
            </a:extLst>
          </p:cNvPr>
          <p:cNvSpPr/>
          <p:nvPr/>
        </p:nvSpPr>
        <p:spPr>
          <a:xfrm>
            <a:off x="10491488" y="5132989"/>
            <a:ext cx="574887" cy="340370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科技</a:t>
            </a:r>
          </a:p>
        </p:txBody>
      </p:sp>
      <p:sp>
        <p:nvSpPr>
          <p:cNvPr id="143" name="圆角矩形 83">
            <a:extLst>
              <a:ext uri="{FF2B5EF4-FFF2-40B4-BE49-F238E27FC236}">
                <a16:creationId xmlns:a16="http://schemas.microsoft.com/office/drawing/2014/main" id="{ED8A1CB6-8F12-4940-A2B3-4BF9C8FC2927}"/>
              </a:ext>
            </a:extLst>
          </p:cNvPr>
          <p:cNvSpPr/>
          <p:nvPr/>
        </p:nvSpPr>
        <p:spPr>
          <a:xfrm>
            <a:off x="10491488" y="5625297"/>
            <a:ext cx="574887" cy="340370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极简</a:t>
            </a:r>
          </a:p>
        </p:txBody>
      </p:sp>
      <p:sp>
        <p:nvSpPr>
          <p:cNvPr id="144" name="圆角矩形 84">
            <a:extLst>
              <a:ext uri="{FF2B5EF4-FFF2-40B4-BE49-F238E27FC236}">
                <a16:creationId xmlns:a16="http://schemas.microsoft.com/office/drawing/2014/main" id="{1E9DF030-5C73-4A57-ADC7-5B4AA54F997A}"/>
              </a:ext>
            </a:extLst>
          </p:cNvPr>
          <p:cNvSpPr/>
          <p:nvPr/>
        </p:nvSpPr>
        <p:spPr>
          <a:xfrm>
            <a:off x="10491488" y="5871451"/>
            <a:ext cx="574887" cy="340370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插画</a:t>
            </a:r>
          </a:p>
        </p:txBody>
      </p:sp>
      <p:sp>
        <p:nvSpPr>
          <p:cNvPr id="145" name="圆角矩形 85">
            <a:extLst>
              <a:ext uri="{FF2B5EF4-FFF2-40B4-BE49-F238E27FC236}">
                <a16:creationId xmlns:a16="http://schemas.microsoft.com/office/drawing/2014/main" id="{E546028E-5601-4E97-9004-1CBC16E22359}"/>
              </a:ext>
            </a:extLst>
          </p:cNvPr>
          <p:cNvSpPr/>
          <p:nvPr/>
        </p:nvSpPr>
        <p:spPr>
          <a:xfrm>
            <a:off x="10550755" y="6117606"/>
            <a:ext cx="455507" cy="340370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3D</a:t>
            </a:r>
          </a:p>
        </p:txBody>
      </p:sp>
      <p:sp>
        <p:nvSpPr>
          <p:cNvPr id="146" name="圆角矩形 86">
            <a:extLst>
              <a:ext uri="{FF2B5EF4-FFF2-40B4-BE49-F238E27FC236}">
                <a16:creationId xmlns:a16="http://schemas.microsoft.com/office/drawing/2014/main" id="{97397459-4037-435D-A067-E86CA16A0AA4}"/>
              </a:ext>
            </a:extLst>
          </p:cNvPr>
          <p:cNvSpPr/>
          <p:nvPr/>
        </p:nvSpPr>
        <p:spPr>
          <a:xfrm>
            <a:off x="10491488" y="5379143"/>
            <a:ext cx="574887" cy="340370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党政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6E80A514-D292-48E4-929B-2B859938CE2B}"/>
              </a:ext>
            </a:extLst>
          </p:cNvPr>
          <p:cNvSpPr txBox="1"/>
          <p:nvPr/>
        </p:nvSpPr>
        <p:spPr>
          <a:xfrm>
            <a:off x="2654960" y="1451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800" b="1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方便易用</a:t>
            </a:r>
            <a:endParaRPr kumimoji="0" lang="en-US" altLang="zh-CN" sz="1800" b="1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E72261D3-BEEA-4242-83BF-020F6C7E2FB1}"/>
              </a:ext>
            </a:extLst>
          </p:cNvPr>
          <p:cNvSpPr txBox="1"/>
          <p:nvPr/>
        </p:nvSpPr>
        <p:spPr>
          <a:xfrm>
            <a:off x="605548" y="1769403"/>
            <a:ext cx="32880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分钟搞定一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页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，工作再急也不怕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94498C5F-A27F-4B4C-92B5-33B4E003CCC2}"/>
              </a:ext>
            </a:extLst>
          </p:cNvPr>
          <p:cNvGrpSpPr/>
          <p:nvPr/>
        </p:nvGrpSpPr>
        <p:grpSpPr>
          <a:xfrm>
            <a:off x="1030210" y="1390365"/>
            <a:ext cx="10131581" cy="1793747"/>
            <a:chOff x="1108096" y="1390365"/>
            <a:chExt cx="10131581" cy="1793747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93610158-BBF5-4B35-86AC-B0B00B3316D6}"/>
                </a:ext>
              </a:extLst>
            </p:cNvPr>
            <p:cNvGrpSpPr/>
            <p:nvPr/>
          </p:nvGrpSpPr>
          <p:grpSpPr>
            <a:xfrm>
              <a:off x="1108096" y="1390365"/>
              <a:ext cx="2764301" cy="1793747"/>
              <a:chOff x="1108096" y="1390365"/>
              <a:chExt cx="2764301" cy="1793747"/>
            </a:xfrm>
          </p:grpSpPr>
          <p:sp>
            <p:nvSpPr>
              <p:cNvPr id="148" name="对话气泡: 矩形 147">
                <a:extLst>
                  <a:ext uri="{FF2B5EF4-FFF2-40B4-BE49-F238E27FC236}">
                    <a16:creationId xmlns:a16="http://schemas.microsoft.com/office/drawing/2014/main" id="{2E201D23-C698-4E57-BEFB-83525202592F}"/>
                  </a:ext>
                </a:extLst>
              </p:cNvPr>
              <p:cNvSpPr/>
              <p:nvPr/>
            </p:nvSpPr>
            <p:spPr>
              <a:xfrm>
                <a:off x="1108096" y="1390365"/>
                <a:ext cx="2758071" cy="713740"/>
              </a:xfrm>
              <a:prstGeom prst="wedgeRectCallout">
                <a:avLst>
                  <a:gd name="adj1" fmla="val 65782"/>
                  <a:gd name="adj2" fmla="val 37164"/>
                </a:avLst>
              </a:prstGeom>
              <a:noFill/>
              <a:ln w="3175">
                <a:gradFill flip="none" rotWithShape="1">
                  <a:gsLst>
                    <a:gs pos="47000">
                      <a:srgbClr val="C9512E">
                        <a:alpha val="0"/>
                      </a:srgbClr>
                    </a:gs>
                    <a:gs pos="100000">
                      <a:srgbClr val="C9512E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对话气泡: 矩形 151">
                <a:extLst>
                  <a:ext uri="{FF2B5EF4-FFF2-40B4-BE49-F238E27FC236}">
                    <a16:creationId xmlns:a16="http://schemas.microsoft.com/office/drawing/2014/main" id="{A51D0924-B1CE-46B7-80F6-4CE0D985E167}"/>
                  </a:ext>
                </a:extLst>
              </p:cNvPr>
              <p:cNvSpPr/>
              <p:nvPr/>
            </p:nvSpPr>
            <p:spPr>
              <a:xfrm flipV="1">
                <a:off x="1108096" y="2405180"/>
                <a:ext cx="2758071" cy="778932"/>
              </a:xfrm>
              <a:prstGeom prst="wedgeRectCallout">
                <a:avLst>
                  <a:gd name="adj1" fmla="val 66435"/>
                  <a:gd name="adj2" fmla="val 32384"/>
                </a:avLst>
              </a:prstGeom>
              <a:noFill/>
              <a:ln w="3175">
                <a:gradFill flip="none" rotWithShape="1">
                  <a:gsLst>
                    <a:gs pos="47000">
                      <a:srgbClr val="C9512E">
                        <a:alpha val="0"/>
                      </a:srgbClr>
                    </a:gs>
                    <a:gs pos="100000">
                      <a:srgbClr val="C9512E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30635227-C60E-41DC-8951-4B63EE5A1879}"/>
                  </a:ext>
                </a:extLst>
              </p:cNvPr>
              <p:cNvSpPr txBox="1"/>
              <p:nvPr/>
            </p:nvSpPr>
            <p:spPr>
              <a:xfrm>
                <a:off x="2741855" y="2444552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R="0" indent="0" algn="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 kumimoji="0" b="1" i="0" u="none" strike="noStrike" cap="none" normalizeH="0" baseline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职场神器</a:t>
                </a:r>
                <a:endParaRPr lang="en-US" altLang="zh-CN" dirty="0"/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:a16="http://schemas.microsoft.com/office/drawing/2014/main" id="{C92E2F40-B0B3-45F9-AFC6-8A313201EB73}"/>
                  </a:ext>
                </a:extLst>
              </p:cNvPr>
              <p:cNvSpPr txBox="1"/>
              <p:nvPr/>
            </p:nvSpPr>
            <p:spPr>
              <a:xfrm>
                <a:off x="1712831" y="2747216"/>
                <a:ext cx="215956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检索快捷，不惧职场内卷</a:t>
                </a:r>
              </a:p>
            </p:txBody>
          </p: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B3BA0532-F15A-4BA9-8999-670A143A9F7B}"/>
                </a:ext>
              </a:extLst>
            </p:cNvPr>
            <p:cNvGrpSpPr/>
            <p:nvPr/>
          </p:nvGrpSpPr>
          <p:grpSpPr>
            <a:xfrm>
              <a:off x="8332986" y="1390365"/>
              <a:ext cx="2906691" cy="1793747"/>
              <a:chOff x="8332986" y="1390365"/>
              <a:chExt cx="2906691" cy="1793747"/>
            </a:xfrm>
          </p:grpSpPr>
          <p:sp>
            <p:nvSpPr>
              <p:cNvPr id="156" name="对话气泡: 矩形 155">
                <a:extLst>
                  <a:ext uri="{FF2B5EF4-FFF2-40B4-BE49-F238E27FC236}">
                    <a16:creationId xmlns:a16="http://schemas.microsoft.com/office/drawing/2014/main" id="{3CF500B8-8F56-43BD-8D39-ACE479263504}"/>
                  </a:ext>
                </a:extLst>
              </p:cNvPr>
              <p:cNvSpPr/>
              <p:nvPr/>
            </p:nvSpPr>
            <p:spPr>
              <a:xfrm flipH="1">
                <a:off x="8332986" y="1390365"/>
                <a:ext cx="2758071" cy="713740"/>
              </a:xfrm>
              <a:prstGeom prst="wedgeRectCallout">
                <a:avLst>
                  <a:gd name="adj1" fmla="val 65782"/>
                  <a:gd name="adj2" fmla="val 37164"/>
                </a:avLst>
              </a:prstGeom>
              <a:noFill/>
              <a:ln w="3175">
                <a:gradFill flip="none" rotWithShape="1">
                  <a:gsLst>
                    <a:gs pos="47000">
                      <a:srgbClr val="C9512E">
                        <a:alpha val="0"/>
                      </a:srgbClr>
                    </a:gs>
                    <a:gs pos="100000">
                      <a:srgbClr val="C9512E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58FA9013-B9A5-4AAA-BB0C-4BA67888285B}"/>
                  </a:ext>
                </a:extLst>
              </p:cNvPr>
              <p:cNvSpPr txBox="1"/>
              <p:nvPr/>
            </p:nvSpPr>
            <p:spPr>
              <a:xfrm>
                <a:off x="8361966" y="1451326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800" b="1" i="0" u="none" strike="noStrike" cap="none" normalizeH="0" baseline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专业专注</a:t>
                </a: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3EF0C46F-47D1-4007-B2CE-3CDDA91899C3}"/>
                  </a:ext>
                </a:extLst>
              </p:cNvPr>
              <p:cNvSpPr txBox="1"/>
              <p:nvPr/>
            </p:nvSpPr>
            <p:spPr>
              <a:xfrm>
                <a:off x="8361966" y="1769403"/>
                <a:ext cx="28777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内容优秀有规范，值得参考有价值</a:t>
                </a:r>
              </a:p>
            </p:txBody>
          </p:sp>
          <p:sp>
            <p:nvSpPr>
              <p:cNvPr id="159" name="对话气泡: 矩形 158">
                <a:extLst>
                  <a:ext uri="{FF2B5EF4-FFF2-40B4-BE49-F238E27FC236}">
                    <a16:creationId xmlns:a16="http://schemas.microsoft.com/office/drawing/2014/main" id="{B17C99BB-C163-4DE8-AD0D-4E154C3C9641}"/>
                  </a:ext>
                </a:extLst>
              </p:cNvPr>
              <p:cNvSpPr/>
              <p:nvPr/>
            </p:nvSpPr>
            <p:spPr>
              <a:xfrm flipH="1" flipV="1">
                <a:off x="8332986" y="2405180"/>
                <a:ext cx="2758071" cy="778932"/>
              </a:xfrm>
              <a:prstGeom prst="wedgeRectCallout">
                <a:avLst>
                  <a:gd name="adj1" fmla="val 66435"/>
                  <a:gd name="adj2" fmla="val 32384"/>
                </a:avLst>
              </a:prstGeom>
              <a:noFill/>
              <a:ln w="3175">
                <a:gradFill flip="none" rotWithShape="1">
                  <a:gsLst>
                    <a:gs pos="47000">
                      <a:srgbClr val="C9512E">
                        <a:alpha val="0"/>
                      </a:srgbClr>
                    </a:gs>
                    <a:gs pos="100000">
                      <a:srgbClr val="C9512E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5A7029BA-D33D-46A2-BCAA-0A7CDA4B6A38}"/>
                  </a:ext>
                </a:extLst>
              </p:cNvPr>
              <p:cNvSpPr txBox="1"/>
              <p:nvPr/>
            </p:nvSpPr>
            <p:spPr>
              <a:xfrm>
                <a:off x="8361966" y="2520298"/>
                <a:ext cx="7040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en-US" altLang="zh-CN" sz="1400" b="0" i="0" u="none" strike="noStrike" cap="none" normalizeH="0" baseline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…………</a:t>
                </a:r>
                <a:endParaRPr kumimoji="0" lang="zh-CN" altLang="en-US" sz="1400" b="0" i="0" u="none" strike="noStrike" cap="none" normalizeH="0" baseline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8A92D771-4C58-45CC-A7DE-B0B10B0CE76F}"/>
              </a:ext>
            </a:extLst>
          </p:cNvPr>
          <p:cNvSpPr txBox="1"/>
          <p:nvPr/>
        </p:nvSpPr>
        <p:spPr>
          <a:xfrm>
            <a:off x="5183840" y="2115458"/>
            <a:ext cx="1861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ED7D31"/>
                    </a:gs>
                    <a:gs pos="100000">
                      <a:srgbClr val="C9512E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pPr algn="ctr"/>
            <a:r>
              <a:rPr lang="zh-CN" altLang="en-US" sz="3600" dirty="0">
                <a:ln w="57150">
                  <a:noFill/>
                </a:ln>
                <a:solidFill>
                  <a:schemeClr val="bg1"/>
                </a:solidFill>
                <a:sym typeface="+mn-ea"/>
              </a:rPr>
              <a:t>版式库</a:t>
            </a:r>
          </a:p>
        </p:txBody>
      </p:sp>
    </p:spTree>
    <p:extLst>
      <p:ext uri="{BB962C8B-B14F-4D97-AF65-F5344CB8AC3E}">
        <p14:creationId xmlns:p14="http://schemas.microsoft.com/office/powerpoint/2010/main" val="1173310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EEF62F-76D8-4ED2-B281-2380D0239D91}"/>
              </a:ext>
            </a:extLst>
          </p:cNvPr>
          <p:cNvGrpSpPr/>
          <p:nvPr/>
        </p:nvGrpSpPr>
        <p:grpSpPr>
          <a:xfrm>
            <a:off x="0" y="0"/>
            <a:ext cx="12192000" cy="6871900"/>
            <a:chOff x="0" y="0"/>
            <a:chExt cx="12192000" cy="6871900"/>
          </a:xfrm>
        </p:grpSpPr>
        <p:pic>
          <p:nvPicPr>
            <p:cNvPr id="219" name="图片 218">
              <a:extLst>
                <a:ext uri="{FF2B5EF4-FFF2-40B4-BE49-F238E27FC236}">
                  <a16:creationId xmlns:a16="http://schemas.microsoft.com/office/drawing/2014/main" id="{ED92835B-3452-415A-A2BC-F8C68F6CA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26"/>
              <a:ext cx="12192000" cy="6857374"/>
            </a:xfrm>
            <a:prstGeom prst="rect">
              <a:avLst/>
            </a:prstGeom>
          </p:spPr>
        </p:pic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id="{B96B0826-D0BF-4126-AA74-9E6735C30D2C}"/>
                </a:ext>
              </a:extLst>
            </p:cNvPr>
            <p:cNvSpPr/>
            <p:nvPr/>
          </p:nvSpPr>
          <p:spPr>
            <a:xfrm>
              <a:off x="0" y="0"/>
              <a:ext cx="12192000" cy="6871900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47000">
                  <a:schemeClr val="bg1">
                    <a:alpha val="92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" name="直角三角形 19">
            <a:extLst>
              <a:ext uri="{FF2B5EF4-FFF2-40B4-BE49-F238E27FC236}">
                <a16:creationId xmlns:a16="http://schemas.microsoft.com/office/drawing/2014/main" id="{4518638A-63B4-4F89-B848-7CF13B0445F4}"/>
              </a:ext>
            </a:extLst>
          </p:cNvPr>
          <p:cNvSpPr/>
          <p:nvPr/>
        </p:nvSpPr>
        <p:spPr bwMode="auto">
          <a:xfrm>
            <a:off x="0" y="4584813"/>
            <a:ext cx="4276876" cy="2287087"/>
          </a:xfrm>
          <a:custGeom>
            <a:avLst/>
            <a:gdLst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065212">
                <a:moveTo>
                  <a:pt x="0" y="1065212"/>
                </a:moveTo>
                <a:lnTo>
                  <a:pt x="0" y="0"/>
                </a:lnTo>
                <a:cubicBezTo>
                  <a:pt x="546100" y="488421"/>
                  <a:pt x="1041400" y="449791"/>
                  <a:pt x="1562100" y="1065212"/>
                </a:cubicBezTo>
                <a:lnTo>
                  <a:pt x="0" y="1065212"/>
                </a:lnTo>
                <a:close/>
              </a:path>
            </a:pathLst>
          </a:custGeom>
          <a:gradFill flip="none" rotWithShape="1">
            <a:gsLst>
              <a:gs pos="0">
                <a:srgbClr val="C9512E">
                  <a:alpha val="33000"/>
                </a:srgbClr>
              </a:gs>
              <a:gs pos="100000">
                <a:srgbClr val="C9512E">
                  <a:alpha val="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3" name="直角三角形 19">
            <a:extLst>
              <a:ext uri="{FF2B5EF4-FFF2-40B4-BE49-F238E27FC236}">
                <a16:creationId xmlns:a16="http://schemas.microsoft.com/office/drawing/2014/main" id="{F498ACD0-D9EE-4253-9B80-072598A837B0}"/>
              </a:ext>
            </a:extLst>
          </p:cNvPr>
          <p:cNvSpPr/>
          <p:nvPr/>
        </p:nvSpPr>
        <p:spPr bwMode="auto">
          <a:xfrm flipH="1">
            <a:off x="7915124" y="4584813"/>
            <a:ext cx="4276876" cy="2287087"/>
          </a:xfrm>
          <a:custGeom>
            <a:avLst/>
            <a:gdLst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065212">
                <a:moveTo>
                  <a:pt x="0" y="1065212"/>
                </a:moveTo>
                <a:lnTo>
                  <a:pt x="0" y="0"/>
                </a:lnTo>
                <a:cubicBezTo>
                  <a:pt x="546100" y="488421"/>
                  <a:pt x="1041400" y="449791"/>
                  <a:pt x="1562100" y="1065212"/>
                </a:cubicBezTo>
                <a:lnTo>
                  <a:pt x="0" y="1065212"/>
                </a:lnTo>
                <a:close/>
              </a:path>
            </a:pathLst>
          </a:custGeom>
          <a:gradFill flip="none" rotWithShape="1">
            <a:gsLst>
              <a:gs pos="0">
                <a:srgbClr val="C9512E">
                  <a:alpha val="33000"/>
                </a:srgbClr>
              </a:gs>
              <a:gs pos="100000">
                <a:srgbClr val="C9512E">
                  <a:alpha val="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962AA14-9302-4B9C-90D5-169304F567B9}"/>
              </a:ext>
            </a:extLst>
          </p:cNvPr>
          <p:cNvSpPr/>
          <p:nvPr/>
        </p:nvSpPr>
        <p:spPr>
          <a:xfrm>
            <a:off x="1077311" y="2389008"/>
            <a:ext cx="2909455" cy="228600"/>
          </a:xfrm>
          <a:custGeom>
            <a:avLst/>
            <a:gdLst>
              <a:gd name="connsiteX0" fmla="*/ 2909455 w 2909455"/>
              <a:gd name="connsiteY0" fmla="*/ 228600 h 228600"/>
              <a:gd name="connsiteX1" fmla="*/ 2691246 w 2909455"/>
              <a:gd name="connsiteY1" fmla="*/ 0 h 228600"/>
              <a:gd name="connsiteX2" fmla="*/ 0 w 2909455"/>
              <a:gd name="connsiteY2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9455" h="228600">
                <a:moveTo>
                  <a:pt x="2909455" y="228600"/>
                </a:moveTo>
                <a:lnTo>
                  <a:pt x="26912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id="{6A5C7FF8-5D29-4F35-AB50-7FCFC4774ACF}"/>
              </a:ext>
            </a:extLst>
          </p:cNvPr>
          <p:cNvSpPr/>
          <p:nvPr/>
        </p:nvSpPr>
        <p:spPr>
          <a:xfrm>
            <a:off x="1518428" y="4184009"/>
            <a:ext cx="2909455" cy="228600"/>
          </a:xfrm>
          <a:custGeom>
            <a:avLst/>
            <a:gdLst>
              <a:gd name="connsiteX0" fmla="*/ 2909455 w 2909455"/>
              <a:gd name="connsiteY0" fmla="*/ 228600 h 228600"/>
              <a:gd name="connsiteX1" fmla="*/ 2691246 w 2909455"/>
              <a:gd name="connsiteY1" fmla="*/ 0 h 228600"/>
              <a:gd name="connsiteX2" fmla="*/ 0 w 2909455"/>
              <a:gd name="connsiteY2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9455" h="228600">
                <a:moveTo>
                  <a:pt x="2909455" y="228600"/>
                </a:moveTo>
                <a:lnTo>
                  <a:pt x="26912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03EDADB-8024-4D37-972C-2502D67ADBBE}"/>
              </a:ext>
            </a:extLst>
          </p:cNvPr>
          <p:cNvGrpSpPr/>
          <p:nvPr/>
        </p:nvGrpSpPr>
        <p:grpSpPr>
          <a:xfrm>
            <a:off x="3697472" y="517964"/>
            <a:ext cx="4797057" cy="658386"/>
            <a:chOff x="3324997" y="517964"/>
            <a:chExt cx="4797057" cy="658386"/>
          </a:xfrm>
        </p:grpSpPr>
        <p:sp>
          <p:nvSpPr>
            <p:cNvPr id="218" name="PA-文本框 217">
              <a:extLst>
                <a:ext uri="{FF2B5EF4-FFF2-40B4-BE49-F238E27FC236}">
                  <a16:creationId xmlns:a16="http://schemas.microsoft.com/office/drawing/2014/main" id="{737C98FE-CC74-4A30-81BF-6914D4ED289A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377674" y="647925"/>
              <a:ext cx="2744380" cy="297179"/>
            </a:xfrm>
            <a:custGeom>
              <a:avLst/>
              <a:gdLst/>
              <a:ahLst/>
              <a:cxnLst/>
              <a:rect l="l" t="t" r="r" b="b"/>
              <a:pathLst>
                <a:path w="2744380" h="297179">
                  <a:moveTo>
                    <a:pt x="2632545" y="227969"/>
                  </a:moveTo>
                  <a:lnTo>
                    <a:pt x="2627665" y="247494"/>
                  </a:lnTo>
                  <a:lnTo>
                    <a:pt x="2644441" y="245054"/>
                  </a:lnTo>
                  <a:cubicBezTo>
                    <a:pt x="2643526" y="240783"/>
                    <a:pt x="2642306" y="236817"/>
                    <a:pt x="2640780" y="233156"/>
                  </a:cubicBezTo>
                  <a:lnTo>
                    <a:pt x="2660277" y="227969"/>
                  </a:lnTo>
                  <a:close/>
                  <a:moveTo>
                    <a:pt x="1602002" y="217927"/>
                  </a:moveTo>
                  <a:lnTo>
                    <a:pt x="1594990" y="246851"/>
                  </a:lnTo>
                  <a:lnTo>
                    <a:pt x="1693154" y="246851"/>
                  </a:lnTo>
                  <a:lnTo>
                    <a:pt x="1700151" y="217927"/>
                  </a:lnTo>
                  <a:close/>
                  <a:moveTo>
                    <a:pt x="504744" y="217922"/>
                  </a:moveTo>
                  <a:lnTo>
                    <a:pt x="498948" y="241386"/>
                  </a:lnTo>
                  <a:lnTo>
                    <a:pt x="516309" y="238354"/>
                  </a:lnTo>
                  <a:cubicBezTo>
                    <a:pt x="515847" y="235614"/>
                    <a:pt x="515328" y="232990"/>
                    <a:pt x="514752" y="230482"/>
                  </a:cubicBezTo>
                  <a:cubicBezTo>
                    <a:pt x="514176" y="227975"/>
                    <a:pt x="513580" y="225509"/>
                    <a:pt x="512966" y="223086"/>
                  </a:cubicBezTo>
                  <a:lnTo>
                    <a:pt x="532447" y="217922"/>
                  </a:lnTo>
                  <a:close/>
                  <a:moveTo>
                    <a:pt x="67638" y="204511"/>
                  </a:moveTo>
                  <a:lnTo>
                    <a:pt x="59711" y="236489"/>
                  </a:lnTo>
                  <a:lnTo>
                    <a:pt x="184085" y="236489"/>
                  </a:lnTo>
                  <a:lnTo>
                    <a:pt x="191994" y="204511"/>
                  </a:lnTo>
                  <a:close/>
                  <a:moveTo>
                    <a:pt x="2644441" y="180717"/>
                  </a:moveTo>
                  <a:lnTo>
                    <a:pt x="2640475" y="195663"/>
                  </a:lnTo>
                  <a:lnTo>
                    <a:pt x="2656017" y="195663"/>
                  </a:lnTo>
                  <a:lnTo>
                    <a:pt x="2659973" y="180717"/>
                  </a:lnTo>
                  <a:close/>
                  <a:moveTo>
                    <a:pt x="2590172" y="180717"/>
                  </a:moveTo>
                  <a:lnTo>
                    <a:pt x="2586225" y="195663"/>
                  </a:lnTo>
                  <a:lnTo>
                    <a:pt x="2602959" y="195663"/>
                  </a:lnTo>
                  <a:lnTo>
                    <a:pt x="2606924" y="180717"/>
                  </a:lnTo>
                  <a:close/>
                  <a:moveTo>
                    <a:pt x="818045" y="175852"/>
                  </a:moveTo>
                  <a:lnTo>
                    <a:pt x="756190" y="180124"/>
                  </a:lnTo>
                  <a:cubicBezTo>
                    <a:pt x="758643" y="186681"/>
                    <a:pt x="761667" y="192698"/>
                    <a:pt x="765264" y="198176"/>
                  </a:cubicBezTo>
                  <a:cubicBezTo>
                    <a:pt x="768860" y="203654"/>
                    <a:pt x="772952" y="208601"/>
                    <a:pt x="777540" y="213017"/>
                  </a:cubicBezTo>
                  <a:cubicBezTo>
                    <a:pt x="785582" y="207246"/>
                    <a:pt x="792941" y="201283"/>
                    <a:pt x="799614" y="195130"/>
                  </a:cubicBezTo>
                  <a:cubicBezTo>
                    <a:pt x="806288" y="188977"/>
                    <a:pt x="812431" y="182551"/>
                    <a:pt x="818045" y="175852"/>
                  </a:cubicBezTo>
                  <a:close/>
                  <a:moveTo>
                    <a:pt x="519347" y="159683"/>
                  </a:moveTo>
                  <a:lnTo>
                    <a:pt x="513574" y="182865"/>
                  </a:lnTo>
                  <a:lnTo>
                    <a:pt x="530009" y="182865"/>
                  </a:lnTo>
                  <a:lnTo>
                    <a:pt x="535800" y="159683"/>
                  </a:lnTo>
                  <a:close/>
                  <a:moveTo>
                    <a:pt x="461439" y="159683"/>
                  </a:moveTo>
                  <a:lnTo>
                    <a:pt x="455663" y="182865"/>
                  </a:lnTo>
                  <a:lnTo>
                    <a:pt x="471798" y="182865"/>
                  </a:lnTo>
                  <a:lnTo>
                    <a:pt x="477594" y="159683"/>
                  </a:lnTo>
                  <a:close/>
                  <a:moveTo>
                    <a:pt x="1673957" y="148108"/>
                  </a:moveTo>
                  <a:cubicBezTo>
                    <a:pt x="1659182" y="154619"/>
                    <a:pt x="1644522" y="160348"/>
                    <a:pt x="1629976" y="165296"/>
                  </a:cubicBezTo>
                  <a:cubicBezTo>
                    <a:pt x="1615430" y="170244"/>
                    <a:pt x="1600923" y="174678"/>
                    <a:pt x="1586453" y="178597"/>
                  </a:cubicBezTo>
                  <a:lnTo>
                    <a:pt x="1739760" y="177377"/>
                  </a:lnTo>
                  <a:cubicBezTo>
                    <a:pt x="1727074" y="173509"/>
                    <a:pt x="1715192" y="169050"/>
                    <a:pt x="1704114" y="164000"/>
                  </a:cubicBezTo>
                  <a:cubicBezTo>
                    <a:pt x="1693036" y="158951"/>
                    <a:pt x="1682984" y="153653"/>
                    <a:pt x="1673957" y="148108"/>
                  </a:cubicBezTo>
                  <a:close/>
                  <a:moveTo>
                    <a:pt x="85625" y="133188"/>
                  </a:moveTo>
                  <a:lnTo>
                    <a:pt x="77698" y="164556"/>
                  </a:lnTo>
                  <a:lnTo>
                    <a:pt x="202044" y="164556"/>
                  </a:lnTo>
                  <a:lnTo>
                    <a:pt x="209969" y="133188"/>
                  </a:lnTo>
                  <a:close/>
                  <a:moveTo>
                    <a:pt x="2658147" y="132575"/>
                  </a:moveTo>
                  <a:lnTo>
                    <a:pt x="2652365" y="148432"/>
                  </a:lnTo>
                  <a:lnTo>
                    <a:pt x="2706280" y="147822"/>
                  </a:lnTo>
                  <a:cubicBezTo>
                    <a:pt x="2697454" y="145967"/>
                    <a:pt x="2689048" y="143730"/>
                    <a:pt x="2681062" y="141113"/>
                  </a:cubicBezTo>
                  <a:cubicBezTo>
                    <a:pt x="2673078" y="138496"/>
                    <a:pt x="2665439" y="135650"/>
                    <a:pt x="2658147" y="132575"/>
                  </a:cubicBezTo>
                  <a:close/>
                  <a:moveTo>
                    <a:pt x="2620650" y="132575"/>
                  </a:moveTo>
                  <a:cubicBezTo>
                    <a:pt x="2612276" y="135910"/>
                    <a:pt x="2603717" y="138921"/>
                    <a:pt x="2594973" y="141609"/>
                  </a:cubicBezTo>
                  <a:cubicBezTo>
                    <a:pt x="2586229" y="144296"/>
                    <a:pt x="2577214" y="146774"/>
                    <a:pt x="2567927" y="149041"/>
                  </a:cubicBezTo>
                  <a:lnTo>
                    <a:pt x="2614854" y="148432"/>
                  </a:lnTo>
                  <a:close/>
                  <a:moveTo>
                    <a:pt x="2641086" y="123732"/>
                  </a:moveTo>
                  <a:cubicBezTo>
                    <a:pt x="2637019" y="125548"/>
                    <a:pt x="2633409" y="127175"/>
                    <a:pt x="2630257" y="128611"/>
                  </a:cubicBezTo>
                  <a:cubicBezTo>
                    <a:pt x="2627106" y="130046"/>
                    <a:pt x="2624106" y="131368"/>
                    <a:pt x="2621259" y="132575"/>
                  </a:cubicBezTo>
                  <a:lnTo>
                    <a:pt x="2653886" y="130440"/>
                  </a:lnTo>
                  <a:cubicBezTo>
                    <a:pt x="2651413" y="129189"/>
                    <a:pt x="2649052" y="127956"/>
                    <a:pt x="2646803" y="126743"/>
                  </a:cubicBezTo>
                  <a:cubicBezTo>
                    <a:pt x="2644555" y="125529"/>
                    <a:pt x="2642649" y="124526"/>
                    <a:pt x="2641086" y="123732"/>
                  </a:cubicBezTo>
                  <a:close/>
                  <a:moveTo>
                    <a:pt x="2225323" y="103596"/>
                  </a:moveTo>
                  <a:cubicBezTo>
                    <a:pt x="2220089" y="122046"/>
                    <a:pt x="2213712" y="142001"/>
                    <a:pt x="2206192" y="163462"/>
                  </a:cubicBezTo>
                  <a:cubicBezTo>
                    <a:pt x="2198672" y="184922"/>
                    <a:pt x="2189399" y="206021"/>
                    <a:pt x="2178372" y="226758"/>
                  </a:cubicBezTo>
                  <a:cubicBezTo>
                    <a:pt x="2190618" y="217618"/>
                    <a:pt x="2203016" y="207393"/>
                    <a:pt x="2215567" y="196081"/>
                  </a:cubicBezTo>
                  <a:cubicBezTo>
                    <a:pt x="2228118" y="184770"/>
                    <a:pt x="2240516" y="172334"/>
                    <a:pt x="2252762" y="158775"/>
                  </a:cubicBezTo>
                  <a:cubicBezTo>
                    <a:pt x="2248760" y="149350"/>
                    <a:pt x="2244416" y="139848"/>
                    <a:pt x="2239729" y="130271"/>
                  </a:cubicBezTo>
                  <a:cubicBezTo>
                    <a:pt x="2235041" y="120693"/>
                    <a:pt x="2230239" y="111802"/>
                    <a:pt x="2225323" y="103596"/>
                  </a:cubicBezTo>
                  <a:close/>
                  <a:moveTo>
                    <a:pt x="928420" y="98755"/>
                  </a:moveTo>
                  <a:lnTo>
                    <a:pt x="1015883" y="98755"/>
                  </a:lnTo>
                  <a:lnTo>
                    <a:pt x="987527" y="209664"/>
                  </a:lnTo>
                  <a:lnTo>
                    <a:pt x="1019542" y="192595"/>
                  </a:lnTo>
                  <a:cubicBezTo>
                    <a:pt x="1019078" y="199295"/>
                    <a:pt x="1019167" y="206623"/>
                    <a:pt x="1019809" y="214579"/>
                  </a:cubicBezTo>
                  <a:cubicBezTo>
                    <a:pt x="1020450" y="222536"/>
                    <a:pt x="1021683" y="229330"/>
                    <a:pt x="1023506" y="234963"/>
                  </a:cubicBezTo>
                  <a:cubicBezTo>
                    <a:pt x="999123" y="249713"/>
                    <a:pt x="980339" y="261190"/>
                    <a:pt x="967152" y="269394"/>
                  </a:cubicBezTo>
                  <a:cubicBezTo>
                    <a:pt x="953966" y="277597"/>
                    <a:pt x="944490" y="283633"/>
                    <a:pt x="938724" y="287501"/>
                  </a:cubicBezTo>
                  <a:cubicBezTo>
                    <a:pt x="932959" y="291369"/>
                    <a:pt x="929016" y="294177"/>
                    <a:pt x="926896" y="295923"/>
                  </a:cubicBezTo>
                  <a:cubicBezTo>
                    <a:pt x="926096" y="288899"/>
                    <a:pt x="924572" y="281229"/>
                    <a:pt x="922324" y="272910"/>
                  </a:cubicBezTo>
                  <a:cubicBezTo>
                    <a:pt x="920076" y="264592"/>
                    <a:pt x="917333" y="257531"/>
                    <a:pt x="914095" y="251727"/>
                  </a:cubicBezTo>
                  <a:cubicBezTo>
                    <a:pt x="918133" y="249917"/>
                    <a:pt x="922854" y="246374"/>
                    <a:pt x="928259" y="241097"/>
                  </a:cubicBezTo>
                  <a:cubicBezTo>
                    <a:pt x="933664" y="235820"/>
                    <a:pt x="937469" y="229610"/>
                    <a:pt x="939674" y="222466"/>
                  </a:cubicBezTo>
                  <a:lnTo>
                    <a:pt x="959476" y="142646"/>
                  </a:lnTo>
                  <a:lnTo>
                    <a:pt x="917447" y="142646"/>
                  </a:lnTo>
                  <a:close/>
                  <a:moveTo>
                    <a:pt x="622379" y="98726"/>
                  </a:moveTo>
                  <a:lnTo>
                    <a:pt x="697985" y="98726"/>
                  </a:lnTo>
                  <a:lnTo>
                    <a:pt x="670846" y="204790"/>
                  </a:lnTo>
                  <a:lnTo>
                    <a:pt x="697070" y="187447"/>
                  </a:lnTo>
                  <a:cubicBezTo>
                    <a:pt x="697394" y="193617"/>
                    <a:pt x="698271" y="200227"/>
                    <a:pt x="699700" y="207275"/>
                  </a:cubicBezTo>
                  <a:cubicBezTo>
                    <a:pt x="701130" y="214323"/>
                    <a:pt x="702998" y="220403"/>
                    <a:pt x="705304" y="225514"/>
                  </a:cubicBezTo>
                  <a:lnTo>
                    <a:pt x="666576" y="253555"/>
                  </a:lnTo>
                  <a:cubicBezTo>
                    <a:pt x="678825" y="252323"/>
                    <a:pt x="691145" y="249911"/>
                    <a:pt x="703539" y="246316"/>
                  </a:cubicBezTo>
                  <a:cubicBezTo>
                    <a:pt x="715932" y="242722"/>
                    <a:pt x="728094" y="238023"/>
                    <a:pt x="740026" y="232219"/>
                  </a:cubicBezTo>
                  <a:cubicBezTo>
                    <a:pt x="735419" y="225476"/>
                    <a:pt x="731138" y="217859"/>
                    <a:pt x="727183" y="209367"/>
                  </a:cubicBezTo>
                  <a:cubicBezTo>
                    <a:pt x="723228" y="200876"/>
                    <a:pt x="719791" y="191738"/>
                    <a:pt x="716872" y="181954"/>
                  </a:cubicBezTo>
                  <a:lnTo>
                    <a:pt x="734841" y="177988"/>
                  </a:lnTo>
                  <a:lnTo>
                    <a:pt x="708963" y="177988"/>
                  </a:lnTo>
                  <a:lnTo>
                    <a:pt x="719303" y="136849"/>
                  </a:lnTo>
                  <a:lnTo>
                    <a:pt x="850963" y="136849"/>
                  </a:lnTo>
                  <a:lnTo>
                    <a:pt x="858278" y="135324"/>
                  </a:lnTo>
                  <a:lnTo>
                    <a:pt x="882662" y="149042"/>
                  </a:lnTo>
                  <a:cubicBezTo>
                    <a:pt x="872991" y="167855"/>
                    <a:pt x="862234" y="184550"/>
                    <a:pt x="850392" y="199127"/>
                  </a:cubicBezTo>
                  <a:cubicBezTo>
                    <a:pt x="838549" y="213703"/>
                    <a:pt x="825125" y="226664"/>
                    <a:pt x="810120" y="238011"/>
                  </a:cubicBezTo>
                  <a:cubicBezTo>
                    <a:pt x="818057" y="241948"/>
                    <a:pt x="827176" y="245580"/>
                    <a:pt x="837476" y="248907"/>
                  </a:cubicBezTo>
                  <a:cubicBezTo>
                    <a:pt x="847775" y="252235"/>
                    <a:pt x="859180" y="255410"/>
                    <a:pt x="871689" y="258432"/>
                  </a:cubicBezTo>
                  <a:cubicBezTo>
                    <a:pt x="866717" y="263207"/>
                    <a:pt x="860888" y="269354"/>
                    <a:pt x="854201" y="276873"/>
                  </a:cubicBezTo>
                  <a:cubicBezTo>
                    <a:pt x="847515" y="284391"/>
                    <a:pt x="842371" y="291147"/>
                    <a:pt x="838771" y="297142"/>
                  </a:cubicBezTo>
                  <a:cubicBezTo>
                    <a:pt x="824726" y="292411"/>
                    <a:pt x="811981" y="287242"/>
                    <a:pt x="800534" y="281635"/>
                  </a:cubicBezTo>
                  <a:cubicBezTo>
                    <a:pt x="789088" y="276028"/>
                    <a:pt x="779085" y="270021"/>
                    <a:pt x="770525" y="263614"/>
                  </a:cubicBezTo>
                  <a:cubicBezTo>
                    <a:pt x="755474" y="271189"/>
                    <a:pt x="740296" y="277298"/>
                    <a:pt x="724991" y="281940"/>
                  </a:cubicBezTo>
                  <a:cubicBezTo>
                    <a:pt x="709685" y="286582"/>
                    <a:pt x="693975" y="290023"/>
                    <a:pt x="677859" y="292265"/>
                  </a:cubicBezTo>
                  <a:cubicBezTo>
                    <a:pt x="676398" y="286398"/>
                    <a:pt x="674670" y="279997"/>
                    <a:pt x="672675" y="273063"/>
                  </a:cubicBezTo>
                  <a:cubicBezTo>
                    <a:pt x="670680" y="266128"/>
                    <a:pt x="668038" y="260032"/>
                    <a:pt x="664747" y="254775"/>
                  </a:cubicBezTo>
                  <a:cubicBezTo>
                    <a:pt x="647798" y="267227"/>
                    <a:pt x="635884" y="276003"/>
                    <a:pt x="629006" y="281102"/>
                  </a:cubicBezTo>
                  <a:cubicBezTo>
                    <a:pt x="622128" y="286201"/>
                    <a:pt x="617690" y="289719"/>
                    <a:pt x="615690" y="291655"/>
                  </a:cubicBezTo>
                  <a:cubicBezTo>
                    <a:pt x="614727" y="285121"/>
                    <a:pt x="613001" y="278073"/>
                    <a:pt x="610513" y="270510"/>
                  </a:cubicBezTo>
                  <a:cubicBezTo>
                    <a:pt x="608024" y="262947"/>
                    <a:pt x="605078" y="256584"/>
                    <a:pt x="601675" y="251422"/>
                  </a:cubicBezTo>
                  <a:cubicBezTo>
                    <a:pt x="605344" y="249466"/>
                    <a:pt x="609583" y="245758"/>
                    <a:pt x="614389" y="240297"/>
                  </a:cubicBezTo>
                  <a:cubicBezTo>
                    <a:pt x="619196" y="234836"/>
                    <a:pt x="622670" y="228384"/>
                    <a:pt x="624811" y="220942"/>
                  </a:cubicBezTo>
                  <a:lnTo>
                    <a:pt x="644621" y="141118"/>
                  </a:lnTo>
                  <a:lnTo>
                    <a:pt x="611733" y="141118"/>
                  </a:lnTo>
                  <a:close/>
                  <a:moveTo>
                    <a:pt x="1727263" y="69494"/>
                  </a:moveTo>
                  <a:lnTo>
                    <a:pt x="1648041" y="73152"/>
                  </a:lnTo>
                  <a:cubicBezTo>
                    <a:pt x="1652354" y="78333"/>
                    <a:pt x="1657144" y="83131"/>
                    <a:pt x="1662409" y="87544"/>
                  </a:cubicBezTo>
                  <a:cubicBezTo>
                    <a:pt x="1667675" y="91957"/>
                    <a:pt x="1673150" y="95986"/>
                    <a:pt x="1678835" y="99631"/>
                  </a:cubicBezTo>
                  <a:cubicBezTo>
                    <a:pt x="1697409" y="89908"/>
                    <a:pt x="1713551" y="79862"/>
                    <a:pt x="1727263" y="69494"/>
                  </a:cubicBezTo>
                  <a:close/>
                  <a:moveTo>
                    <a:pt x="2666669" y="64313"/>
                  </a:moveTo>
                  <a:lnTo>
                    <a:pt x="2666060" y="64617"/>
                  </a:lnTo>
                  <a:cubicBezTo>
                    <a:pt x="2666199" y="64605"/>
                    <a:pt x="2666301" y="64554"/>
                    <a:pt x="2666364" y="64465"/>
                  </a:cubicBezTo>
                  <a:cubicBezTo>
                    <a:pt x="2666428" y="64376"/>
                    <a:pt x="2666529" y="64325"/>
                    <a:pt x="2666669" y="64313"/>
                  </a:cubicBezTo>
                  <a:close/>
                  <a:moveTo>
                    <a:pt x="495592" y="57302"/>
                  </a:moveTo>
                  <a:lnTo>
                    <a:pt x="491626" y="73152"/>
                  </a:lnTo>
                  <a:lnTo>
                    <a:pt x="546468" y="73152"/>
                  </a:lnTo>
                  <a:lnTo>
                    <a:pt x="550430" y="57302"/>
                  </a:lnTo>
                  <a:close/>
                  <a:moveTo>
                    <a:pt x="2684640" y="46939"/>
                  </a:moveTo>
                  <a:lnTo>
                    <a:pt x="2658755" y="50901"/>
                  </a:lnTo>
                  <a:cubicBezTo>
                    <a:pt x="2660316" y="53568"/>
                    <a:pt x="2661761" y="56159"/>
                    <a:pt x="2663093" y="58674"/>
                  </a:cubicBezTo>
                  <a:cubicBezTo>
                    <a:pt x="2664424" y="61188"/>
                    <a:pt x="2665413" y="63170"/>
                    <a:pt x="2666060" y="64617"/>
                  </a:cubicBezTo>
                  <a:lnTo>
                    <a:pt x="2642000" y="75559"/>
                  </a:lnTo>
                  <a:cubicBezTo>
                    <a:pt x="2641187" y="72405"/>
                    <a:pt x="2639916" y="68770"/>
                    <a:pt x="2638188" y="64652"/>
                  </a:cubicBezTo>
                  <a:cubicBezTo>
                    <a:pt x="2636459" y="60534"/>
                    <a:pt x="2634578" y="56662"/>
                    <a:pt x="2632545" y="53035"/>
                  </a:cubicBezTo>
                  <a:lnTo>
                    <a:pt x="2646271" y="49073"/>
                  </a:lnTo>
                  <a:lnTo>
                    <a:pt x="2616684" y="51206"/>
                  </a:lnTo>
                  <a:cubicBezTo>
                    <a:pt x="2619455" y="57594"/>
                    <a:pt x="2622988" y="63330"/>
                    <a:pt x="2627284" y="68414"/>
                  </a:cubicBezTo>
                  <a:cubicBezTo>
                    <a:pt x="2631579" y="73499"/>
                    <a:pt x="2636485" y="78013"/>
                    <a:pt x="2642000" y="81955"/>
                  </a:cubicBezTo>
                  <a:cubicBezTo>
                    <a:pt x="2646700" y="78929"/>
                    <a:pt x="2651016" y="76001"/>
                    <a:pt x="2654950" y="73172"/>
                  </a:cubicBezTo>
                  <a:cubicBezTo>
                    <a:pt x="2658882" y="70344"/>
                    <a:pt x="2662586" y="67492"/>
                    <a:pt x="2666060" y="64617"/>
                  </a:cubicBezTo>
                  <a:cubicBezTo>
                    <a:pt x="2666206" y="64757"/>
                    <a:pt x="2666294" y="64859"/>
                    <a:pt x="2666326" y="64922"/>
                  </a:cubicBezTo>
                  <a:cubicBezTo>
                    <a:pt x="2666358" y="64986"/>
                    <a:pt x="2666371" y="65087"/>
                    <a:pt x="2666364" y="65227"/>
                  </a:cubicBezTo>
                  <a:cubicBezTo>
                    <a:pt x="2670016" y="61760"/>
                    <a:pt x="2673366" y="58560"/>
                    <a:pt x="2676412" y="55626"/>
                  </a:cubicBezTo>
                  <a:cubicBezTo>
                    <a:pt x="2679459" y="52692"/>
                    <a:pt x="2682201" y="49797"/>
                    <a:pt x="2684640" y="46939"/>
                  </a:cubicBezTo>
                  <a:close/>
                  <a:moveTo>
                    <a:pt x="1255457" y="41453"/>
                  </a:moveTo>
                  <a:lnTo>
                    <a:pt x="1294781" y="41453"/>
                  </a:lnTo>
                  <a:lnTo>
                    <a:pt x="1257280" y="191085"/>
                  </a:lnTo>
                  <a:lnTo>
                    <a:pt x="1217949" y="191085"/>
                  </a:lnTo>
                  <a:close/>
                  <a:moveTo>
                    <a:pt x="464478" y="21641"/>
                  </a:moveTo>
                  <a:lnTo>
                    <a:pt x="601027" y="21641"/>
                  </a:lnTo>
                  <a:lnTo>
                    <a:pt x="579386" y="108794"/>
                  </a:lnTo>
                  <a:lnTo>
                    <a:pt x="532142" y="108794"/>
                  </a:lnTo>
                  <a:lnTo>
                    <a:pt x="528180" y="124659"/>
                  </a:lnTo>
                  <a:lnTo>
                    <a:pt x="584568" y="124659"/>
                  </a:lnTo>
                  <a:lnTo>
                    <a:pt x="561403" y="217922"/>
                  </a:lnTo>
                  <a:lnTo>
                    <a:pt x="551040" y="220048"/>
                  </a:lnTo>
                  <a:cubicBezTo>
                    <a:pt x="554031" y="231009"/>
                    <a:pt x="556583" y="242388"/>
                    <a:pt x="558698" y="254185"/>
                  </a:cubicBezTo>
                  <a:cubicBezTo>
                    <a:pt x="560812" y="265983"/>
                    <a:pt x="561917" y="276451"/>
                    <a:pt x="562013" y="285588"/>
                  </a:cubicBezTo>
                  <a:lnTo>
                    <a:pt x="521170" y="296264"/>
                  </a:lnTo>
                  <a:cubicBezTo>
                    <a:pt x="521399" y="293499"/>
                    <a:pt x="521551" y="290487"/>
                    <a:pt x="521627" y="287227"/>
                  </a:cubicBezTo>
                  <a:cubicBezTo>
                    <a:pt x="521703" y="283967"/>
                    <a:pt x="522160" y="280574"/>
                    <a:pt x="522998" y="277047"/>
                  </a:cubicBezTo>
                  <a:cubicBezTo>
                    <a:pt x="497875" y="280352"/>
                    <a:pt x="473456" y="282970"/>
                    <a:pt x="449743" y="284902"/>
                  </a:cubicBezTo>
                  <a:cubicBezTo>
                    <a:pt x="426030" y="286833"/>
                    <a:pt x="404738" y="288384"/>
                    <a:pt x="385866" y="289553"/>
                  </a:cubicBezTo>
                  <a:lnTo>
                    <a:pt x="387086" y="246240"/>
                  </a:lnTo>
                  <a:cubicBezTo>
                    <a:pt x="396581" y="245936"/>
                    <a:pt x="407054" y="245556"/>
                    <a:pt x="418506" y="245100"/>
                  </a:cubicBezTo>
                  <a:cubicBezTo>
                    <a:pt x="429958" y="244645"/>
                    <a:pt x="442039" y="244114"/>
                    <a:pt x="454751" y="243508"/>
                  </a:cubicBezTo>
                  <a:lnTo>
                    <a:pt x="462958" y="217922"/>
                  </a:lnTo>
                  <a:lnTo>
                    <a:pt x="408700" y="217922"/>
                  </a:lnTo>
                  <a:lnTo>
                    <a:pt x="432190" y="124659"/>
                  </a:lnTo>
                  <a:lnTo>
                    <a:pt x="486440" y="124659"/>
                  </a:lnTo>
                  <a:lnTo>
                    <a:pt x="490406" y="108794"/>
                  </a:lnTo>
                  <a:lnTo>
                    <a:pt x="442867" y="108794"/>
                  </a:lnTo>
                  <a:close/>
                  <a:moveTo>
                    <a:pt x="342595" y="21336"/>
                  </a:moveTo>
                  <a:lnTo>
                    <a:pt x="444696" y="21336"/>
                  </a:lnTo>
                  <a:lnTo>
                    <a:pt x="418150" y="128015"/>
                  </a:lnTo>
                  <a:lnTo>
                    <a:pt x="355968" y="130445"/>
                  </a:lnTo>
                  <a:cubicBezTo>
                    <a:pt x="354290" y="135790"/>
                    <a:pt x="352555" y="141095"/>
                    <a:pt x="350763" y="146361"/>
                  </a:cubicBezTo>
                  <a:cubicBezTo>
                    <a:pt x="348971" y="151627"/>
                    <a:pt x="347161" y="156780"/>
                    <a:pt x="345331" y="161820"/>
                  </a:cubicBezTo>
                  <a:lnTo>
                    <a:pt x="415101" y="159378"/>
                  </a:lnTo>
                  <a:lnTo>
                    <a:pt x="415106" y="159378"/>
                  </a:lnTo>
                  <a:cubicBezTo>
                    <a:pt x="414928" y="159779"/>
                    <a:pt x="413911" y="162335"/>
                    <a:pt x="412055" y="167048"/>
                  </a:cubicBezTo>
                  <a:cubicBezTo>
                    <a:pt x="410199" y="171760"/>
                    <a:pt x="408572" y="176224"/>
                    <a:pt x="407174" y="180440"/>
                  </a:cubicBezTo>
                  <a:cubicBezTo>
                    <a:pt x="397778" y="211290"/>
                    <a:pt x="390012" y="234754"/>
                    <a:pt x="383877" y="250832"/>
                  </a:cubicBezTo>
                  <a:cubicBezTo>
                    <a:pt x="377741" y="266910"/>
                    <a:pt x="372098" y="277885"/>
                    <a:pt x="366948" y="283758"/>
                  </a:cubicBezTo>
                  <a:cubicBezTo>
                    <a:pt x="361854" y="287157"/>
                    <a:pt x="357183" y="289585"/>
                    <a:pt x="352935" y="291040"/>
                  </a:cubicBezTo>
                  <a:cubicBezTo>
                    <a:pt x="348687" y="292495"/>
                    <a:pt x="344326" y="293626"/>
                    <a:pt x="339852" y="294433"/>
                  </a:cubicBezTo>
                  <a:cubicBezTo>
                    <a:pt x="334295" y="294910"/>
                    <a:pt x="328110" y="294948"/>
                    <a:pt x="321297" y="294548"/>
                  </a:cubicBezTo>
                  <a:cubicBezTo>
                    <a:pt x="314483" y="294147"/>
                    <a:pt x="307460" y="293194"/>
                    <a:pt x="300228" y="291688"/>
                  </a:cubicBezTo>
                  <a:cubicBezTo>
                    <a:pt x="300501" y="285677"/>
                    <a:pt x="300335" y="279094"/>
                    <a:pt x="299732" y="271938"/>
                  </a:cubicBezTo>
                  <a:cubicBezTo>
                    <a:pt x="299129" y="264783"/>
                    <a:pt x="297364" y="258352"/>
                    <a:pt x="294436" y="252646"/>
                  </a:cubicBezTo>
                  <a:cubicBezTo>
                    <a:pt x="299510" y="254241"/>
                    <a:pt x="304450" y="255169"/>
                    <a:pt x="309257" y="255429"/>
                  </a:cubicBezTo>
                  <a:cubicBezTo>
                    <a:pt x="314064" y="255690"/>
                    <a:pt x="317557" y="255779"/>
                    <a:pt x="319735" y="255696"/>
                  </a:cubicBezTo>
                  <a:cubicBezTo>
                    <a:pt x="322973" y="255671"/>
                    <a:pt x="325869" y="254959"/>
                    <a:pt x="328422" y="253561"/>
                  </a:cubicBezTo>
                  <a:cubicBezTo>
                    <a:pt x="330974" y="252163"/>
                    <a:pt x="332955" y="250231"/>
                    <a:pt x="334365" y="247766"/>
                  </a:cubicBezTo>
                  <a:cubicBezTo>
                    <a:pt x="337115" y="246800"/>
                    <a:pt x="340527" y="242179"/>
                    <a:pt x="344604" y="233902"/>
                  </a:cubicBezTo>
                  <a:cubicBezTo>
                    <a:pt x="348680" y="225625"/>
                    <a:pt x="353382" y="213079"/>
                    <a:pt x="358711" y="196266"/>
                  </a:cubicBezTo>
                  <a:lnTo>
                    <a:pt x="291388" y="196266"/>
                  </a:lnTo>
                  <a:cubicBezTo>
                    <a:pt x="295511" y="186362"/>
                    <a:pt x="299932" y="175154"/>
                    <a:pt x="304653" y="162642"/>
                  </a:cubicBezTo>
                  <a:cubicBezTo>
                    <a:pt x="309373" y="150131"/>
                    <a:pt x="314043" y="137229"/>
                    <a:pt x="318662" y="123935"/>
                  </a:cubicBezTo>
                  <a:cubicBezTo>
                    <a:pt x="323281" y="110642"/>
                    <a:pt x="327500" y="97871"/>
                    <a:pt x="331317" y="85621"/>
                  </a:cubicBezTo>
                  <a:lnTo>
                    <a:pt x="387083" y="88052"/>
                  </a:lnTo>
                  <a:lnTo>
                    <a:pt x="393794" y="61265"/>
                  </a:lnTo>
                  <a:lnTo>
                    <a:pt x="332536" y="61265"/>
                  </a:lnTo>
                  <a:close/>
                  <a:moveTo>
                    <a:pt x="40504" y="20421"/>
                  </a:moveTo>
                  <a:lnTo>
                    <a:pt x="310857" y="20421"/>
                  </a:lnTo>
                  <a:lnTo>
                    <a:pt x="299885" y="63703"/>
                  </a:lnTo>
                  <a:lnTo>
                    <a:pt x="188344" y="66141"/>
                  </a:lnTo>
                  <a:cubicBezTo>
                    <a:pt x="185752" y="71182"/>
                    <a:pt x="183178" y="76105"/>
                    <a:pt x="180623" y="80910"/>
                  </a:cubicBezTo>
                  <a:cubicBezTo>
                    <a:pt x="178068" y="85715"/>
                    <a:pt x="175568" y="90331"/>
                    <a:pt x="173124" y="94757"/>
                  </a:cubicBezTo>
                  <a:lnTo>
                    <a:pt x="267576" y="92317"/>
                  </a:lnTo>
                  <a:lnTo>
                    <a:pt x="216979" y="295038"/>
                  </a:lnTo>
                  <a:lnTo>
                    <a:pt x="169466" y="295038"/>
                  </a:lnTo>
                  <a:lnTo>
                    <a:pt x="174039" y="277359"/>
                  </a:lnTo>
                  <a:lnTo>
                    <a:pt x="49650" y="277359"/>
                  </a:lnTo>
                  <a:lnTo>
                    <a:pt x="45077" y="295038"/>
                  </a:lnTo>
                  <a:lnTo>
                    <a:pt x="0" y="295038"/>
                  </a:lnTo>
                  <a:lnTo>
                    <a:pt x="50565" y="92317"/>
                  </a:lnTo>
                  <a:lnTo>
                    <a:pt x="125564" y="89882"/>
                  </a:lnTo>
                  <a:cubicBezTo>
                    <a:pt x="127418" y="85308"/>
                    <a:pt x="129349" y="80618"/>
                    <a:pt x="131356" y="75810"/>
                  </a:cubicBezTo>
                  <a:cubicBezTo>
                    <a:pt x="133363" y="71003"/>
                    <a:pt x="135294" y="66154"/>
                    <a:pt x="137149" y="61265"/>
                  </a:cubicBezTo>
                  <a:lnTo>
                    <a:pt x="29528" y="63703"/>
                  </a:lnTo>
                  <a:close/>
                  <a:moveTo>
                    <a:pt x="1359099" y="18897"/>
                  </a:moveTo>
                  <a:lnTo>
                    <a:pt x="1534934" y="18897"/>
                  </a:lnTo>
                  <a:lnTo>
                    <a:pt x="1524876" y="58826"/>
                  </a:lnTo>
                  <a:lnTo>
                    <a:pt x="1456905" y="58826"/>
                  </a:lnTo>
                  <a:lnTo>
                    <a:pt x="1451724" y="80448"/>
                  </a:lnTo>
                  <a:lnTo>
                    <a:pt x="1514817" y="80448"/>
                  </a:lnTo>
                  <a:lnTo>
                    <a:pt x="1481594" y="212732"/>
                  </a:lnTo>
                  <a:cubicBezTo>
                    <a:pt x="1479772" y="221015"/>
                    <a:pt x="1477625" y="227850"/>
                    <a:pt x="1475155" y="233237"/>
                  </a:cubicBezTo>
                  <a:cubicBezTo>
                    <a:pt x="1472685" y="238623"/>
                    <a:pt x="1468939" y="243171"/>
                    <a:pt x="1463916" y="246881"/>
                  </a:cubicBezTo>
                  <a:cubicBezTo>
                    <a:pt x="1457743" y="249091"/>
                    <a:pt x="1451573" y="250159"/>
                    <a:pt x="1445405" y="250082"/>
                  </a:cubicBezTo>
                  <a:cubicBezTo>
                    <a:pt x="1439237" y="250006"/>
                    <a:pt x="1432618" y="249244"/>
                    <a:pt x="1425547" y="247796"/>
                  </a:cubicBezTo>
                  <a:cubicBezTo>
                    <a:pt x="1425351" y="242212"/>
                    <a:pt x="1424982" y="236000"/>
                    <a:pt x="1424442" y="229159"/>
                  </a:cubicBezTo>
                  <a:cubicBezTo>
                    <a:pt x="1423902" y="222318"/>
                    <a:pt x="1422542" y="216334"/>
                    <a:pt x="1420362" y="211208"/>
                  </a:cubicBezTo>
                  <a:cubicBezTo>
                    <a:pt x="1422865" y="212231"/>
                    <a:pt x="1425480" y="212853"/>
                    <a:pt x="1428207" y="213075"/>
                  </a:cubicBezTo>
                  <a:cubicBezTo>
                    <a:pt x="1430935" y="213298"/>
                    <a:pt x="1432482" y="213387"/>
                    <a:pt x="1432849" y="213342"/>
                  </a:cubicBezTo>
                  <a:cubicBezTo>
                    <a:pt x="1435331" y="213266"/>
                    <a:pt x="1437434" y="212580"/>
                    <a:pt x="1439157" y="211284"/>
                  </a:cubicBezTo>
                  <a:cubicBezTo>
                    <a:pt x="1440880" y="209988"/>
                    <a:pt x="1441919" y="208540"/>
                    <a:pt x="1442275" y="206939"/>
                  </a:cubicBezTo>
                  <a:lnTo>
                    <a:pt x="1464221" y="119774"/>
                  </a:lnTo>
                  <a:lnTo>
                    <a:pt x="1441970" y="119774"/>
                  </a:lnTo>
                  <a:lnTo>
                    <a:pt x="1398400" y="294399"/>
                  </a:lnTo>
                  <a:lnTo>
                    <a:pt x="1356963" y="294399"/>
                  </a:lnTo>
                  <a:lnTo>
                    <a:pt x="1400535" y="119774"/>
                  </a:lnTo>
                  <a:lnTo>
                    <a:pt x="1380403" y="119774"/>
                  </a:lnTo>
                  <a:lnTo>
                    <a:pt x="1347812" y="250540"/>
                  </a:lnTo>
                  <a:lnTo>
                    <a:pt x="1307884" y="250540"/>
                  </a:lnTo>
                  <a:lnTo>
                    <a:pt x="1350253" y="80448"/>
                  </a:lnTo>
                  <a:lnTo>
                    <a:pt x="1410296" y="80448"/>
                  </a:lnTo>
                  <a:lnTo>
                    <a:pt x="1415482" y="58826"/>
                  </a:lnTo>
                  <a:lnTo>
                    <a:pt x="1349032" y="58826"/>
                  </a:lnTo>
                  <a:close/>
                  <a:moveTo>
                    <a:pt x="2474359" y="16459"/>
                  </a:moveTo>
                  <a:lnTo>
                    <a:pt x="2577078" y="18897"/>
                  </a:lnTo>
                  <a:cubicBezTo>
                    <a:pt x="2572864" y="33183"/>
                    <a:pt x="2568379" y="48026"/>
                    <a:pt x="2563623" y="63427"/>
                  </a:cubicBezTo>
                  <a:cubicBezTo>
                    <a:pt x="2558867" y="78828"/>
                    <a:pt x="2554111" y="93806"/>
                    <a:pt x="2549355" y="108362"/>
                  </a:cubicBezTo>
                  <a:cubicBezTo>
                    <a:pt x="2544599" y="122917"/>
                    <a:pt x="2540114" y="136071"/>
                    <a:pt x="2535900" y="147822"/>
                  </a:cubicBezTo>
                  <a:lnTo>
                    <a:pt x="2556336" y="145687"/>
                  </a:lnTo>
                  <a:cubicBezTo>
                    <a:pt x="2556146" y="146056"/>
                    <a:pt x="2555154" y="148444"/>
                    <a:pt x="2553362" y="152852"/>
                  </a:cubicBezTo>
                  <a:cubicBezTo>
                    <a:pt x="2551570" y="157260"/>
                    <a:pt x="2550121" y="161476"/>
                    <a:pt x="2549016" y="165500"/>
                  </a:cubicBezTo>
                  <a:cubicBezTo>
                    <a:pt x="2541677" y="190434"/>
                    <a:pt x="2535424" y="210936"/>
                    <a:pt x="2530256" y="227007"/>
                  </a:cubicBezTo>
                  <a:cubicBezTo>
                    <a:pt x="2525088" y="243078"/>
                    <a:pt x="2520530" y="255678"/>
                    <a:pt x="2516581" y="264808"/>
                  </a:cubicBezTo>
                  <a:cubicBezTo>
                    <a:pt x="2512633" y="273937"/>
                    <a:pt x="2508819" y="280557"/>
                    <a:pt x="2505139" y="284668"/>
                  </a:cubicBezTo>
                  <a:cubicBezTo>
                    <a:pt x="2500347" y="287928"/>
                    <a:pt x="2495964" y="290254"/>
                    <a:pt x="2491988" y="291645"/>
                  </a:cubicBezTo>
                  <a:cubicBezTo>
                    <a:pt x="2488012" y="293037"/>
                    <a:pt x="2483863" y="294067"/>
                    <a:pt x="2479543" y="294734"/>
                  </a:cubicBezTo>
                  <a:cubicBezTo>
                    <a:pt x="2473984" y="295198"/>
                    <a:pt x="2467871" y="295185"/>
                    <a:pt x="2461206" y="294696"/>
                  </a:cubicBezTo>
                  <a:cubicBezTo>
                    <a:pt x="2454541" y="294207"/>
                    <a:pt x="2447742" y="293202"/>
                    <a:pt x="2440810" y="291684"/>
                  </a:cubicBezTo>
                  <a:cubicBezTo>
                    <a:pt x="2440791" y="286600"/>
                    <a:pt x="2440524" y="280982"/>
                    <a:pt x="2440009" y="274830"/>
                  </a:cubicBezTo>
                  <a:cubicBezTo>
                    <a:pt x="2439495" y="268678"/>
                    <a:pt x="2437932" y="263213"/>
                    <a:pt x="2435321" y="258434"/>
                  </a:cubicBezTo>
                  <a:cubicBezTo>
                    <a:pt x="2440855" y="259883"/>
                    <a:pt x="2446103" y="260722"/>
                    <a:pt x="2451065" y="260951"/>
                  </a:cubicBezTo>
                  <a:cubicBezTo>
                    <a:pt x="2456028" y="261179"/>
                    <a:pt x="2459522" y="261256"/>
                    <a:pt x="2461549" y="261179"/>
                  </a:cubicBezTo>
                  <a:cubicBezTo>
                    <a:pt x="2465050" y="261160"/>
                    <a:pt x="2468037" y="260436"/>
                    <a:pt x="2470508" y="259009"/>
                  </a:cubicBezTo>
                  <a:cubicBezTo>
                    <a:pt x="2472980" y="257582"/>
                    <a:pt x="2474975" y="255568"/>
                    <a:pt x="2476494" y="252969"/>
                  </a:cubicBezTo>
                  <a:cubicBezTo>
                    <a:pt x="2478165" y="252232"/>
                    <a:pt x="2480083" y="250063"/>
                    <a:pt x="2482248" y="246461"/>
                  </a:cubicBezTo>
                  <a:cubicBezTo>
                    <a:pt x="2484413" y="242860"/>
                    <a:pt x="2486861" y="237713"/>
                    <a:pt x="2489592" y="231020"/>
                  </a:cubicBezTo>
                  <a:cubicBezTo>
                    <a:pt x="2477775" y="233480"/>
                    <a:pt x="2466051" y="235882"/>
                    <a:pt x="2454421" y="238228"/>
                  </a:cubicBezTo>
                  <a:cubicBezTo>
                    <a:pt x="2442792" y="240573"/>
                    <a:pt x="2431758" y="242746"/>
                    <a:pt x="2421318" y="244749"/>
                  </a:cubicBezTo>
                  <a:lnTo>
                    <a:pt x="2418587" y="209970"/>
                  </a:lnTo>
                  <a:cubicBezTo>
                    <a:pt x="2428499" y="208547"/>
                    <a:pt x="2439961" y="206686"/>
                    <a:pt x="2452973" y="204388"/>
                  </a:cubicBezTo>
                  <a:cubicBezTo>
                    <a:pt x="2465984" y="202090"/>
                    <a:pt x="2479507" y="199691"/>
                    <a:pt x="2493541" y="197191"/>
                  </a:cubicBezTo>
                  <a:lnTo>
                    <a:pt x="2492933" y="222478"/>
                  </a:lnTo>
                  <a:cubicBezTo>
                    <a:pt x="2495208" y="216702"/>
                    <a:pt x="2497584" y="210034"/>
                    <a:pt x="2500059" y="202475"/>
                  </a:cubicBezTo>
                  <a:cubicBezTo>
                    <a:pt x="2502534" y="194916"/>
                    <a:pt x="2505144" y="186345"/>
                    <a:pt x="2507890" y="176761"/>
                  </a:cubicBezTo>
                  <a:lnTo>
                    <a:pt x="2434100" y="176761"/>
                  </a:lnTo>
                  <a:cubicBezTo>
                    <a:pt x="2437717" y="167146"/>
                    <a:pt x="2441633" y="156112"/>
                    <a:pt x="2445848" y="143658"/>
                  </a:cubicBezTo>
                  <a:cubicBezTo>
                    <a:pt x="2450063" y="131205"/>
                    <a:pt x="2454228" y="118362"/>
                    <a:pt x="2458341" y="105131"/>
                  </a:cubicBezTo>
                  <a:cubicBezTo>
                    <a:pt x="2462455" y="91899"/>
                    <a:pt x="2466167" y="79309"/>
                    <a:pt x="2469479" y="67361"/>
                  </a:cubicBezTo>
                  <a:lnTo>
                    <a:pt x="2504221" y="74044"/>
                  </a:lnTo>
                  <a:cubicBezTo>
                    <a:pt x="2500675" y="85782"/>
                    <a:pt x="2496927" y="98038"/>
                    <a:pt x="2492977" y="110812"/>
                  </a:cubicBezTo>
                  <a:cubicBezTo>
                    <a:pt x="2489026" y="123586"/>
                    <a:pt x="2485057" y="135922"/>
                    <a:pt x="2481068" y="147822"/>
                  </a:cubicBezTo>
                  <a:lnTo>
                    <a:pt x="2499635" y="142943"/>
                  </a:lnTo>
                  <a:cubicBezTo>
                    <a:pt x="2504290" y="129937"/>
                    <a:pt x="2509261" y="115467"/>
                    <a:pt x="2514546" y="99533"/>
                  </a:cubicBezTo>
                  <a:cubicBezTo>
                    <a:pt x="2519832" y="83599"/>
                    <a:pt x="2525020" y="67388"/>
                    <a:pt x="2530110" y="50901"/>
                  </a:cubicBezTo>
                  <a:lnTo>
                    <a:pt x="2465209" y="53340"/>
                  </a:lnTo>
                  <a:close/>
                  <a:moveTo>
                    <a:pt x="773270" y="14935"/>
                  </a:moveTo>
                  <a:lnTo>
                    <a:pt x="889673" y="14935"/>
                  </a:lnTo>
                  <a:lnTo>
                    <a:pt x="872909" y="81957"/>
                  </a:lnTo>
                  <a:cubicBezTo>
                    <a:pt x="871721" y="86256"/>
                    <a:pt x="870972" y="89088"/>
                    <a:pt x="870661" y="90454"/>
                  </a:cubicBezTo>
                  <a:cubicBezTo>
                    <a:pt x="870350" y="91819"/>
                    <a:pt x="871200" y="92442"/>
                    <a:pt x="873213" y="92321"/>
                  </a:cubicBezTo>
                  <a:lnTo>
                    <a:pt x="886015" y="92321"/>
                  </a:lnTo>
                  <a:cubicBezTo>
                    <a:pt x="888771" y="92290"/>
                    <a:pt x="891870" y="92277"/>
                    <a:pt x="895311" y="92283"/>
                  </a:cubicBezTo>
                  <a:cubicBezTo>
                    <a:pt x="898753" y="92290"/>
                    <a:pt x="901547" y="92506"/>
                    <a:pt x="903693" y="92931"/>
                  </a:cubicBezTo>
                  <a:cubicBezTo>
                    <a:pt x="903687" y="98307"/>
                    <a:pt x="903242" y="104330"/>
                    <a:pt x="902360" y="111001"/>
                  </a:cubicBezTo>
                  <a:cubicBezTo>
                    <a:pt x="901477" y="117673"/>
                    <a:pt x="901109" y="123849"/>
                    <a:pt x="901255" y="129529"/>
                  </a:cubicBezTo>
                  <a:cubicBezTo>
                    <a:pt x="898880" y="129637"/>
                    <a:pt x="895934" y="129573"/>
                    <a:pt x="892416" y="129338"/>
                  </a:cubicBezTo>
                  <a:cubicBezTo>
                    <a:pt x="888898" y="129103"/>
                    <a:pt x="885342" y="128964"/>
                    <a:pt x="881748" y="128919"/>
                  </a:cubicBezTo>
                  <a:lnTo>
                    <a:pt x="864069" y="128919"/>
                  </a:lnTo>
                  <a:cubicBezTo>
                    <a:pt x="846759" y="128906"/>
                    <a:pt x="836041" y="124510"/>
                    <a:pt x="831913" y="115732"/>
                  </a:cubicBezTo>
                  <a:cubicBezTo>
                    <a:pt x="827785" y="106953"/>
                    <a:pt x="828040" y="93872"/>
                    <a:pt x="832675" y="76487"/>
                  </a:cubicBezTo>
                  <a:lnTo>
                    <a:pt x="837857" y="55778"/>
                  </a:lnTo>
                  <a:lnTo>
                    <a:pt x="803719" y="58217"/>
                  </a:lnTo>
                  <a:cubicBezTo>
                    <a:pt x="799694" y="73421"/>
                    <a:pt x="792525" y="87778"/>
                    <a:pt x="782211" y="101287"/>
                  </a:cubicBezTo>
                  <a:cubicBezTo>
                    <a:pt x="771896" y="114796"/>
                    <a:pt x="756107" y="125735"/>
                    <a:pt x="734841" y="134104"/>
                  </a:cubicBezTo>
                  <a:cubicBezTo>
                    <a:pt x="732217" y="129027"/>
                    <a:pt x="728625" y="123169"/>
                    <a:pt x="724064" y="116529"/>
                  </a:cubicBezTo>
                  <a:cubicBezTo>
                    <a:pt x="719504" y="109889"/>
                    <a:pt x="715080" y="104565"/>
                    <a:pt x="710793" y="100556"/>
                  </a:cubicBezTo>
                  <a:cubicBezTo>
                    <a:pt x="729826" y="93632"/>
                    <a:pt x="743245" y="85228"/>
                    <a:pt x="751049" y="75345"/>
                  </a:cubicBezTo>
                  <a:cubicBezTo>
                    <a:pt x="758854" y="65461"/>
                    <a:pt x="763820" y="55383"/>
                    <a:pt x="765950" y="45110"/>
                  </a:cubicBezTo>
                  <a:close/>
                  <a:moveTo>
                    <a:pt x="2200323" y="13716"/>
                  </a:moveTo>
                  <a:lnTo>
                    <a:pt x="2416720" y="16154"/>
                  </a:lnTo>
                  <a:cubicBezTo>
                    <a:pt x="2395461" y="95157"/>
                    <a:pt x="2380373" y="153153"/>
                    <a:pt x="2371458" y="190143"/>
                  </a:cubicBezTo>
                  <a:cubicBezTo>
                    <a:pt x="2362542" y="227133"/>
                    <a:pt x="2361171" y="245435"/>
                    <a:pt x="2367343" y="245049"/>
                  </a:cubicBezTo>
                  <a:cubicBezTo>
                    <a:pt x="2369036" y="244878"/>
                    <a:pt x="2371136" y="242510"/>
                    <a:pt x="2373642" y="237947"/>
                  </a:cubicBezTo>
                  <a:cubicBezTo>
                    <a:pt x="2376148" y="233384"/>
                    <a:pt x="2378654" y="227651"/>
                    <a:pt x="2381160" y="220751"/>
                  </a:cubicBezTo>
                  <a:cubicBezTo>
                    <a:pt x="2383667" y="213850"/>
                    <a:pt x="2385766" y="206808"/>
                    <a:pt x="2387460" y="199625"/>
                  </a:cubicBezTo>
                  <a:cubicBezTo>
                    <a:pt x="2389244" y="206624"/>
                    <a:pt x="2391619" y="213661"/>
                    <a:pt x="2394584" y="220737"/>
                  </a:cubicBezTo>
                  <a:cubicBezTo>
                    <a:pt x="2397550" y="227812"/>
                    <a:pt x="2400458" y="234087"/>
                    <a:pt x="2403309" y="239562"/>
                  </a:cubicBezTo>
                  <a:cubicBezTo>
                    <a:pt x="2397759" y="258031"/>
                    <a:pt x="2391790" y="271470"/>
                    <a:pt x="2385402" y="279879"/>
                  </a:cubicBezTo>
                  <a:cubicBezTo>
                    <a:pt x="2379014" y="288288"/>
                    <a:pt x="2370759" y="292429"/>
                    <a:pt x="2360637" y="292302"/>
                  </a:cubicBezTo>
                  <a:cubicBezTo>
                    <a:pt x="2342946" y="292311"/>
                    <a:pt x="2332164" y="283519"/>
                    <a:pt x="2328290" y="265928"/>
                  </a:cubicBezTo>
                  <a:cubicBezTo>
                    <a:pt x="2324416" y="248336"/>
                    <a:pt x="2325773" y="221889"/>
                    <a:pt x="2332359" y="186586"/>
                  </a:cubicBezTo>
                  <a:cubicBezTo>
                    <a:pt x="2338945" y="151284"/>
                    <a:pt x="2349082" y="107072"/>
                    <a:pt x="2362771" y="53949"/>
                  </a:cubicBezTo>
                  <a:lnTo>
                    <a:pt x="2235994" y="56388"/>
                  </a:lnTo>
                  <a:lnTo>
                    <a:pt x="2225018" y="96889"/>
                  </a:lnTo>
                  <a:lnTo>
                    <a:pt x="2225933" y="97499"/>
                  </a:lnTo>
                  <a:lnTo>
                    <a:pt x="2260689" y="82262"/>
                  </a:lnTo>
                  <a:cubicBezTo>
                    <a:pt x="2264220" y="88871"/>
                    <a:pt x="2267828" y="95614"/>
                    <a:pt x="2271512" y="102492"/>
                  </a:cubicBezTo>
                  <a:cubicBezTo>
                    <a:pt x="2275195" y="109369"/>
                    <a:pt x="2278803" y="116038"/>
                    <a:pt x="2282335" y="122497"/>
                  </a:cubicBezTo>
                  <a:cubicBezTo>
                    <a:pt x="2296616" y="103944"/>
                    <a:pt x="2308297" y="86175"/>
                    <a:pt x="2317376" y="69189"/>
                  </a:cubicBezTo>
                  <a:lnTo>
                    <a:pt x="2353627" y="85000"/>
                  </a:lnTo>
                  <a:cubicBezTo>
                    <a:pt x="2345893" y="98528"/>
                    <a:pt x="2337666" y="111865"/>
                    <a:pt x="2328947" y="125012"/>
                  </a:cubicBezTo>
                  <a:cubicBezTo>
                    <a:pt x="2320228" y="138159"/>
                    <a:pt x="2310788" y="151344"/>
                    <a:pt x="2300627" y="164567"/>
                  </a:cubicBezTo>
                  <a:cubicBezTo>
                    <a:pt x="2305872" y="175961"/>
                    <a:pt x="2310542" y="187317"/>
                    <a:pt x="2314636" y="198635"/>
                  </a:cubicBezTo>
                  <a:cubicBezTo>
                    <a:pt x="2318731" y="209952"/>
                    <a:pt x="2321874" y="220546"/>
                    <a:pt x="2324065" y="230416"/>
                  </a:cubicBezTo>
                  <a:lnTo>
                    <a:pt x="2280810" y="248707"/>
                  </a:lnTo>
                  <a:cubicBezTo>
                    <a:pt x="2279597" y="241632"/>
                    <a:pt x="2277984" y="234138"/>
                    <a:pt x="2275970" y="226224"/>
                  </a:cubicBezTo>
                  <a:cubicBezTo>
                    <a:pt x="2273957" y="218311"/>
                    <a:pt x="2271505" y="210359"/>
                    <a:pt x="2268615" y="202369"/>
                  </a:cubicBezTo>
                  <a:cubicBezTo>
                    <a:pt x="2257659" y="214544"/>
                    <a:pt x="2246950" y="225329"/>
                    <a:pt x="2236489" y="234722"/>
                  </a:cubicBezTo>
                  <a:cubicBezTo>
                    <a:pt x="2226028" y="244115"/>
                    <a:pt x="2215700" y="252232"/>
                    <a:pt x="2205506" y="259072"/>
                  </a:cubicBezTo>
                  <a:cubicBezTo>
                    <a:pt x="2202331" y="252880"/>
                    <a:pt x="2198545" y="246745"/>
                    <a:pt x="2194150" y="240667"/>
                  </a:cubicBezTo>
                  <a:cubicBezTo>
                    <a:pt x="2189754" y="234589"/>
                    <a:pt x="2185512" y="230054"/>
                    <a:pt x="2181421" y="227062"/>
                  </a:cubicBezTo>
                  <a:cubicBezTo>
                    <a:pt x="2173837" y="241016"/>
                    <a:pt x="2166142" y="253960"/>
                    <a:pt x="2158337" y="265893"/>
                  </a:cubicBezTo>
                  <a:cubicBezTo>
                    <a:pt x="2150531" y="277827"/>
                    <a:pt x="2142387" y="288256"/>
                    <a:pt x="2133904" y="297179"/>
                  </a:cubicBezTo>
                  <a:cubicBezTo>
                    <a:pt x="2130526" y="291552"/>
                    <a:pt x="2125776" y="285506"/>
                    <a:pt x="2119655" y="279040"/>
                  </a:cubicBezTo>
                  <a:cubicBezTo>
                    <a:pt x="2113533" y="272575"/>
                    <a:pt x="2108022" y="267443"/>
                    <a:pt x="2103119" y="263645"/>
                  </a:cubicBezTo>
                  <a:cubicBezTo>
                    <a:pt x="2117369" y="247793"/>
                    <a:pt x="2129492" y="229942"/>
                    <a:pt x="2139487" y="210092"/>
                  </a:cubicBezTo>
                  <a:cubicBezTo>
                    <a:pt x="2149481" y="190243"/>
                    <a:pt x="2157767" y="170224"/>
                    <a:pt x="2164344" y="150036"/>
                  </a:cubicBezTo>
                  <a:cubicBezTo>
                    <a:pt x="2170921" y="129847"/>
                    <a:pt x="2176206" y="111319"/>
                    <a:pt x="2180202" y="94450"/>
                  </a:cubicBezTo>
                  <a:close/>
                  <a:moveTo>
                    <a:pt x="2721825" y="13106"/>
                  </a:moveTo>
                  <a:lnTo>
                    <a:pt x="2744380" y="26517"/>
                  </a:lnTo>
                  <a:cubicBezTo>
                    <a:pt x="2735166" y="42423"/>
                    <a:pt x="2724943" y="56552"/>
                    <a:pt x="2713710" y="68906"/>
                  </a:cubicBezTo>
                  <a:cubicBezTo>
                    <a:pt x="2702477" y="81260"/>
                    <a:pt x="2689739" y="92420"/>
                    <a:pt x="2675496" y="102386"/>
                  </a:cubicBezTo>
                  <a:cubicBezTo>
                    <a:pt x="2683910" y="105422"/>
                    <a:pt x="2693447" y="108269"/>
                    <a:pt x="2704109" y="110924"/>
                  </a:cubicBezTo>
                  <a:cubicBezTo>
                    <a:pt x="2714771" y="113580"/>
                    <a:pt x="2726366" y="116121"/>
                    <a:pt x="2738894" y="118548"/>
                  </a:cubicBezTo>
                  <a:cubicBezTo>
                    <a:pt x="2734652" y="122626"/>
                    <a:pt x="2729649" y="127810"/>
                    <a:pt x="2723883" y="134099"/>
                  </a:cubicBezTo>
                  <a:cubicBezTo>
                    <a:pt x="2718117" y="140389"/>
                    <a:pt x="2713266" y="146183"/>
                    <a:pt x="2709329" y="151481"/>
                  </a:cubicBezTo>
                  <a:lnTo>
                    <a:pt x="2706280" y="148737"/>
                  </a:lnTo>
                  <a:lnTo>
                    <a:pt x="2686469" y="227969"/>
                  </a:lnTo>
                  <a:lnTo>
                    <a:pt x="2674886" y="230105"/>
                  </a:lnTo>
                  <a:cubicBezTo>
                    <a:pt x="2678379" y="239205"/>
                    <a:pt x="2681681" y="248680"/>
                    <a:pt x="2684792" y="258531"/>
                  </a:cubicBezTo>
                  <a:cubicBezTo>
                    <a:pt x="2687904" y="268382"/>
                    <a:pt x="2689987" y="277094"/>
                    <a:pt x="2691041" y="284668"/>
                  </a:cubicBezTo>
                  <a:lnTo>
                    <a:pt x="2655408" y="293819"/>
                  </a:lnTo>
                  <a:cubicBezTo>
                    <a:pt x="2655319" y="291677"/>
                    <a:pt x="2655116" y="289402"/>
                    <a:pt x="2654799" y="286994"/>
                  </a:cubicBezTo>
                  <a:cubicBezTo>
                    <a:pt x="2654482" y="284585"/>
                    <a:pt x="2654584" y="282081"/>
                    <a:pt x="2655104" y="279482"/>
                  </a:cubicBezTo>
                  <a:cubicBezTo>
                    <a:pt x="2630882" y="281890"/>
                    <a:pt x="2607293" y="283784"/>
                    <a:pt x="2584338" y="285163"/>
                  </a:cubicBezTo>
                  <a:cubicBezTo>
                    <a:pt x="2561383" y="286542"/>
                    <a:pt x="2540771" y="287597"/>
                    <a:pt x="2522502" y="288328"/>
                  </a:cubicBezTo>
                  <a:lnTo>
                    <a:pt x="2524024" y="250240"/>
                  </a:lnTo>
                  <a:cubicBezTo>
                    <a:pt x="2532924" y="250081"/>
                    <a:pt x="2542780" y="249865"/>
                    <a:pt x="2553592" y="249592"/>
                  </a:cubicBezTo>
                  <a:cubicBezTo>
                    <a:pt x="2564404" y="249318"/>
                    <a:pt x="2575788" y="249026"/>
                    <a:pt x="2587743" y="248715"/>
                  </a:cubicBezTo>
                  <a:lnTo>
                    <a:pt x="2595030" y="227969"/>
                  </a:lnTo>
                  <a:lnTo>
                    <a:pt x="2541695" y="227969"/>
                  </a:lnTo>
                  <a:lnTo>
                    <a:pt x="2561826" y="149651"/>
                  </a:lnTo>
                  <a:lnTo>
                    <a:pt x="2560911" y="147517"/>
                  </a:lnTo>
                  <a:cubicBezTo>
                    <a:pt x="2560136" y="142434"/>
                    <a:pt x="2558713" y="136895"/>
                    <a:pt x="2556641" y="130898"/>
                  </a:cubicBezTo>
                  <a:cubicBezTo>
                    <a:pt x="2554570" y="124900"/>
                    <a:pt x="2551926" y="119666"/>
                    <a:pt x="2548711" y="115193"/>
                  </a:cubicBezTo>
                  <a:cubicBezTo>
                    <a:pt x="2558198" y="114240"/>
                    <a:pt x="2568044" y="112258"/>
                    <a:pt x="2578249" y="109247"/>
                  </a:cubicBezTo>
                  <a:cubicBezTo>
                    <a:pt x="2588454" y="106236"/>
                    <a:pt x="2598825" y="102424"/>
                    <a:pt x="2609364" y="97812"/>
                  </a:cubicBezTo>
                  <a:cubicBezTo>
                    <a:pt x="2604421" y="92285"/>
                    <a:pt x="2599749" y="85964"/>
                    <a:pt x="2595348" y="78846"/>
                  </a:cubicBezTo>
                  <a:cubicBezTo>
                    <a:pt x="2590947" y="71728"/>
                    <a:pt x="2587196" y="64039"/>
                    <a:pt x="2584093" y="55778"/>
                  </a:cubicBezTo>
                  <a:lnTo>
                    <a:pt x="2610584" y="49073"/>
                  </a:lnTo>
                  <a:lnTo>
                    <a:pt x="2581958" y="49073"/>
                  </a:lnTo>
                  <a:lnTo>
                    <a:pt x="2590779" y="14630"/>
                  </a:lnTo>
                  <a:lnTo>
                    <a:pt x="2714815" y="14630"/>
                  </a:lnTo>
                  <a:close/>
                  <a:moveTo>
                    <a:pt x="688837" y="10058"/>
                  </a:moveTo>
                  <a:cubicBezTo>
                    <a:pt x="695723" y="17056"/>
                    <a:pt x="702984" y="24930"/>
                    <a:pt x="710623" y="33680"/>
                  </a:cubicBezTo>
                  <a:cubicBezTo>
                    <a:pt x="718261" y="42431"/>
                    <a:pt x="724301" y="50305"/>
                    <a:pt x="728741" y="57302"/>
                  </a:cubicBezTo>
                  <a:lnTo>
                    <a:pt x="693716" y="83782"/>
                  </a:lnTo>
                  <a:cubicBezTo>
                    <a:pt x="690247" y="76517"/>
                    <a:pt x="685063" y="68311"/>
                    <a:pt x="678164" y="59164"/>
                  </a:cubicBezTo>
                  <a:cubicBezTo>
                    <a:pt x="671265" y="50018"/>
                    <a:pt x="664251" y="41574"/>
                    <a:pt x="657123" y="33833"/>
                  </a:cubicBezTo>
                  <a:close/>
                  <a:moveTo>
                    <a:pt x="998199" y="9144"/>
                  </a:moveTo>
                  <a:cubicBezTo>
                    <a:pt x="1005427" y="15805"/>
                    <a:pt x="1013152" y="23285"/>
                    <a:pt x="1021371" y="31585"/>
                  </a:cubicBezTo>
                  <a:cubicBezTo>
                    <a:pt x="1029591" y="39884"/>
                    <a:pt x="1036096" y="47441"/>
                    <a:pt x="1040885" y="54254"/>
                  </a:cubicBezTo>
                  <a:lnTo>
                    <a:pt x="1005821" y="82296"/>
                  </a:lnTo>
                  <a:cubicBezTo>
                    <a:pt x="1002016" y="75343"/>
                    <a:pt x="996363" y="67532"/>
                    <a:pt x="988861" y="58864"/>
                  </a:cubicBezTo>
                  <a:cubicBezTo>
                    <a:pt x="981359" y="50197"/>
                    <a:pt x="973800" y="42158"/>
                    <a:pt x="966184" y="34747"/>
                  </a:cubicBezTo>
                  <a:close/>
                  <a:moveTo>
                    <a:pt x="1122845" y="7315"/>
                  </a:moveTo>
                  <a:lnTo>
                    <a:pt x="1170698" y="7315"/>
                  </a:lnTo>
                  <a:lnTo>
                    <a:pt x="1147838" y="99060"/>
                  </a:lnTo>
                  <a:lnTo>
                    <a:pt x="1214285" y="99060"/>
                  </a:lnTo>
                  <a:lnTo>
                    <a:pt x="1202702" y="145389"/>
                  </a:lnTo>
                  <a:lnTo>
                    <a:pt x="1136256" y="145389"/>
                  </a:lnTo>
                  <a:lnTo>
                    <a:pt x="1098765" y="295313"/>
                  </a:lnTo>
                  <a:lnTo>
                    <a:pt x="1050947" y="295313"/>
                  </a:lnTo>
                  <a:lnTo>
                    <a:pt x="1088402" y="145389"/>
                  </a:lnTo>
                  <a:lnTo>
                    <a:pt x="1017408" y="145389"/>
                  </a:lnTo>
                  <a:lnTo>
                    <a:pt x="1028994" y="99060"/>
                  </a:lnTo>
                  <a:lnTo>
                    <a:pt x="1099985" y="99060"/>
                  </a:lnTo>
                  <a:close/>
                  <a:moveTo>
                    <a:pt x="1315480" y="7010"/>
                  </a:moveTo>
                  <a:lnTo>
                    <a:pt x="1356048" y="7010"/>
                  </a:lnTo>
                  <a:lnTo>
                    <a:pt x="1325239" y="130145"/>
                  </a:lnTo>
                  <a:cubicBezTo>
                    <a:pt x="1320366" y="150790"/>
                    <a:pt x="1314375" y="171054"/>
                    <a:pt x="1307266" y="190937"/>
                  </a:cubicBezTo>
                  <a:cubicBezTo>
                    <a:pt x="1300156" y="210819"/>
                    <a:pt x="1290709" y="229550"/>
                    <a:pt x="1278924" y="247128"/>
                  </a:cubicBezTo>
                  <a:cubicBezTo>
                    <a:pt x="1267139" y="264707"/>
                    <a:pt x="1251797" y="280362"/>
                    <a:pt x="1232898" y="294094"/>
                  </a:cubicBezTo>
                  <a:cubicBezTo>
                    <a:pt x="1229536" y="288704"/>
                    <a:pt x="1225278" y="283033"/>
                    <a:pt x="1220126" y="277081"/>
                  </a:cubicBezTo>
                  <a:cubicBezTo>
                    <a:pt x="1214974" y="271128"/>
                    <a:pt x="1209884" y="266143"/>
                    <a:pt x="1204856" y="262126"/>
                  </a:cubicBezTo>
                  <a:cubicBezTo>
                    <a:pt x="1228907" y="244708"/>
                    <a:pt x="1246953" y="224052"/>
                    <a:pt x="1258995" y="200160"/>
                  </a:cubicBezTo>
                  <a:cubicBezTo>
                    <a:pt x="1271038" y="176268"/>
                    <a:pt x="1280017" y="151201"/>
                    <a:pt x="1285934" y="124959"/>
                  </a:cubicBezTo>
                  <a:close/>
                  <a:moveTo>
                    <a:pt x="1931822" y="2133"/>
                  </a:moveTo>
                  <a:lnTo>
                    <a:pt x="1967150" y="18593"/>
                  </a:lnTo>
                  <a:cubicBezTo>
                    <a:pt x="1965204" y="21742"/>
                    <a:pt x="1963069" y="24968"/>
                    <a:pt x="1960745" y="28270"/>
                  </a:cubicBezTo>
                  <a:cubicBezTo>
                    <a:pt x="1958422" y="31572"/>
                    <a:pt x="1955684" y="35255"/>
                    <a:pt x="1952531" y="39319"/>
                  </a:cubicBezTo>
                  <a:cubicBezTo>
                    <a:pt x="1959154" y="47175"/>
                    <a:pt x="1965935" y="55771"/>
                    <a:pt x="1972874" y="65108"/>
                  </a:cubicBezTo>
                  <a:cubicBezTo>
                    <a:pt x="1979812" y="74445"/>
                    <a:pt x="1985532" y="83109"/>
                    <a:pt x="1990033" y="91101"/>
                  </a:cubicBezTo>
                  <a:lnTo>
                    <a:pt x="1993694" y="80751"/>
                  </a:lnTo>
                  <a:lnTo>
                    <a:pt x="2030873" y="78322"/>
                  </a:lnTo>
                  <a:cubicBezTo>
                    <a:pt x="2033181" y="74651"/>
                    <a:pt x="2035506" y="70882"/>
                    <a:pt x="2037848" y="67016"/>
                  </a:cubicBezTo>
                  <a:cubicBezTo>
                    <a:pt x="2040190" y="63150"/>
                    <a:pt x="2042434" y="59303"/>
                    <a:pt x="2044581" y="55473"/>
                  </a:cubicBezTo>
                  <a:lnTo>
                    <a:pt x="1993084" y="57912"/>
                  </a:lnTo>
                  <a:lnTo>
                    <a:pt x="2002804" y="19507"/>
                  </a:lnTo>
                  <a:lnTo>
                    <a:pt x="2146058" y="19507"/>
                  </a:lnTo>
                  <a:lnTo>
                    <a:pt x="2136304" y="57912"/>
                  </a:lnTo>
                  <a:lnTo>
                    <a:pt x="2084793" y="60350"/>
                  </a:lnTo>
                  <a:cubicBezTo>
                    <a:pt x="2082196" y="64332"/>
                    <a:pt x="2079618" y="68255"/>
                    <a:pt x="2077059" y="72118"/>
                  </a:cubicBezTo>
                  <a:cubicBezTo>
                    <a:pt x="2074500" y="75981"/>
                    <a:pt x="2071998" y="79669"/>
                    <a:pt x="2069553" y="83181"/>
                  </a:cubicBezTo>
                  <a:lnTo>
                    <a:pt x="2125332" y="80751"/>
                  </a:lnTo>
                  <a:lnTo>
                    <a:pt x="2090280" y="222481"/>
                  </a:lnTo>
                  <a:lnTo>
                    <a:pt x="2049747" y="222481"/>
                  </a:lnTo>
                  <a:lnTo>
                    <a:pt x="2077173" y="111843"/>
                  </a:lnTo>
                  <a:lnTo>
                    <a:pt x="2024771" y="111843"/>
                  </a:lnTo>
                  <a:lnTo>
                    <a:pt x="1997344" y="219125"/>
                  </a:lnTo>
                  <a:cubicBezTo>
                    <a:pt x="2004174" y="207981"/>
                    <a:pt x="2010228" y="194166"/>
                    <a:pt x="2015507" y="177681"/>
                  </a:cubicBezTo>
                  <a:cubicBezTo>
                    <a:pt x="2020786" y="161196"/>
                    <a:pt x="2026315" y="141284"/>
                    <a:pt x="2032094" y="117944"/>
                  </a:cubicBezTo>
                  <a:lnTo>
                    <a:pt x="2066505" y="122824"/>
                  </a:lnTo>
                  <a:cubicBezTo>
                    <a:pt x="2060613" y="147128"/>
                    <a:pt x="2054800" y="168537"/>
                    <a:pt x="2049066" y="187049"/>
                  </a:cubicBezTo>
                  <a:cubicBezTo>
                    <a:pt x="2043333" y="205562"/>
                    <a:pt x="2036455" y="221643"/>
                    <a:pt x="2028432" y="235292"/>
                  </a:cubicBezTo>
                  <a:lnTo>
                    <a:pt x="2043061" y="223091"/>
                  </a:lnTo>
                  <a:cubicBezTo>
                    <a:pt x="2050098" y="230405"/>
                    <a:pt x="2057634" y="238574"/>
                    <a:pt x="2065670" y="247597"/>
                  </a:cubicBezTo>
                  <a:cubicBezTo>
                    <a:pt x="2073707" y="256620"/>
                    <a:pt x="2080183" y="264705"/>
                    <a:pt x="2085098" y="271851"/>
                  </a:cubicBezTo>
                  <a:lnTo>
                    <a:pt x="2053094" y="294094"/>
                  </a:lnTo>
                  <a:cubicBezTo>
                    <a:pt x="2049679" y="287776"/>
                    <a:pt x="2044873" y="280681"/>
                    <a:pt x="2038674" y="272808"/>
                  </a:cubicBezTo>
                  <a:cubicBezTo>
                    <a:pt x="2032475" y="264935"/>
                    <a:pt x="2026213" y="257616"/>
                    <a:pt x="2019889" y="250850"/>
                  </a:cubicBezTo>
                  <a:cubicBezTo>
                    <a:pt x="2010494" y="262460"/>
                    <a:pt x="1999789" y="271886"/>
                    <a:pt x="1987772" y="279127"/>
                  </a:cubicBezTo>
                  <a:cubicBezTo>
                    <a:pt x="1975755" y="286367"/>
                    <a:pt x="1961169" y="292068"/>
                    <a:pt x="1944014" y="296227"/>
                  </a:cubicBezTo>
                  <a:cubicBezTo>
                    <a:pt x="1942477" y="291147"/>
                    <a:pt x="1940369" y="285688"/>
                    <a:pt x="1937689" y="279849"/>
                  </a:cubicBezTo>
                  <a:cubicBezTo>
                    <a:pt x="1935010" y="274010"/>
                    <a:pt x="1931835" y="269011"/>
                    <a:pt x="1928164" y="264851"/>
                  </a:cubicBezTo>
                  <a:cubicBezTo>
                    <a:pt x="1944207" y="260901"/>
                    <a:pt x="1957726" y="255329"/>
                    <a:pt x="1968721" y="248134"/>
                  </a:cubicBezTo>
                  <a:cubicBezTo>
                    <a:pt x="1979717" y="240939"/>
                    <a:pt x="1988752" y="232083"/>
                    <a:pt x="1995827" y="221566"/>
                  </a:cubicBezTo>
                  <a:lnTo>
                    <a:pt x="1957999" y="224006"/>
                  </a:lnTo>
                  <a:lnTo>
                    <a:pt x="1990338" y="97202"/>
                  </a:lnTo>
                  <a:lnTo>
                    <a:pt x="1960742" y="121909"/>
                  </a:lnTo>
                  <a:cubicBezTo>
                    <a:pt x="1957833" y="114232"/>
                    <a:pt x="1953535" y="105718"/>
                    <a:pt x="1947848" y="96369"/>
                  </a:cubicBezTo>
                  <a:cubicBezTo>
                    <a:pt x="1942160" y="87020"/>
                    <a:pt x="1936107" y="78062"/>
                    <a:pt x="1929688" y="69494"/>
                  </a:cubicBezTo>
                  <a:cubicBezTo>
                    <a:pt x="1924272" y="75540"/>
                    <a:pt x="1919179" y="81094"/>
                    <a:pt x="1914410" y="86157"/>
                  </a:cubicBezTo>
                  <a:cubicBezTo>
                    <a:pt x="1909641" y="91220"/>
                    <a:pt x="1904777" y="96020"/>
                    <a:pt x="1899818" y="100557"/>
                  </a:cubicBezTo>
                  <a:lnTo>
                    <a:pt x="1917496" y="89576"/>
                  </a:lnTo>
                  <a:cubicBezTo>
                    <a:pt x="1922202" y="94952"/>
                    <a:pt x="1926888" y="100748"/>
                    <a:pt x="1931555" y="106963"/>
                  </a:cubicBezTo>
                  <a:cubicBezTo>
                    <a:pt x="1936222" y="113178"/>
                    <a:pt x="1940071" y="118668"/>
                    <a:pt x="1943099" y="123434"/>
                  </a:cubicBezTo>
                  <a:lnTo>
                    <a:pt x="1918411" y="138054"/>
                  </a:lnTo>
                  <a:lnTo>
                    <a:pt x="1936699" y="138054"/>
                  </a:lnTo>
                  <a:lnTo>
                    <a:pt x="1943404" y="135940"/>
                  </a:lnTo>
                  <a:lnTo>
                    <a:pt x="1968370" y="155726"/>
                  </a:lnTo>
                  <a:cubicBezTo>
                    <a:pt x="1958425" y="171140"/>
                    <a:pt x="1947104" y="186740"/>
                    <a:pt x="1934408" y="202524"/>
                  </a:cubicBezTo>
                  <a:cubicBezTo>
                    <a:pt x="1921711" y="218309"/>
                    <a:pt x="1908861" y="233299"/>
                    <a:pt x="1895856" y="247494"/>
                  </a:cubicBezTo>
                  <a:cubicBezTo>
                    <a:pt x="1898764" y="250916"/>
                    <a:pt x="1901482" y="254584"/>
                    <a:pt x="1904009" y="258497"/>
                  </a:cubicBezTo>
                  <a:cubicBezTo>
                    <a:pt x="1906536" y="262410"/>
                    <a:pt x="1908797" y="266151"/>
                    <a:pt x="1910791" y="269721"/>
                  </a:cubicBezTo>
                  <a:lnTo>
                    <a:pt x="1875739" y="291655"/>
                  </a:lnTo>
                  <a:cubicBezTo>
                    <a:pt x="1871598" y="281982"/>
                    <a:pt x="1865401" y="270863"/>
                    <a:pt x="1857146" y="258296"/>
                  </a:cubicBezTo>
                  <a:cubicBezTo>
                    <a:pt x="1848891" y="245729"/>
                    <a:pt x="1840560" y="233994"/>
                    <a:pt x="1832152" y="223091"/>
                  </a:cubicBezTo>
                  <a:lnTo>
                    <a:pt x="1863547" y="204483"/>
                  </a:lnTo>
                  <a:cubicBezTo>
                    <a:pt x="1865382" y="206650"/>
                    <a:pt x="1867198" y="208722"/>
                    <a:pt x="1868995" y="210698"/>
                  </a:cubicBezTo>
                  <a:cubicBezTo>
                    <a:pt x="1870792" y="212675"/>
                    <a:pt x="1872532" y="214365"/>
                    <a:pt x="1874215" y="215770"/>
                  </a:cubicBezTo>
                  <a:cubicBezTo>
                    <a:pt x="1880781" y="208727"/>
                    <a:pt x="1887004" y="201631"/>
                    <a:pt x="1892884" y="194481"/>
                  </a:cubicBezTo>
                  <a:cubicBezTo>
                    <a:pt x="1898764" y="187332"/>
                    <a:pt x="1904225" y="180310"/>
                    <a:pt x="1909267" y="173417"/>
                  </a:cubicBezTo>
                  <a:lnTo>
                    <a:pt x="1844649" y="175552"/>
                  </a:lnTo>
                  <a:lnTo>
                    <a:pt x="1854098" y="138054"/>
                  </a:lnTo>
                  <a:lnTo>
                    <a:pt x="1911400" y="136245"/>
                  </a:lnTo>
                  <a:cubicBezTo>
                    <a:pt x="1909019" y="131657"/>
                    <a:pt x="1906162" y="126726"/>
                    <a:pt x="1902828" y="121452"/>
                  </a:cubicBezTo>
                  <a:cubicBezTo>
                    <a:pt x="1899494" y="116177"/>
                    <a:pt x="1896256" y="111551"/>
                    <a:pt x="1893112" y="107573"/>
                  </a:cubicBezTo>
                  <a:cubicBezTo>
                    <a:pt x="1886432" y="113515"/>
                    <a:pt x="1880285" y="118713"/>
                    <a:pt x="1874672" y="123167"/>
                  </a:cubicBezTo>
                  <a:cubicBezTo>
                    <a:pt x="1869058" y="127622"/>
                    <a:pt x="1863826" y="131371"/>
                    <a:pt x="1858975" y="134415"/>
                  </a:cubicBezTo>
                  <a:cubicBezTo>
                    <a:pt x="1856225" y="129338"/>
                    <a:pt x="1852580" y="123860"/>
                    <a:pt x="1848040" y="117982"/>
                  </a:cubicBezTo>
                  <a:cubicBezTo>
                    <a:pt x="1843500" y="112104"/>
                    <a:pt x="1839017" y="107007"/>
                    <a:pt x="1834591" y="102692"/>
                  </a:cubicBezTo>
                  <a:cubicBezTo>
                    <a:pt x="1852663" y="90923"/>
                    <a:pt x="1870392" y="75917"/>
                    <a:pt x="1887778" y="57673"/>
                  </a:cubicBezTo>
                  <a:cubicBezTo>
                    <a:pt x="1905165" y="39429"/>
                    <a:pt x="1919846" y="20916"/>
                    <a:pt x="1931822" y="2133"/>
                  </a:cubicBezTo>
                  <a:close/>
                  <a:moveTo>
                    <a:pt x="1659932" y="0"/>
                  </a:moveTo>
                  <a:lnTo>
                    <a:pt x="1699543" y="18897"/>
                  </a:lnTo>
                  <a:cubicBezTo>
                    <a:pt x="1694981" y="24638"/>
                    <a:pt x="1690111" y="30226"/>
                    <a:pt x="1684933" y="35661"/>
                  </a:cubicBezTo>
                  <a:lnTo>
                    <a:pt x="1772678" y="33528"/>
                  </a:lnTo>
                  <a:lnTo>
                    <a:pt x="1779993" y="31394"/>
                  </a:lnTo>
                  <a:lnTo>
                    <a:pt x="1808035" y="53949"/>
                  </a:lnTo>
                  <a:cubicBezTo>
                    <a:pt x="1796351" y="67454"/>
                    <a:pt x="1783448" y="79907"/>
                    <a:pt x="1769325" y="91307"/>
                  </a:cubicBezTo>
                  <a:cubicBezTo>
                    <a:pt x="1755203" y="102708"/>
                    <a:pt x="1739557" y="113410"/>
                    <a:pt x="1722386" y="123412"/>
                  </a:cubicBezTo>
                  <a:cubicBezTo>
                    <a:pt x="1735378" y="128417"/>
                    <a:pt x="1749780" y="132965"/>
                    <a:pt x="1765592" y="137056"/>
                  </a:cubicBezTo>
                  <a:cubicBezTo>
                    <a:pt x="1781403" y="141146"/>
                    <a:pt x="1798396" y="144932"/>
                    <a:pt x="1816569" y="148413"/>
                  </a:cubicBezTo>
                  <a:cubicBezTo>
                    <a:pt x="1810988" y="153685"/>
                    <a:pt x="1804625" y="160367"/>
                    <a:pt x="1797481" y="168459"/>
                  </a:cubicBezTo>
                  <a:cubicBezTo>
                    <a:pt x="1790338" y="176551"/>
                    <a:pt x="1784813" y="183691"/>
                    <a:pt x="1780908" y="189878"/>
                  </a:cubicBezTo>
                  <a:cubicBezTo>
                    <a:pt x="1777085" y="187953"/>
                    <a:pt x="1773300" y="186467"/>
                    <a:pt x="1769554" y="185419"/>
                  </a:cubicBezTo>
                  <a:cubicBezTo>
                    <a:pt x="1765808" y="184371"/>
                    <a:pt x="1762175" y="183418"/>
                    <a:pt x="1758657" y="182560"/>
                  </a:cubicBezTo>
                  <a:lnTo>
                    <a:pt x="1728787" y="294126"/>
                  </a:lnTo>
                  <a:lnTo>
                    <a:pt x="1681274" y="294126"/>
                  </a:lnTo>
                  <a:lnTo>
                    <a:pt x="1683409" y="285586"/>
                  </a:lnTo>
                  <a:lnTo>
                    <a:pt x="1585233" y="285586"/>
                  </a:lnTo>
                  <a:lnTo>
                    <a:pt x="1582794" y="295346"/>
                  </a:lnTo>
                  <a:lnTo>
                    <a:pt x="1537715" y="295346"/>
                  </a:lnTo>
                  <a:lnTo>
                    <a:pt x="1567549" y="183475"/>
                  </a:lnTo>
                  <a:cubicBezTo>
                    <a:pt x="1562056" y="184872"/>
                    <a:pt x="1556679" y="185965"/>
                    <a:pt x="1551417" y="186753"/>
                  </a:cubicBezTo>
                  <a:cubicBezTo>
                    <a:pt x="1546154" y="187540"/>
                    <a:pt x="1541079" y="187870"/>
                    <a:pt x="1536191" y="187743"/>
                  </a:cubicBezTo>
                  <a:cubicBezTo>
                    <a:pt x="1534566" y="181665"/>
                    <a:pt x="1532559" y="174919"/>
                    <a:pt x="1530172" y="167506"/>
                  </a:cubicBezTo>
                  <a:cubicBezTo>
                    <a:pt x="1527784" y="160094"/>
                    <a:pt x="1524711" y="153729"/>
                    <a:pt x="1520952" y="148413"/>
                  </a:cubicBezTo>
                  <a:cubicBezTo>
                    <a:pt x="1539017" y="146241"/>
                    <a:pt x="1557641" y="142582"/>
                    <a:pt x="1576822" y="137437"/>
                  </a:cubicBezTo>
                  <a:cubicBezTo>
                    <a:pt x="1596003" y="132292"/>
                    <a:pt x="1615170" y="125889"/>
                    <a:pt x="1634321" y="118229"/>
                  </a:cubicBezTo>
                  <a:cubicBezTo>
                    <a:pt x="1631043" y="114811"/>
                    <a:pt x="1627689" y="111128"/>
                    <a:pt x="1624259" y="107178"/>
                  </a:cubicBezTo>
                  <a:cubicBezTo>
                    <a:pt x="1620829" y="103229"/>
                    <a:pt x="1617781" y="99397"/>
                    <a:pt x="1615113" y="95682"/>
                  </a:cubicBezTo>
                  <a:cubicBezTo>
                    <a:pt x="1606277" y="102223"/>
                    <a:pt x="1597956" y="107872"/>
                    <a:pt x="1590150" y="112628"/>
                  </a:cubicBezTo>
                  <a:cubicBezTo>
                    <a:pt x="1582343" y="117384"/>
                    <a:pt x="1575013" y="121284"/>
                    <a:pt x="1568159" y="124327"/>
                  </a:cubicBezTo>
                  <a:cubicBezTo>
                    <a:pt x="1564801" y="119149"/>
                    <a:pt x="1560627" y="113194"/>
                    <a:pt x="1555638" y="106459"/>
                  </a:cubicBezTo>
                  <a:cubicBezTo>
                    <a:pt x="1550649" y="99725"/>
                    <a:pt x="1545793" y="94007"/>
                    <a:pt x="1541068" y="89305"/>
                  </a:cubicBezTo>
                  <a:cubicBezTo>
                    <a:pt x="1562694" y="80022"/>
                    <a:pt x="1584100" y="67500"/>
                    <a:pt x="1605285" y="51740"/>
                  </a:cubicBezTo>
                  <a:cubicBezTo>
                    <a:pt x="1626471" y="35979"/>
                    <a:pt x="1644686" y="18732"/>
                    <a:pt x="1659932" y="0"/>
                  </a:cubicBezTo>
                  <a:close/>
                </a:path>
              </a:pathLst>
            </a:custGeo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endParaRPr lang="zh-CN" altLang="en-US" sz="2400" dirty="0">
                <a:gradFill>
                  <a:gsLst>
                    <a:gs pos="0">
                      <a:srgbClr val="ED7D31"/>
                    </a:gs>
                    <a:gs pos="100000">
                      <a:srgbClr val="C9512E"/>
                    </a:gs>
                  </a:gsLst>
                  <a:lin ang="5400000" scaled="1"/>
                </a:gradFill>
                <a:latin typeface="演示斜黑体" panose="00000A08000000000000" pitchFamily="50" charset="-122"/>
                <a:ea typeface="演示斜黑体" panose="00000A08000000000000" pitchFamily="50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9E13CF1-38BC-4F4C-BB6A-06BFAA225025}"/>
                </a:ext>
              </a:extLst>
            </p:cNvPr>
            <p:cNvGrpSpPr/>
            <p:nvPr/>
          </p:nvGrpSpPr>
          <p:grpSpPr>
            <a:xfrm>
              <a:off x="3324997" y="517964"/>
              <a:ext cx="1994308" cy="658386"/>
              <a:chOff x="3324997" y="517964"/>
              <a:chExt cx="1994308" cy="658386"/>
            </a:xfrm>
            <a:gradFill>
              <a:gsLst>
                <a:gs pos="0">
                  <a:srgbClr val="ED7D31"/>
                </a:gs>
                <a:gs pos="100000">
                  <a:srgbClr val="C9512E"/>
                </a:gs>
              </a:gsLst>
              <a:lin ang="5400000" scaled="1"/>
            </a:gradFill>
          </p:grpSpPr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F533B0E2-A8EC-4EF4-AC3D-89A34A82D57A}"/>
                  </a:ext>
                </a:extLst>
              </p:cNvPr>
              <p:cNvSpPr txBox="1"/>
              <p:nvPr/>
            </p:nvSpPr>
            <p:spPr>
              <a:xfrm>
                <a:off x="3324997" y="517964"/>
                <a:ext cx="620103" cy="658386"/>
              </a:xfrm>
              <a:custGeom>
                <a:avLst/>
                <a:gdLst/>
                <a:ahLst/>
                <a:cxnLst/>
                <a:rect l="l" t="t" r="r" b="b"/>
                <a:pathLst>
                  <a:path w="223880" h="237703">
                    <a:moveTo>
                      <a:pt x="203074" y="107534"/>
                    </a:moveTo>
                    <a:cubicBezTo>
                      <a:pt x="204699" y="107127"/>
                      <a:pt x="206731" y="107838"/>
                      <a:pt x="209170" y="109667"/>
                    </a:cubicBezTo>
                    <a:cubicBezTo>
                      <a:pt x="211405" y="111090"/>
                      <a:pt x="212929" y="112004"/>
                      <a:pt x="213742" y="112410"/>
                    </a:cubicBezTo>
                    <a:cubicBezTo>
                      <a:pt x="215367" y="113223"/>
                      <a:pt x="217298" y="115458"/>
                      <a:pt x="219533" y="119116"/>
                    </a:cubicBezTo>
                    <a:cubicBezTo>
                      <a:pt x="222784" y="123993"/>
                      <a:pt x="224206" y="127549"/>
                      <a:pt x="223800" y="129784"/>
                    </a:cubicBezTo>
                    <a:cubicBezTo>
                      <a:pt x="224410" y="132019"/>
                      <a:pt x="221565" y="136693"/>
                      <a:pt x="215266" y="143805"/>
                    </a:cubicBezTo>
                    <a:cubicBezTo>
                      <a:pt x="207950" y="152542"/>
                      <a:pt x="201143" y="161077"/>
                      <a:pt x="194844" y="169408"/>
                    </a:cubicBezTo>
                    <a:cubicBezTo>
                      <a:pt x="191186" y="174285"/>
                      <a:pt x="189256" y="177638"/>
                      <a:pt x="189053" y="179466"/>
                    </a:cubicBezTo>
                    <a:cubicBezTo>
                      <a:pt x="188646" y="180889"/>
                      <a:pt x="189053" y="181600"/>
                      <a:pt x="190272" y="181600"/>
                    </a:cubicBezTo>
                    <a:cubicBezTo>
                      <a:pt x="192101" y="182006"/>
                      <a:pt x="194742" y="181702"/>
                      <a:pt x="198197" y="180686"/>
                    </a:cubicBezTo>
                    <a:cubicBezTo>
                      <a:pt x="200838" y="179873"/>
                      <a:pt x="203886" y="180381"/>
                      <a:pt x="207341" y="182210"/>
                    </a:cubicBezTo>
                    <a:cubicBezTo>
                      <a:pt x="212014" y="184851"/>
                      <a:pt x="215672" y="187391"/>
                      <a:pt x="218314" y="189830"/>
                    </a:cubicBezTo>
                    <a:cubicBezTo>
                      <a:pt x="220549" y="193081"/>
                      <a:pt x="222276" y="196434"/>
                      <a:pt x="223495" y="199888"/>
                    </a:cubicBezTo>
                    <a:cubicBezTo>
                      <a:pt x="223495" y="201717"/>
                      <a:pt x="222174" y="202936"/>
                      <a:pt x="219533" y="203546"/>
                    </a:cubicBezTo>
                    <a:cubicBezTo>
                      <a:pt x="215062" y="204562"/>
                      <a:pt x="209271" y="206390"/>
                      <a:pt x="202159" y="209032"/>
                    </a:cubicBezTo>
                    <a:cubicBezTo>
                      <a:pt x="198908" y="210251"/>
                      <a:pt x="196571" y="211166"/>
                      <a:pt x="195149" y="211775"/>
                    </a:cubicBezTo>
                    <a:cubicBezTo>
                      <a:pt x="192507" y="212791"/>
                      <a:pt x="189459" y="214163"/>
                      <a:pt x="186005" y="215890"/>
                    </a:cubicBezTo>
                    <a:cubicBezTo>
                      <a:pt x="182550" y="217617"/>
                      <a:pt x="180823" y="218582"/>
                      <a:pt x="180823" y="218786"/>
                    </a:cubicBezTo>
                    <a:cubicBezTo>
                      <a:pt x="180823" y="219192"/>
                      <a:pt x="180722" y="219294"/>
                      <a:pt x="180518" y="219090"/>
                    </a:cubicBezTo>
                    <a:cubicBezTo>
                      <a:pt x="180315" y="219090"/>
                      <a:pt x="180010" y="219294"/>
                      <a:pt x="179604" y="219700"/>
                    </a:cubicBezTo>
                    <a:cubicBezTo>
                      <a:pt x="178994" y="220106"/>
                      <a:pt x="178588" y="220310"/>
                      <a:pt x="178385" y="220310"/>
                    </a:cubicBezTo>
                    <a:cubicBezTo>
                      <a:pt x="177978" y="220310"/>
                      <a:pt x="177775" y="220411"/>
                      <a:pt x="177775" y="220614"/>
                    </a:cubicBezTo>
                    <a:cubicBezTo>
                      <a:pt x="177775" y="221021"/>
                      <a:pt x="177267" y="221326"/>
                      <a:pt x="176251" y="221529"/>
                    </a:cubicBezTo>
                    <a:cubicBezTo>
                      <a:pt x="174829" y="222342"/>
                      <a:pt x="170866" y="224882"/>
                      <a:pt x="164364" y="229149"/>
                    </a:cubicBezTo>
                    <a:cubicBezTo>
                      <a:pt x="159081" y="232603"/>
                      <a:pt x="155728" y="234788"/>
                      <a:pt x="154306" y="235702"/>
                    </a:cubicBezTo>
                    <a:cubicBezTo>
                      <a:pt x="152883" y="236616"/>
                      <a:pt x="152375" y="236972"/>
                      <a:pt x="152782" y="236769"/>
                    </a:cubicBezTo>
                    <a:cubicBezTo>
                      <a:pt x="153391" y="236159"/>
                      <a:pt x="156541" y="233619"/>
                      <a:pt x="162230" y="229149"/>
                    </a:cubicBezTo>
                    <a:cubicBezTo>
                      <a:pt x="168936" y="223866"/>
                      <a:pt x="174016" y="219548"/>
                      <a:pt x="177470" y="216195"/>
                    </a:cubicBezTo>
                    <a:cubicBezTo>
                      <a:pt x="180925" y="212842"/>
                      <a:pt x="182652" y="210454"/>
                      <a:pt x="182652" y="209032"/>
                    </a:cubicBezTo>
                    <a:cubicBezTo>
                      <a:pt x="182652" y="208829"/>
                      <a:pt x="182144" y="208727"/>
                      <a:pt x="181128" y="208727"/>
                    </a:cubicBezTo>
                    <a:cubicBezTo>
                      <a:pt x="178690" y="208727"/>
                      <a:pt x="175235" y="207000"/>
                      <a:pt x="170765" y="203546"/>
                    </a:cubicBezTo>
                    <a:cubicBezTo>
                      <a:pt x="167514" y="201310"/>
                      <a:pt x="164872" y="198262"/>
                      <a:pt x="162840" y="194402"/>
                    </a:cubicBezTo>
                    <a:cubicBezTo>
                      <a:pt x="161824" y="192979"/>
                      <a:pt x="161621" y="191557"/>
                      <a:pt x="162230" y="190134"/>
                    </a:cubicBezTo>
                    <a:cubicBezTo>
                      <a:pt x="162840" y="188712"/>
                      <a:pt x="164872" y="186070"/>
                      <a:pt x="168326" y="182210"/>
                    </a:cubicBezTo>
                    <a:cubicBezTo>
                      <a:pt x="169546" y="180787"/>
                      <a:pt x="170562" y="179466"/>
                      <a:pt x="171374" y="178247"/>
                    </a:cubicBezTo>
                    <a:cubicBezTo>
                      <a:pt x="171984" y="177231"/>
                      <a:pt x="172390" y="176622"/>
                      <a:pt x="172594" y="176418"/>
                    </a:cubicBezTo>
                    <a:cubicBezTo>
                      <a:pt x="172797" y="176215"/>
                      <a:pt x="172898" y="176012"/>
                      <a:pt x="172898" y="175809"/>
                    </a:cubicBezTo>
                    <a:cubicBezTo>
                      <a:pt x="172898" y="175606"/>
                      <a:pt x="173711" y="174082"/>
                      <a:pt x="175337" y="171237"/>
                    </a:cubicBezTo>
                    <a:cubicBezTo>
                      <a:pt x="181433" y="160874"/>
                      <a:pt x="185700" y="151831"/>
                      <a:pt x="188138" y="144110"/>
                    </a:cubicBezTo>
                    <a:cubicBezTo>
                      <a:pt x="189154" y="140249"/>
                      <a:pt x="189459" y="137709"/>
                      <a:pt x="189053" y="136490"/>
                    </a:cubicBezTo>
                    <a:cubicBezTo>
                      <a:pt x="188037" y="135067"/>
                      <a:pt x="185548" y="135423"/>
                      <a:pt x="181585" y="137556"/>
                    </a:cubicBezTo>
                    <a:cubicBezTo>
                      <a:pt x="177623" y="139690"/>
                      <a:pt x="171781" y="143805"/>
                      <a:pt x="164059" y="149901"/>
                    </a:cubicBezTo>
                    <a:cubicBezTo>
                      <a:pt x="162230" y="151323"/>
                      <a:pt x="160097" y="152949"/>
                      <a:pt x="157658" y="154778"/>
                    </a:cubicBezTo>
                    <a:cubicBezTo>
                      <a:pt x="155423" y="156606"/>
                      <a:pt x="154102" y="157622"/>
                      <a:pt x="153696" y="157826"/>
                    </a:cubicBezTo>
                    <a:cubicBezTo>
                      <a:pt x="153493" y="158029"/>
                      <a:pt x="153188" y="158334"/>
                      <a:pt x="152782" y="158740"/>
                    </a:cubicBezTo>
                    <a:cubicBezTo>
                      <a:pt x="148921" y="161382"/>
                      <a:pt x="145568" y="163922"/>
                      <a:pt x="142723" y="166360"/>
                    </a:cubicBezTo>
                    <a:cubicBezTo>
                      <a:pt x="142317" y="166970"/>
                      <a:pt x="141707" y="168189"/>
                      <a:pt x="140894" y="170018"/>
                    </a:cubicBezTo>
                    <a:cubicBezTo>
                      <a:pt x="140488" y="171237"/>
                      <a:pt x="140234" y="172964"/>
                      <a:pt x="140132" y="175199"/>
                    </a:cubicBezTo>
                    <a:cubicBezTo>
                      <a:pt x="140031" y="177434"/>
                      <a:pt x="139878" y="182514"/>
                      <a:pt x="139675" y="190439"/>
                    </a:cubicBezTo>
                    <a:cubicBezTo>
                      <a:pt x="139675" y="201209"/>
                      <a:pt x="139421" y="207864"/>
                      <a:pt x="138913" y="210404"/>
                    </a:cubicBezTo>
                    <a:cubicBezTo>
                      <a:pt x="138405" y="212944"/>
                      <a:pt x="137135" y="214214"/>
                      <a:pt x="135103" y="214214"/>
                    </a:cubicBezTo>
                    <a:cubicBezTo>
                      <a:pt x="133274" y="214214"/>
                      <a:pt x="131141" y="213401"/>
                      <a:pt x="128702" y="211775"/>
                    </a:cubicBezTo>
                    <a:cubicBezTo>
                      <a:pt x="126061" y="210150"/>
                      <a:pt x="124334" y="208829"/>
                      <a:pt x="123521" y="207813"/>
                    </a:cubicBezTo>
                    <a:cubicBezTo>
                      <a:pt x="122708" y="207000"/>
                      <a:pt x="121794" y="205984"/>
                      <a:pt x="120778" y="204765"/>
                    </a:cubicBezTo>
                    <a:cubicBezTo>
                      <a:pt x="117120" y="200498"/>
                      <a:pt x="114783" y="195926"/>
                      <a:pt x="113767" y="191049"/>
                    </a:cubicBezTo>
                    <a:cubicBezTo>
                      <a:pt x="113158" y="189017"/>
                      <a:pt x="113158" y="185867"/>
                      <a:pt x="113767" y="181600"/>
                    </a:cubicBezTo>
                    <a:cubicBezTo>
                      <a:pt x="114174" y="177942"/>
                      <a:pt x="114478" y="175707"/>
                      <a:pt x="114682" y="174894"/>
                    </a:cubicBezTo>
                    <a:cubicBezTo>
                      <a:pt x="114885" y="174691"/>
                      <a:pt x="115037" y="174132"/>
                      <a:pt x="115139" y="173218"/>
                    </a:cubicBezTo>
                    <a:cubicBezTo>
                      <a:pt x="115240" y="172304"/>
                      <a:pt x="115494" y="170322"/>
                      <a:pt x="115901" y="167274"/>
                    </a:cubicBezTo>
                    <a:cubicBezTo>
                      <a:pt x="116104" y="164836"/>
                      <a:pt x="116104" y="163210"/>
                      <a:pt x="115901" y="162398"/>
                    </a:cubicBezTo>
                    <a:cubicBezTo>
                      <a:pt x="115698" y="161585"/>
                      <a:pt x="115291" y="161280"/>
                      <a:pt x="114682" y="161483"/>
                    </a:cubicBezTo>
                    <a:cubicBezTo>
                      <a:pt x="112446" y="162906"/>
                      <a:pt x="110414" y="165039"/>
                      <a:pt x="108586" y="167884"/>
                    </a:cubicBezTo>
                    <a:cubicBezTo>
                      <a:pt x="108382" y="168290"/>
                      <a:pt x="107874" y="169103"/>
                      <a:pt x="107062" y="170322"/>
                    </a:cubicBezTo>
                    <a:cubicBezTo>
                      <a:pt x="106249" y="171542"/>
                      <a:pt x="104318" y="174183"/>
                      <a:pt x="101270" y="178247"/>
                    </a:cubicBezTo>
                    <a:cubicBezTo>
                      <a:pt x="99238" y="180889"/>
                      <a:pt x="97918" y="182819"/>
                      <a:pt x="97308" y="184038"/>
                    </a:cubicBezTo>
                    <a:cubicBezTo>
                      <a:pt x="94057" y="188712"/>
                      <a:pt x="91314" y="192573"/>
                      <a:pt x="89078" y="195621"/>
                    </a:cubicBezTo>
                    <a:cubicBezTo>
                      <a:pt x="88875" y="195824"/>
                      <a:pt x="88469" y="196332"/>
                      <a:pt x="87859" y="197145"/>
                    </a:cubicBezTo>
                    <a:cubicBezTo>
                      <a:pt x="87250" y="198161"/>
                      <a:pt x="86640" y="199075"/>
                      <a:pt x="86030" y="199888"/>
                    </a:cubicBezTo>
                    <a:cubicBezTo>
                      <a:pt x="85218" y="201107"/>
                      <a:pt x="83490" y="203546"/>
                      <a:pt x="80849" y="207203"/>
                    </a:cubicBezTo>
                    <a:cubicBezTo>
                      <a:pt x="79630" y="209032"/>
                      <a:pt x="78614" y="210505"/>
                      <a:pt x="77801" y="211623"/>
                    </a:cubicBezTo>
                    <a:cubicBezTo>
                      <a:pt x="76988" y="212740"/>
                      <a:pt x="76480" y="213299"/>
                      <a:pt x="76277" y="213299"/>
                    </a:cubicBezTo>
                    <a:cubicBezTo>
                      <a:pt x="76074" y="213299"/>
                      <a:pt x="75972" y="213502"/>
                      <a:pt x="75972" y="213909"/>
                    </a:cubicBezTo>
                    <a:cubicBezTo>
                      <a:pt x="75972" y="214315"/>
                      <a:pt x="75159" y="215585"/>
                      <a:pt x="73534" y="217719"/>
                    </a:cubicBezTo>
                    <a:cubicBezTo>
                      <a:pt x="71908" y="219852"/>
                      <a:pt x="70282" y="221732"/>
                      <a:pt x="68657" y="223358"/>
                    </a:cubicBezTo>
                    <a:cubicBezTo>
                      <a:pt x="66625" y="225999"/>
                      <a:pt x="65202" y="226914"/>
                      <a:pt x="64390" y="226101"/>
                    </a:cubicBezTo>
                    <a:cubicBezTo>
                      <a:pt x="63170" y="225898"/>
                      <a:pt x="62053" y="225491"/>
                      <a:pt x="61037" y="224882"/>
                    </a:cubicBezTo>
                    <a:cubicBezTo>
                      <a:pt x="59818" y="224069"/>
                      <a:pt x="58802" y="223459"/>
                      <a:pt x="57989" y="223053"/>
                    </a:cubicBezTo>
                    <a:cubicBezTo>
                      <a:pt x="56160" y="221427"/>
                      <a:pt x="54331" y="218887"/>
                      <a:pt x="52502" y="215433"/>
                    </a:cubicBezTo>
                    <a:cubicBezTo>
                      <a:pt x="51486" y="213401"/>
                      <a:pt x="51791" y="211369"/>
                      <a:pt x="53417" y="209337"/>
                    </a:cubicBezTo>
                    <a:cubicBezTo>
                      <a:pt x="54433" y="208118"/>
                      <a:pt x="55449" y="206695"/>
                      <a:pt x="56465" y="205070"/>
                    </a:cubicBezTo>
                    <a:cubicBezTo>
                      <a:pt x="57684" y="203241"/>
                      <a:pt x="59513" y="199888"/>
                      <a:pt x="61951" y="195011"/>
                    </a:cubicBezTo>
                    <a:cubicBezTo>
                      <a:pt x="67031" y="185258"/>
                      <a:pt x="70028" y="179009"/>
                      <a:pt x="70943" y="176266"/>
                    </a:cubicBezTo>
                    <a:cubicBezTo>
                      <a:pt x="71857" y="173523"/>
                      <a:pt x="71806" y="171745"/>
                      <a:pt x="70790" y="170932"/>
                    </a:cubicBezTo>
                    <a:cubicBezTo>
                      <a:pt x="69774" y="169916"/>
                      <a:pt x="68758" y="169713"/>
                      <a:pt x="67742" y="170322"/>
                    </a:cubicBezTo>
                    <a:cubicBezTo>
                      <a:pt x="67336" y="170526"/>
                      <a:pt x="66726" y="170729"/>
                      <a:pt x="65914" y="170932"/>
                    </a:cubicBezTo>
                    <a:cubicBezTo>
                      <a:pt x="58395" y="174183"/>
                      <a:pt x="50267" y="178654"/>
                      <a:pt x="41530" y="184343"/>
                    </a:cubicBezTo>
                    <a:cubicBezTo>
                      <a:pt x="38685" y="186782"/>
                      <a:pt x="36450" y="189830"/>
                      <a:pt x="34824" y="193487"/>
                    </a:cubicBezTo>
                    <a:cubicBezTo>
                      <a:pt x="32995" y="199786"/>
                      <a:pt x="33300" y="207305"/>
                      <a:pt x="35738" y="216042"/>
                    </a:cubicBezTo>
                    <a:cubicBezTo>
                      <a:pt x="38583" y="225999"/>
                      <a:pt x="39193" y="232705"/>
                      <a:pt x="37567" y="236159"/>
                    </a:cubicBezTo>
                    <a:cubicBezTo>
                      <a:pt x="37161" y="237175"/>
                      <a:pt x="36043" y="237683"/>
                      <a:pt x="34214" y="237683"/>
                    </a:cubicBezTo>
                    <a:cubicBezTo>
                      <a:pt x="31573" y="237886"/>
                      <a:pt x="28118" y="236566"/>
                      <a:pt x="23851" y="233721"/>
                    </a:cubicBezTo>
                    <a:cubicBezTo>
                      <a:pt x="17146" y="230063"/>
                      <a:pt x="11761" y="224170"/>
                      <a:pt x="7697" y="216042"/>
                    </a:cubicBezTo>
                    <a:cubicBezTo>
                      <a:pt x="6681" y="214214"/>
                      <a:pt x="6173" y="213198"/>
                      <a:pt x="6173" y="212994"/>
                    </a:cubicBezTo>
                    <a:cubicBezTo>
                      <a:pt x="6173" y="212791"/>
                      <a:pt x="5766" y="211877"/>
                      <a:pt x="4954" y="210251"/>
                    </a:cubicBezTo>
                    <a:cubicBezTo>
                      <a:pt x="3531" y="206390"/>
                      <a:pt x="2414" y="201209"/>
                      <a:pt x="1601" y="194706"/>
                    </a:cubicBezTo>
                    <a:cubicBezTo>
                      <a:pt x="1398" y="192471"/>
                      <a:pt x="1093" y="189423"/>
                      <a:pt x="686" y="185562"/>
                    </a:cubicBezTo>
                    <a:cubicBezTo>
                      <a:pt x="77" y="181905"/>
                      <a:pt x="-126" y="179568"/>
                      <a:pt x="77" y="178552"/>
                    </a:cubicBezTo>
                    <a:cubicBezTo>
                      <a:pt x="77" y="177536"/>
                      <a:pt x="1601" y="176723"/>
                      <a:pt x="4649" y="176114"/>
                    </a:cubicBezTo>
                    <a:cubicBezTo>
                      <a:pt x="8713" y="174082"/>
                      <a:pt x="15520" y="168595"/>
                      <a:pt x="25070" y="159654"/>
                    </a:cubicBezTo>
                    <a:cubicBezTo>
                      <a:pt x="41326" y="144008"/>
                      <a:pt x="53925" y="133645"/>
                      <a:pt x="62866" y="128565"/>
                    </a:cubicBezTo>
                    <a:lnTo>
                      <a:pt x="64999" y="127346"/>
                    </a:lnTo>
                    <a:lnTo>
                      <a:pt x="62866" y="129174"/>
                    </a:lnTo>
                    <a:cubicBezTo>
                      <a:pt x="61443" y="130597"/>
                      <a:pt x="58903" y="132730"/>
                      <a:pt x="55246" y="135575"/>
                    </a:cubicBezTo>
                    <a:cubicBezTo>
                      <a:pt x="46305" y="143297"/>
                      <a:pt x="38685" y="150815"/>
                      <a:pt x="32386" y="158130"/>
                    </a:cubicBezTo>
                    <a:cubicBezTo>
                      <a:pt x="29947" y="161178"/>
                      <a:pt x="28220" y="163312"/>
                      <a:pt x="27204" y="164531"/>
                    </a:cubicBezTo>
                    <a:cubicBezTo>
                      <a:pt x="26188" y="165750"/>
                      <a:pt x="25274" y="167071"/>
                      <a:pt x="24461" y="168494"/>
                    </a:cubicBezTo>
                    <a:cubicBezTo>
                      <a:pt x="23648" y="169713"/>
                      <a:pt x="23038" y="170627"/>
                      <a:pt x="22632" y="171237"/>
                    </a:cubicBezTo>
                    <a:cubicBezTo>
                      <a:pt x="22226" y="171643"/>
                      <a:pt x="22022" y="171948"/>
                      <a:pt x="22022" y="172151"/>
                    </a:cubicBezTo>
                    <a:cubicBezTo>
                      <a:pt x="22022" y="172354"/>
                      <a:pt x="21514" y="173472"/>
                      <a:pt x="20498" y="175504"/>
                    </a:cubicBezTo>
                    <a:cubicBezTo>
                      <a:pt x="17654" y="180381"/>
                      <a:pt x="16231" y="183734"/>
                      <a:pt x="16231" y="185562"/>
                    </a:cubicBezTo>
                    <a:cubicBezTo>
                      <a:pt x="16231" y="187391"/>
                      <a:pt x="17450" y="189423"/>
                      <a:pt x="19889" y="191658"/>
                    </a:cubicBezTo>
                    <a:cubicBezTo>
                      <a:pt x="21108" y="193081"/>
                      <a:pt x="22124" y="193589"/>
                      <a:pt x="22937" y="193182"/>
                    </a:cubicBezTo>
                    <a:cubicBezTo>
                      <a:pt x="23953" y="192979"/>
                      <a:pt x="24461" y="192776"/>
                      <a:pt x="24461" y="192573"/>
                    </a:cubicBezTo>
                    <a:cubicBezTo>
                      <a:pt x="24461" y="191963"/>
                      <a:pt x="26798" y="189525"/>
                      <a:pt x="31471" y="185258"/>
                    </a:cubicBezTo>
                    <a:cubicBezTo>
                      <a:pt x="33910" y="183429"/>
                      <a:pt x="35434" y="182108"/>
                      <a:pt x="36043" y="181295"/>
                    </a:cubicBezTo>
                    <a:cubicBezTo>
                      <a:pt x="36856" y="180686"/>
                      <a:pt x="38482" y="179466"/>
                      <a:pt x="40920" y="177638"/>
                    </a:cubicBezTo>
                    <a:cubicBezTo>
                      <a:pt x="61037" y="162804"/>
                      <a:pt x="72721" y="151323"/>
                      <a:pt x="75972" y="143195"/>
                    </a:cubicBezTo>
                    <a:cubicBezTo>
                      <a:pt x="78004" y="140350"/>
                      <a:pt x="81560" y="140249"/>
                      <a:pt x="86640" y="142890"/>
                    </a:cubicBezTo>
                    <a:cubicBezTo>
                      <a:pt x="88062" y="143906"/>
                      <a:pt x="88875" y="144414"/>
                      <a:pt x="89078" y="144414"/>
                    </a:cubicBezTo>
                    <a:cubicBezTo>
                      <a:pt x="89078" y="144211"/>
                      <a:pt x="89688" y="144516"/>
                      <a:pt x="90907" y="145329"/>
                    </a:cubicBezTo>
                    <a:cubicBezTo>
                      <a:pt x="93752" y="147767"/>
                      <a:pt x="95174" y="149393"/>
                      <a:pt x="95174" y="150206"/>
                    </a:cubicBezTo>
                    <a:cubicBezTo>
                      <a:pt x="95174" y="150409"/>
                      <a:pt x="95886" y="151730"/>
                      <a:pt x="97308" y="154168"/>
                    </a:cubicBezTo>
                    <a:cubicBezTo>
                      <a:pt x="98730" y="155997"/>
                      <a:pt x="99442" y="158029"/>
                      <a:pt x="99442" y="160264"/>
                    </a:cubicBezTo>
                    <a:cubicBezTo>
                      <a:pt x="99442" y="162906"/>
                      <a:pt x="98730" y="164734"/>
                      <a:pt x="97308" y="165750"/>
                    </a:cubicBezTo>
                    <a:cubicBezTo>
                      <a:pt x="93447" y="170424"/>
                      <a:pt x="88875" y="177130"/>
                      <a:pt x="83592" y="185867"/>
                    </a:cubicBezTo>
                    <a:cubicBezTo>
                      <a:pt x="83389" y="186477"/>
                      <a:pt x="82881" y="187391"/>
                      <a:pt x="82068" y="188610"/>
                    </a:cubicBezTo>
                    <a:cubicBezTo>
                      <a:pt x="81052" y="190439"/>
                      <a:pt x="81052" y="191354"/>
                      <a:pt x="82068" y="191354"/>
                    </a:cubicBezTo>
                    <a:cubicBezTo>
                      <a:pt x="82271" y="191354"/>
                      <a:pt x="83541" y="190134"/>
                      <a:pt x="85878" y="187696"/>
                    </a:cubicBezTo>
                    <a:cubicBezTo>
                      <a:pt x="88215" y="185258"/>
                      <a:pt x="90602" y="182718"/>
                      <a:pt x="93041" y="180076"/>
                    </a:cubicBezTo>
                    <a:cubicBezTo>
                      <a:pt x="95479" y="177434"/>
                      <a:pt x="97105" y="175606"/>
                      <a:pt x="97918" y="174590"/>
                    </a:cubicBezTo>
                    <a:cubicBezTo>
                      <a:pt x="98527" y="173777"/>
                      <a:pt x="99950" y="171948"/>
                      <a:pt x="102185" y="169103"/>
                    </a:cubicBezTo>
                    <a:cubicBezTo>
                      <a:pt x="104420" y="166055"/>
                      <a:pt x="106046" y="163820"/>
                      <a:pt x="107062" y="162398"/>
                    </a:cubicBezTo>
                    <a:cubicBezTo>
                      <a:pt x="111735" y="156098"/>
                      <a:pt x="115596" y="149393"/>
                      <a:pt x="118644" y="142281"/>
                    </a:cubicBezTo>
                    <a:cubicBezTo>
                      <a:pt x="120473" y="138217"/>
                      <a:pt x="122200" y="134864"/>
                      <a:pt x="123826" y="132222"/>
                    </a:cubicBezTo>
                    <a:cubicBezTo>
                      <a:pt x="125045" y="131003"/>
                      <a:pt x="126366" y="130902"/>
                      <a:pt x="127788" y="131918"/>
                    </a:cubicBezTo>
                    <a:cubicBezTo>
                      <a:pt x="128601" y="132527"/>
                      <a:pt x="129515" y="133035"/>
                      <a:pt x="130531" y="133442"/>
                    </a:cubicBezTo>
                    <a:cubicBezTo>
                      <a:pt x="131344" y="134051"/>
                      <a:pt x="132157" y="134966"/>
                      <a:pt x="132970" y="136185"/>
                    </a:cubicBezTo>
                    <a:cubicBezTo>
                      <a:pt x="133579" y="137404"/>
                      <a:pt x="134290" y="138725"/>
                      <a:pt x="135103" y="140147"/>
                    </a:cubicBezTo>
                    <a:cubicBezTo>
                      <a:pt x="135916" y="141163"/>
                      <a:pt x="136424" y="143398"/>
                      <a:pt x="136627" y="146853"/>
                    </a:cubicBezTo>
                    <a:cubicBezTo>
                      <a:pt x="136830" y="152339"/>
                      <a:pt x="138151" y="154778"/>
                      <a:pt x="140590" y="154168"/>
                    </a:cubicBezTo>
                    <a:cubicBezTo>
                      <a:pt x="143434" y="153965"/>
                      <a:pt x="149022" y="151018"/>
                      <a:pt x="157354" y="145329"/>
                    </a:cubicBezTo>
                    <a:cubicBezTo>
                      <a:pt x="176454" y="132527"/>
                      <a:pt x="187630" y="123383"/>
                      <a:pt x="190882" y="117897"/>
                    </a:cubicBezTo>
                    <a:cubicBezTo>
                      <a:pt x="194742" y="112614"/>
                      <a:pt x="197587" y="109261"/>
                      <a:pt x="199416" y="107838"/>
                    </a:cubicBezTo>
                    <a:cubicBezTo>
                      <a:pt x="200432" y="107635"/>
                      <a:pt x="201651" y="107534"/>
                      <a:pt x="203074" y="107534"/>
                    </a:cubicBezTo>
                    <a:close/>
                    <a:moveTo>
                      <a:pt x="127788" y="244"/>
                    </a:moveTo>
                    <a:cubicBezTo>
                      <a:pt x="129007" y="-162"/>
                      <a:pt x="130734" y="-61"/>
                      <a:pt x="132970" y="549"/>
                    </a:cubicBezTo>
                    <a:cubicBezTo>
                      <a:pt x="134798" y="955"/>
                      <a:pt x="137034" y="1971"/>
                      <a:pt x="139675" y="3597"/>
                    </a:cubicBezTo>
                    <a:cubicBezTo>
                      <a:pt x="142317" y="5222"/>
                      <a:pt x="143638" y="6035"/>
                      <a:pt x="143638" y="6035"/>
                    </a:cubicBezTo>
                    <a:cubicBezTo>
                      <a:pt x="143841" y="6035"/>
                      <a:pt x="144450" y="6442"/>
                      <a:pt x="145466" y="7254"/>
                    </a:cubicBezTo>
                    <a:cubicBezTo>
                      <a:pt x="149327" y="12538"/>
                      <a:pt x="151258" y="15586"/>
                      <a:pt x="151258" y="16398"/>
                    </a:cubicBezTo>
                    <a:cubicBezTo>
                      <a:pt x="151258" y="16805"/>
                      <a:pt x="151562" y="17414"/>
                      <a:pt x="152172" y="18227"/>
                    </a:cubicBezTo>
                    <a:cubicBezTo>
                      <a:pt x="152578" y="18837"/>
                      <a:pt x="152782" y="20259"/>
                      <a:pt x="152782" y="22494"/>
                    </a:cubicBezTo>
                    <a:cubicBezTo>
                      <a:pt x="153188" y="24730"/>
                      <a:pt x="152782" y="26457"/>
                      <a:pt x="151562" y="27676"/>
                    </a:cubicBezTo>
                    <a:cubicBezTo>
                      <a:pt x="150750" y="29098"/>
                      <a:pt x="149835" y="30318"/>
                      <a:pt x="148819" y="31334"/>
                    </a:cubicBezTo>
                    <a:cubicBezTo>
                      <a:pt x="147803" y="32553"/>
                      <a:pt x="146787" y="33670"/>
                      <a:pt x="145771" y="34686"/>
                    </a:cubicBezTo>
                    <a:cubicBezTo>
                      <a:pt x="144958" y="35906"/>
                      <a:pt x="143536" y="37734"/>
                      <a:pt x="141504" y="40173"/>
                    </a:cubicBezTo>
                    <a:cubicBezTo>
                      <a:pt x="136830" y="45862"/>
                      <a:pt x="134290" y="49418"/>
                      <a:pt x="133884" y="50841"/>
                    </a:cubicBezTo>
                    <a:cubicBezTo>
                      <a:pt x="131649" y="53889"/>
                      <a:pt x="132360" y="55210"/>
                      <a:pt x="136018" y="54803"/>
                    </a:cubicBezTo>
                    <a:cubicBezTo>
                      <a:pt x="139675" y="55006"/>
                      <a:pt x="143130" y="56327"/>
                      <a:pt x="146381" y="58766"/>
                    </a:cubicBezTo>
                    <a:cubicBezTo>
                      <a:pt x="147397" y="59578"/>
                      <a:pt x="148006" y="59985"/>
                      <a:pt x="148210" y="59985"/>
                    </a:cubicBezTo>
                    <a:cubicBezTo>
                      <a:pt x="149632" y="59985"/>
                      <a:pt x="151461" y="62220"/>
                      <a:pt x="153696" y="66690"/>
                    </a:cubicBezTo>
                    <a:cubicBezTo>
                      <a:pt x="155728" y="70348"/>
                      <a:pt x="156338" y="72583"/>
                      <a:pt x="155525" y="73396"/>
                    </a:cubicBezTo>
                    <a:cubicBezTo>
                      <a:pt x="155525" y="75022"/>
                      <a:pt x="152172" y="77460"/>
                      <a:pt x="145466" y="80711"/>
                    </a:cubicBezTo>
                    <a:cubicBezTo>
                      <a:pt x="140183" y="83353"/>
                      <a:pt x="134392" y="87112"/>
                      <a:pt x="128093" y="91989"/>
                    </a:cubicBezTo>
                    <a:cubicBezTo>
                      <a:pt x="119152" y="98898"/>
                      <a:pt x="111227" y="105400"/>
                      <a:pt x="104318" y="111496"/>
                    </a:cubicBezTo>
                    <a:cubicBezTo>
                      <a:pt x="101880" y="113731"/>
                      <a:pt x="100051" y="115458"/>
                      <a:pt x="98832" y="116678"/>
                    </a:cubicBezTo>
                    <a:cubicBezTo>
                      <a:pt x="98019" y="117287"/>
                      <a:pt x="97714" y="117440"/>
                      <a:pt x="97918" y="117135"/>
                    </a:cubicBezTo>
                    <a:cubicBezTo>
                      <a:pt x="98121" y="116830"/>
                      <a:pt x="98832" y="115966"/>
                      <a:pt x="100051" y="114544"/>
                    </a:cubicBezTo>
                    <a:cubicBezTo>
                      <a:pt x="108179" y="104181"/>
                      <a:pt x="112650" y="97272"/>
                      <a:pt x="113462" y="93818"/>
                    </a:cubicBezTo>
                    <a:cubicBezTo>
                      <a:pt x="113462" y="93614"/>
                      <a:pt x="113259" y="93411"/>
                      <a:pt x="112853" y="93208"/>
                    </a:cubicBezTo>
                    <a:cubicBezTo>
                      <a:pt x="112040" y="93208"/>
                      <a:pt x="108789" y="95443"/>
                      <a:pt x="103099" y="99914"/>
                    </a:cubicBezTo>
                    <a:cubicBezTo>
                      <a:pt x="99442" y="102962"/>
                      <a:pt x="97206" y="104486"/>
                      <a:pt x="96394" y="104486"/>
                    </a:cubicBezTo>
                    <a:cubicBezTo>
                      <a:pt x="95987" y="104486"/>
                      <a:pt x="94971" y="104079"/>
                      <a:pt x="93346" y="103266"/>
                    </a:cubicBezTo>
                    <a:cubicBezTo>
                      <a:pt x="91923" y="102454"/>
                      <a:pt x="91009" y="102047"/>
                      <a:pt x="90602" y="102047"/>
                    </a:cubicBezTo>
                    <a:cubicBezTo>
                      <a:pt x="89790" y="102047"/>
                      <a:pt x="88977" y="101031"/>
                      <a:pt x="88164" y="98999"/>
                    </a:cubicBezTo>
                    <a:cubicBezTo>
                      <a:pt x="88164" y="98593"/>
                      <a:pt x="87859" y="97983"/>
                      <a:pt x="87250" y="97170"/>
                    </a:cubicBezTo>
                    <a:cubicBezTo>
                      <a:pt x="85421" y="95951"/>
                      <a:pt x="85726" y="94021"/>
                      <a:pt x="88164" y="91379"/>
                    </a:cubicBezTo>
                    <a:cubicBezTo>
                      <a:pt x="89586" y="89550"/>
                      <a:pt x="90298" y="88534"/>
                      <a:pt x="90298" y="88331"/>
                    </a:cubicBezTo>
                    <a:cubicBezTo>
                      <a:pt x="90298" y="87925"/>
                      <a:pt x="90602" y="87518"/>
                      <a:pt x="91212" y="87112"/>
                    </a:cubicBezTo>
                    <a:cubicBezTo>
                      <a:pt x="95479" y="82845"/>
                      <a:pt x="99543" y="77663"/>
                      <a:pt x="103404" y="71567"/>
                    </a:cubicBezTo>
                    <a:cubicBezTo>
                      <a:pt x="104014" y="70551"/>
                      <a:pt x="104725" y="69434"/>
                      <a:pt x="105538" y="68214"/>
                    </a:cubicBezTo>
                    <a:cubicBezTo>
                      <a:pt x="108992" y="63541"/>
                      <a:pt x="112446" y="58156"/>
                      <a:pt x="115901" y="52060"/>
                    </a:cubicBezTo>
                    <a:cubicBezTo>
                      <a:pt x="117120" y="49622"/>
                      <a:pt x="118339" y="47386"/>
                      <a:pt x="119558" y="45354"/>
                    </a:cubicBezTo>
                    <a:cubicBezTo>
                      <a:pt x="120574" y="43322"/>
                      <a:pt x="121590" y="41087"/>
                      <a:pt x="122606" y="38649"/>
                    </a:cubicBezTo>
                    <a:cubicBezTo>
                      <a:pt x="123826" y="36210"/>
                      <a:pt x="124232" y="34178"/>
                      <a:pt x="123826" y="32553"/>
                    </a:cubicBezTo>
                    <a:cubicBezTo>
                      <a:pt x="124029" y="29505"/>
                      <a:pt x="122302" y="28286"/>
                      <a:pt x="118644" y="28895"/>
                    </a:cubicBezTo>
                    <a:cubicBezTo>
                      <a:pt x="116612" y="28692"/>
                      <a:pt x="114072" y="29403"/>
                      <a:pt x="111024" y="31029"/>
                    </a:cubicBezTo>
                    <a:cubicBezTo>
                      <a:pt x="96800" y="38344"/>
                      <a:pt x="85624" y="45354"/>
                      <a:pt x="77496" y="52060"/>
                    </a:cubicBezTo>
                    <a:cubicBezTo>
                      <a:pt x="75058" y="54092"/>
                      <a:pt x="73635" y="59782"/>
                      <a:pt x="73229" y="69129"/>
                    </a:cubicBezTo>
                    <a:cubicBezTo>
                      <a:pt x="72416" y="77460"/>
                      <a:pt x="73026" y="87010"/>
                      <a:pt x="75058" y="97780"/>
                    </a:cubicBezTo>
                    <a:cubicBezTo>
                      <a:pt x="76683" y="108550"/>
                      <a:pt x="77090" y="114950"/>
                      <a:pt x="76277" y="116982"/>
                    </a:cubicBezTo>
                    <a:cubicBezTo>
                      <a:pt x="75261" y="119014"/>
                      <a:pt x="74143" y="119624"/>
                      <a:pt x="72924" y="118811"/>
                    </a:cubicBezTo>
                    <a:cubicBezTo>
                      <a:pt x="72518" y="118608"/>
                      <a:pt x="72213" y="118608"/>
                      <a:pt x="72010" y="118811"/>
                    </a:cubicBezTo>
                    <a:cubicBezTo>
                      <a:pt x="71400" y="118608"/>
                      <a:pt x="70079" y="117998"/>
                      <a:pt x="68047" y="116982"/>
                    </a:cubicBezTo>
                    <a:cubicBezTo>
                      <a:pt x="61138" y="112512"/>
                      <a:pt x="55855" y="106314"/>
                      <a:pt x="52198" y="98390"/>
                    </a:cubicBezTo>
                    <a:cubicBezTo>
                      <a:pt x="51182" y="96154"/>
                      <a:pt x="50369" y="93614"/>
                      <a:pt x="49759" y="90770"/>
                    </a:cubicBezTo>
                    <a:cubicBezTo>
                      <a:pt x="49150" y="87925"/>
                      <a:pt x="48235" y="82845"/>
                      <a:pt x="47016" y="75530"/>
                    </a:cubicBezTo>
                    <a:cubicBezTo>
                      <a:pt x="46610" y="72685"/>
                      <a:pt x="46203" y="70246"/>
                      <a:pt x="45797" y="68214"/>
                    </a:cubicBezTo>
                    <a:cubicBezTo>
                      <a:pt x="45390" y="66182"/>
                      <a:pt x="45187" y="64963"/>
                      <a:pt x="45187" y="64557"/>
                    </a:cubicBezTo>
                    <a:cubicBezTo>
                      <a:pt x="44984" y="64150"/>
                      <a:pt x="44781" y="63541"/>
                      <a:pt x="44578" y="62728"/>
                    </a:cubicBezTo>
                    <a:cubicBezTo>
                      <a:pt x="44578" y="61915"/>
                      <a:pt x="44273" y="60188"/>
                      <a:pt x="43663" y="57546"/>
                    </a:cubicBezTo>
                    <a:cubicBezTo>
                      <a:pt x="42444" y="50028"/>
                      <a:pt x="41428" y="43627"/>
                      <a:pt x="40615" y="38344"/>
                    </a:cubicBezTo>
                    <a:cubicBezTo>
                      <a:pt x="40412" y="37328"/>
                      <a:pt x="40209" y="36312"/>
                      <a:pt x="40006" y="35296"/>
                    </a:cubicBezTo>
                    <a:cubicBezTo>
                      <a:pt x="39802" y="34280"/>
                      <a:pt x="39701" y="33264"/>
                      <a:pt x="39701" y="32248"/>
                    </a:cubicBezTo>
                    <a:cubicBezTo>
                      <a:pt x="39498" y="31029"/>
                      <a:pt x="39091" y="29403"/>
                      <a:pt x="38482" y="27371"/>
                    </a:cubicBezTo>
                    <a:cubicBezTo>
                      <a:pt x="37466" y="23917"/>
                      <a:pt x="36043" y="22901"/>
                      <a:pt x="34214" y="24323"/>
                    </a:cubicBezTo>
                    <a:cubicBezTo>
                      <a:pt x="32792" y="25136"/>
                      <a:pt x="32182" y="24222"/>
                      <a:pt x="32386" y="21580"/>
                    </a:cubicBezTo>
                    <a:cubicBezTo>
                      <a:pt x="33402" y="17313"/>
                      <a:pt x="35129" y="13757"/>
                      <a:pt x="37567" y="10912"/>
                    </a:cubicBezTo>
                    <a:cubicBezTo>
                      <a:pt x="38990" y="10099"/>
                      <a:pt x="41326" y="10506"/>
                      <a:pt x="44578" y="12131"/>
                    </a:cubicBezTo>
                    <a:cubicBezTo>
                      <a:pt x="46203" y="13147"/>
                      <a:pt x="47422" y="13858"/>
                      <a:pt x="48235" y="14265"/>
                    </a:cubicBezTo>
                    <a:cubicBezTo>
                      <a:pt x="48845" y="14671"/>
                      <a:pt x="49150" y="14976"/>
                      <a:pt x="49150" y="15179"/>
                    </a:cubicBezTo>
                    <a:cubicBezTo>
                      <a:pt x="49150" y="15382"/>
                      <a:pt x="49353" y="15484"/>
                      <a:pt x="49759" y="15484"/>
                    </a:cubicBezTo>
                    <a:cubicBezTo>
                      <a:pt x="50166" y="15484"/>
                      <a:pt x="50470" y="15586"/>
                      <a:pt x="50674" y="15789"/>
                    </a:cubicBezTo>
                    <a:cubicBezTo>
                      <a:pt x="50674" y="16195"/>
                      <a:pt x="50877" y="16398"/>
                      <a:pt x="51283" y="16398"/>
                    </a:cubicBezTo>
                    <a:cubicBezTo>
                      <a:pt x="51690" y="16398"/>
                      <a:pt x="51893" y="16500"/>
                      <a:pt x="51893" y="16703"/>
                    </a:cubicBezTo>
                    <a:cubicBezTo>
                      <a:pt x="51893" y="17110"/>
                      <a:pt x="52096" y="17313"/>
                      <a:pt x="52502" y="17313"/>
                    </a:cubicBezTo>
                    <a:cubicBezTo>
                      <a:pt x="55957" y="20361"/>
                      <a:pt x="60122" y="26254"/>
                      <a:pt x="64999" y="34991"/>
                    </a:cubicBezTo>
                    <a:cubicBezTo>
                      <a:pt x="65609" y="35804"/>
                      <a:pt x="66320" y="36718"/>
                      <a:pt x="67133" y="37734"/>
                    </a:cubicBezTo>
                    <a:cubicBezTo>
                      <a:pt x="68758" y="39970"/>
                      <a:pt x="71400" y="39766"/>
                      <a:pt x="75058" y="37125"/>
                    </a:cubicBezTo>
                    <a:cubicBezTo>
                      <a:pt x="77293" y="35906"/>
                      <a:pt x="79122" y="34788"/>
                      <a:pt x="80544" y="33772"/>
                    </a:cubicBezTo>
                    <a:cubicBezTo>
                      <a:pt x="87656" y="29302"/>
                      <a:pt x="97816" y="22596"/>
                      <a:pt x="111024" y="13655"/>
                    </a:cubicBezTo>
                    <a:cubicBezTo>
                      <a:pt x="115088" y="10810"/>
                      <a:pt x="117628" y="9083"/>
                      <a:pt x="118644" y="8474"/>
                    </a:cubicBezTo>
                    <a:cubicBezTo>
                      <a:pt x="119457" y="8067"/>
                      <a:pt x="120981" y="6645"/>
                      <a:pt x="123216" y="4206"/>
                    </a:cubicBezTo>
                    <a:cubicBezTo>
                      <a:pt x="125451" y="1971"/>
                      <a:pt x="126975" y="650"/>
                      <a:pt x="127788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zh-CN" altLang="en-US" sz="2399" dirty="0">
                  <a:solidFill>
                    <a:schemeClr val="accent1"/>
                  </a:soli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3DD621F2-D775-4A91-990B-BC6AB041C499}"/>
                  </a:ext>
                </a:extLst>
              </p:cNvPr>
              <p:cNvSpPr txBox="1"/>
              <p:nvPr/>
            </p:nvSpPr>
            <p:spPr>
              <a:xfrm>
                <a:off x="3947454" y="653103"/>
                <a:ext cx="452818" cy="488344"/>
              </a:xfrm>
              <a:custGeom>
                <a:avLst/>
                <a:gdLst/>
                <a:ahLst/>
                <a:cxnLst/>
                <a:rect l="l" t="t" r="r" b="b"/>
                <a:pathLst>
                  <a:path w="268231" h="289277">
                    <a:moveTo>
                      <a:pt x="232410" y="162176"/>
                    </a:moveTo>
                    <a:cubicBezTo>
                      <a:pt x="229870" y="162379"/>
                      <a:pt x="225146" y="162988"/>
                      <a:pt x="218237" y="164004"/>
                    </a:cubicBezTo>
                    <a:cubicBezTo>
                      <a:pt x="213157" y="164817"/>
                      <a:pt x="208788" y="165732"/>
                      <a:pt x="205131" y="166748"/>
                    </a:cubicBezTo>
                    <a:cubicBezTo>
                      <a:pt x="201473" y="167560"/>
                      <a:pt x="198425" y="168272"/>
                      <a:pt x="195987" y="168881"/>
                    </a:cubicBezTo>
                    <a:cubicBezTo>
                      <a:pt x="190094" y="170710"/>
                      <a:pt x="186538" y="173148"/>
                      <a:pt x="185319" y="176196"/>
                    </a:cubicBezTo>
                    <a:cubicBezTo>
                      <a:pt x="184506" y="181886"/>
                      <a:pt x="184099" y="187372"/>
                      <a:pt x="184099" y="192656"/>
                    </a:cubicBezTo>
                    <a:cubicBezTo>
                      <a:pt x="184303" y="193672"/>
                      <a:pt x="186436" y="193468"/>
                      <a:pt x="190500" y="192046"/>
                    </a:cubicBezTo>
                    <a:cubicBezTo>
                      <a:pt x="197409" y="189404"/>
                      <a:pt x="204623" y="185950"/>
                      <a:pt x="212141" y="181683"/>
                    </a:cubicBezTo>
                    <a:cubicBezTo>
                      <a:pt x="213970" y="180464"/>
                      <a:pt x="216307" y="179041"/>
                      <a:pt x="219151" y="177416"/>
                    </a:cubicBezTo>
                    <a:cubicBezTo>
                      <a:pt x="222403" y="175587"/>
                      <a:pt x="225501" y="173707"/>
                      <a:pt x="228448" y="171777"/>
                    </a:cubicBezTo>
                    <a:cubicBezTo>
                      <a:pt x="231394" y="169846"/>
                      <a:pt x="233782" y="168170"/>
                      <a:pt x="235611" y="166748"/>
                    </a:cubicBezTo>
                    <a:cubicBezTo>
                      <a:pt x="237439" y="165325"/>
                      <a:pt x="238354" y="164411"/>
                      <a:pt x="238354" y="164004"/>
                    </a:cubicBezTo>
                    <a:cubicBezTo>
                      <a:pt x="238354" y="163801"/>
                      <a:pt x="237947" y="163395"/>
                      <a:pt x="237135" y="162785"/>
                    </a:cubicBezTo>
                    <a:cubicBezTo>
                      <a:pt x="236525" y="162176"/>
                      <a:pt x="234950" y="161972"/>
                      <a:pt x="232410" y="162176"/>
                    </a:cubicBezTo>
                    <a:close/>
                    <a:moveTo>
                      <a:pt x="164592" y="146631"/>
                    </a:moveTo>
                    <a:cubicBezTo>
                      <a:pt x="163779" y="146631"/>
                      <a:pt x="162001" y="147545"/>
                      <a:pt x="159258" y="149374"/>
                    </a:cubicBezTo>
                    <a:cubicBezTo>
                      <a:pt x="156515" y="151203"/>
                      <a:pt x="152197" y="154556"/>
                      <a:pt x="146304" y="159432"/>
                    </a:cubicBezTo>
                    <a:cubicBezTo>
                      <a:pt x="133706" y="169796"/>
                      <a:pt x="126594" y="175587"/>
                      <a:pt x="124968" y="176806"/>
                    </a:cubicBezTo>
                    <a:cubicBezTo>
                      <a:pt x="122733" y="178432"/>
                      <a:pt x="121107" y="179651"/>
                      <a:pt x="120091" y="180464"/>
                    </a:cubicBezTo>
                    <a:cubicBezTo>
                      <a:pt x="118263" y="182089"/>
                      <a:pt x="115011" y="184629"/>
                      <a:pt x="110338" y="188084"/>
                    </a:cubicBezTo>
                    <a:cubicBezTo>
                      <a:pt x="107493" y="190319"/>
                      <a:pt x="105258" y="192148"/>
                      <a:pt x="103632" y="193570"/>
                    </a:cubicBezTo>
                    <a:lnTo>
                      <a:pt x="101194" y="195704"/>
                    </a:lnTo>
                    <a:lnTo>
                      <a:pt x="103327" y="195094"/>
                    </a:lnTo>
                    <a:cubicBezTo>
                      <a:pt x="106375" y="194281"/>
                      <a:pt x="110744" y="192554"/>
                      <a:pt x="116434" y="189912"/>
                    </a:cubicBezTo>
                    <a:cubicBezTo>
                      <a:pt x="120701" y="188287"/>
                      <a:pt x="123851" y="186966"/>
                      <a:pt x="125883" y="185950"/>
                    </a:cubicBezTo>
                    <a:cubicBezTo>
                      <a:pt x="127711" y="185340"/>
                      <a:pt x="129337" y="184731"/>
                      <a:pt x="130759" y="184121"/>
                    </a:cubicBezTo>
                    <a:cubicBezTo>
                      <a:pt x="132182" y="183308"/>
                      <a:pt x="134112" y="182292"/>
                      <a:pt x="136551" y="181073"/>
                    </a:cubicBezTo>
                    <a:cubicBezTo>
                      <a:pt x="139395" y="179854"/>
                      <a:pt x="140818" y="179244"/>
                      <a:pt x="140818" y="179244"/>
                    </a:cubicBezTo>
                    <a:cubicBezTo>
                      <a:pt x="141021" y="179244"/>
                      <a:pt x="142240" y="178736"/>
                      <a:pt x="144475" y="177720"/>
                    </a:cubicBezTo>
                    <a:cubicBezTo>
                      <a:pt x="146914" y="176704"/>
                      <a:pt x="149555" y="175485"/>
                      <a:pt x="152400" y="174063"/>
                    </a:cubicBezTo>
                    <a:cubicBezTo>
                      <a:pt x="157480" y="171828"/>
                      <a:pt x="160731" y="169084"/>
                      <a:pt x="162154" y="165833"/>
                    </a:cubicBezTo>
                    <a:cubicBezTo>
                      <a:pt x="164186" y="161363"/>
                      <a:pt x="165405" y="156080"/>
                      <a:pt x="165811" y="149984"/>
                    </a:cubicBezTo>
                    <a:cubicBezTo>
                      <a:pt x="165811" y="148358"/>
                      <a:pt x="165761" y="147393"/>
                      <a:pt x="165659" y="147088"/>
                    </a:cubicBezTo>
                    <a:cubicBezTo>
                      <a:pt x="165557" y="146783"/>
                      <a:pt x="165202" y="146631"/>
                      <a:pt x="164592" y="146631"/>
                    </a:cubicBezTo>
                    <a:close/>
                    <a:moveTo>
                      <a:pt x="135560" y="140992"/>
                    </a:moveTo>
                    <a:cubicBezTo>
                      <a:pt x="135306" y="140890"/>
                      <a:pt x="135230" y="141144"/>
                      <a:pt x="135331" y="141754"/>
                    </a:cubicBezTo>
                    <a:cubicBezTo>
                      <a:pt x="135535" y="142364"/>
                      <a:pt x="135738" y="142973"/>
                      <a:pt x="135941" y="143583"/>
                    </a:cubicBezTo>
                    <a:cubicBezTo>
                      <a:pt x="135941" y="144396"/>
                      <a:pt x="136043" y="145005"/>
                      <a:pt x="136246" y="145412"/>
                    </a:cubicBezTo>
                    <a:cubicBezTo>
                      <a:pt x="136449" y="145818"/>
                      <a:pt x="136551" y="146631"/>
                      <a:pt x="136551" y="147850"/>
                    </a:cubicBezTo>
                    <a:cubicBezTo>
                      <a:pt x="136347" y="149069"/>
                      <a:pt x="136347" y="149780"/>
                      <a:pt x="136551" y="149984"/>
                    </a:cubicBezTo>
                    <a:cubicBezTo>
                      <a:pt x="137160" y="151000"/>
                      <a:pt x="137160" y="151914"/>
                      <a:pt x="136551" y="152727"/>
                    </a:cubicBezTo>
                    <a:cubicBezTo>
                      <a:pt x="136347" y="152930"/>
                      <a:pt x="136347" y="153235"/>
                      <a:pt x="136551" y="153641"/>
                    </a:cubicBezTo>
                    <a:cubicBezTo>
                      <a:pt x="136551" y="154251"/>
                      <a:pt x="136347" y="154759"/>
                      <a:pt x="135941" y="155165"/>
                    </a:cubicBezTo>
                    <a:cubicBezTo>
                      <a:pt x="135738" y="155572"/>
                      <a:pt x="135636" y="155876"/>
                      <a:pt x="135636" y="156080"/>
                    </a:cubicBezTo>
                    <a:cubicBezTo>
                      <a:pt x="136043" y="156080"/>
                      <a:pt x="137313" y="155013"/>
                      <a:pt x="139446" y="152879"/>
                    </a:cubicBezTo>
                    <a:cubicBezTo>
                      <a:pt x="141580" y="150746"/>
                      <a:pt x="142647" y="149577"/>
                      <a:pt x="142647" y="149374"/>
                    </a:cubicBezTo>
                    <a:cubicBezTo>
                      <a:pt x="142647" y="149171"/>
                      <a:pt x="142850" y="148968"/>
                      <a:pt x="143256" y="148764"/>
                    </a:cubicBezTo>
                    <a:cubicBezTo>
                      <a:pt x="143459" y="148155"/>
                      <a:pt x="142139" y="146834"/>
                      <a:pt x="139294" y="144802"/>
                    </a:cubicBezTo>
                    <a:cubicBezTo>
                      <a:pt x="138278" y="144192"/>
                      <a:pt x="137465" y="143380"/>
                      <a:pt x="136855" y="142364"/>
                    </a:cubicBezTo>
                    <a:cubicBezTo>
                      <a:pt x="136246" y="141551"/>
                      <a:pt x="135814" y="141094"/>
                      <a:pt x="135560" y="140992"/>
                    </a:cubicBezTo>
                    <a:close/>
                    <a:moveTo>
                      <a:pt x="186843" y="127124"/>
                    </a:moveTo>
                    <a:cubicBezTo>
                      <a:pt x="186843" y="127124"/>
                      <a:pt x="185979" y="127784"/>
                      <a:pt x="184252" y="129105"/>
                    </a:cubicBezTo>
                    <a:cubicBezTo>
                      <a:pt x="182525" y="130426"/>
                      <a:pt x="180645" y="131899"/>
                      <a:pt x="178613" y="133524"/>
                    </a:cubicBezTo>
                    <a:cubicBezTo>
                      <a:pt x="176581" y="135150"/>
                      <a:pt x="174955" y="136572"/>
                      <a:pt x="173736" y="137792"/>
                    </a:cubicBezTo>
                    <a:lnTo>
                      <a:pt x="170993" y="140230"/>
                    </a:lnTo>
                    <a:lnTo>
                      <a:pt x="173127" y="142364"/>
                    </a:lnTo>
                    <a:lnTo>
                      <a:pt x="174955" y="144192"/>
                    </a:lnTo>
                    <a:lnTo>
                      <a:pt x="177089" y="142364"/>
                    </a:lnTo>
                    <a:cubicBezTo>
                      <a:pt x="180137" y="140332"/>
                      <a:pt x="182779" y="136776"/>
                      <a:pt x="185014" y="131696"/>
                    </a:cubicBezTo>
                    <a:cubicBezTo>
                      <a:pt x="186436" y="128648"/>
                      <a:pt x="187046" y="127124"/>
                      <a:pt x="186843" y="127124"/>
                    </a:cubicBezTo>
                    <a:close/>
                    <a:moveTo>
                      <a:pt x="68275" y="113865"/>
                    </a:moveTo>
                    <a:cubicBezTo>
                      <a:pt x="67463" y="114170"/>
                      <a:pt x="66447" y="114830"/>
                      <a:pt x="65227" y="115846"/>
                    </a:cubicBezTo>
                    <a:cubicBezTo>
                      <a:pt x="62992" y="117268"/>
                      <a:pt x="58928" y="121231"/>
                      <a:pt x="53035" y="127733"/>
                    </a:cubicBezTo>
                    <a:cubicBezTo>
                      <a:pt x="48565" y="132407"/>
                      <a:pt x="45923" y="135404"/>
                      <a:pt x="45111" y="136725"/>
                    </a:cubicBezTo>
                    <a:cubicBezTo>
                      <a:pt x="44298" y="138046"/>
                      <a:pt x="43688" y="139620"/>
                      <a:pt x="43282" y="141449"/>
                    </a:cubicBezTo>
                    <a:cubicBezTo>
                      <a:pt x="42672" y="144294"/>
                      <a:pt x="42063" y="146936"/>
                      <a:pt x="41453" y="149374"/>
                    </a:cubicBezTo>
                    <a:cubicBezTo>
                      <a:pt x="40843" y="151812"/>
                      <a:pt x="40437" y="153336"/>
                      <a:pt x="40234" y="153946"/>
                    </a:cubicBezTo>
                    <a:cubicBezTo>
                      <a:pt x="40031" y="154556"/>
                      <a:pt x="39624" y="155978"/>
                      <a:pt x="39015" y="158213"/>
                    </a:cubicBezTo>
                    <a:cubicBezTo>
                      <a:pt x="37795" y="161871"/>
                      <a:pt x="35967" y="168475"/>
                      <a:pt x="33528" y="178025"/>
                    </a:cubicBezTo>
                    <a:cubicBezTo>
                      <a:pt x="32919" y="180667"/>
                      <a:pt x="32411" y="182496"/>
                      <a:pt x="32004" y="183512"/>
                    </a:cubicBezTo>
                    <a:cubicBezTo>
                      <a:pt x="31598" y="184528"/>
                      <a:pt x="31547" y="184934"/>
                      <a:pt x="31852" y="184731"/>
                    </a:cubicBezTo>
                    <a:cubicBezTo>
                      <a:pt x="32157" y="184528"/>
                      <a:pt x="32614" y="183816"/>
                      <a:pt x="33223" y="182597"/>
                    </a:cubicBezTo>
                    <a:cubicBezTo>
                      <a:pt x="34036" y="181175"/>
                      <a:pt x="34544" y="180260"/>
                      <a:pt x="34747" y="179854"/>
                    </a:cubicBezTo>
                    <a:cubicBezTo>
                      <a:pt x="35357" y="178838"/>
                      <a:pt x="37592" y="175384"/>
                      <a:pt x="41453" y="169491"/>
                    </a:cubicBezTo>
                    <a:cubicBezTo>
                      <a:pt x="45517" y="163192"/>
                      <a:pt x="48971" y="157807"/>
                      <a:pt x="51816" y="153336"/>
                    </a:cubicBezTo>
                    <a:cubicBezTo>
                      <a:pt x="58725" y="141144"/>
                      <a:pt x="64110" y="131289"/>
                      <a:pt x="67971" y="123771"/>
                    </a:cubicBezTo>
                    <a:cubicBezTo>
                      <a:pt x="68377" y="122755"/>
                      <a:pt x="68987" y="121332"/>
                      <a:pt x="69799" y="119504"/>
                    </a:cubicBezTo>
                    <a:cubicBezTo>
                      <a:pt x="71019" y="116252"/>
                      <a:pt x="71120" y="114424"/>
                      <a:pt x="70104" y="114017"/>
                    </a:cubicBezTo>
                    <a:cubicBezTo>
                      <a:pt x="69698" y="113611"/>
                      <a:pt x="69088" y="113560"/>
                      <a:pt x="68275" y="113865"/>
                    </a:cubicBezTo>
                    <a:close/>
                    <a:moveTo>
                      <a:pt x="129007" y="105788"/>
                    </a:moveTo>
                    <a:cubicBezTo>
                      <a:pt x="128651" y="105686"/>
                      <a:pt x="128626" y="105889"/>
                      <a:pt x="128931" y="106397"/>
                    </a:cubicBezTo>
                    <a:cubicBezTo>
                      <a:pt x="129134" y="107210"/>
                      <a:pt x="129540" y="109445"/>
                      <a:pt x="130150" y="113103"/>
                    </a:cubicBezTo>
                    <a:cubicBezTo>
                      <a:pt x="130963" y="116760"/>
                      <a:pt x="131674" y="120113"/>
                      <a:pt x="132283" y="123161"/>
                    </a:cubicBezTo>
                    <a:cubicBezTo>
                      <a:pt x="132893" y="126006"/>
                      <a:pt x="133401" y="128749"/>
                      <a:pt x="133807" y="131391"/>
                    </a:cubicBezTo>
                    <a:cubicBezTo>
                      <a:pt x="134214" y="133626"/>
                      <a:pt x="134519" y="134947"/>
                      <a:pt x="134722" y="135353"/>
                    </a:cubicBezTo>
                    <a:cubicBezTo>
                      <a:pt x="134722" y="135760"/>
                      <a:pt x="134722" y="136369"/>
                      <a:pt x="134722" y="137182"/>
                    </a:cubicBezTo>
                    <a:cubicBezTo>
                      <a:pt x="134722" y="137792"/>
                      <a:pt x="134823" y="138198"/>
                      <a:pt x="135027" y="138401"/>
                    </a:cubicBezTo>
                    <a:cubicBezTo>
                      <a:pt x="135230" y="138604"/>
                      <a:pt x="135433" y="138401"/>
                      <a:pt x="135636" y="137792"/>
                    </a:cubicBezTo>
                    <a:cubicBezTo>
                      <a:pt x="136043" y="137385"/>
                      <a:pt x="137160" y="135861"/>
                      <a:pt x="138989" y="133220"/>
                    </a:cubicBezTo>
                    <a:cubicBezTo>
                      <a:pt x="145695" y="124076"/>
                      <a:pt x="149555" y="116964"/>
                      <a:pt x="150571" y="111884"/>
                    </a:cubicBezTo>
                    <a:cubicBezTo>
                      <a:pt x="151587" y="107616"/>
                      <a:pt x="148438" y="106397"/>
                      <a:pt x="141123" y="108226"/>
                    </a:cubicBezTo>
                    <a:cubicBezTo>
                      <a:pt x="136652" y="108836"/>
                      <a:pt x="133299" y="108429"/>
                      <a:pt x="131064" y="107007"/>
                    </a:cubicBezTo>
                    <a:cubicBezTo>
                      <a:pt x="130048" y="106296"/>
                      <a:pt x="129362" y="105889"/>
                      <a:pt x="129007" y="105788"/>
                    </a:cubicBezTo>
                    <a:close/>
                    <a:moveTo>
                      <a:pt x="192024" y="52448"/>
                    </a:moveTo>
                    <a:cubicBezTo>
                      <a:pt x="184303" y="54276"/>
                      <a:pt x="179324" y="55699"/>
                      <a:pt x="177089" y="56715"/>
                    </a:cubicBezTo>
                    <a:cubicBezTo>
                      <a:pt x="176073" y="57121"/>
                      <a:pt x="174752" y="57629"/>
                      <a:pt x="173127" y="58239"/>
                    </a:cubicBezTo>
                    <a:cubicBezTo>
                      <a:pt x="161138" y="62709"/>
                      <a:pt x="150775" y="67281"/>
                      <a:pt x="142037" y="71955"/>
                    </a:cubicBezTo>
                    <a:cubicBezTo>
                      <a:pt x="140208" y="73174"/>
                      <a:pt x="138481" y="74088"/>
                      <a:pt x="136855" y="74698"/>
                    </a:cubicBezTo>
                    <a:cubicBezTo>
                      <a:pt x="133401" y="76730"/>
                      <a:pt x="130353" y="79270"/>
                      <a:pt x="127711" y="82318"/>
                    </a:cubicBezTo>
                    <a:cubicBezTo>
                      <a:pt x="126899" y="83537"/>
                      <a:pt x="126391" y="85061"/>
                      <a:pt x="126187" y="86890"/>
                    </a:cubicBezTo>
                    <a:cubicBezTo>
                      <a:pt x="126391" y="92783"/>
                      <a:pt x="127000" y="97660"/>
                      <a:pt x="128016" y="101520"/>
                    </a:cubicBezTo>
                    <a:cubicBezTo>
                      <a:pt x="129032" y="101927"/>
                      <a:pt x="131674" y="101216"/>
                      <a:pt x="135941" y="99387"/>
                    </a:cubicBezTo>
                    <a:cubicBezTo>
                      <a:pt x="147320" y="94510"/>
                      <a:pt x="153416" y="90141"/>
                      <a:pt x="154229" y="86280"/>
                    </a:cubicBezTo>
                    <a:cubicBezTo>
                      <a:pt x="155651" y="84452"/>
                      <a:pt x="156363" y="81099"/>
                      <a:pt x="156363" y="76222"/>
                    </a:cubicBezTo>
                    <a:cubicBezTo>
                      <a:pt x="156566" y="74393"/>
                      <a:pt x="156718" y="72818"/>
                      <a:pt x="156820" y="71498"/>
                    </a:cubicBezTo>
                    <a:cubicBezTo>
                      <a:pt x="156921" y="70177"/>
                      <a:pt x="157074" y="69516"/>
                      <a:pt x="157277" y="69516"/>
                    </a:cubicBezTo>
                    <a:cubicBezTo>
                      <a:pt x="157480" y="69516"/>
                      <a:pt x="158293" y="69923"/>
                      <a:pt x="159715" y="70736"/>
                    </a:cubicBezTo>
                    <a:cubicBezTo>
                      <a:pt x="162154" y="71955"/>
                      <a:pt x="164186" y="73682"/>
                      <a:pt x="165811" y="75917"/>
                    </a:cubicBezTo>
                    <a:cubicBezTo>
                      <a:pt x="166827" y="77949"/>
                      <a:pt x="169063" y="78660"/>
                      <a:pt x="172517" y="78051"/>
                    </a:cubicBezTo>
                    <a:cubicBezTo>
                      <a:pt x="174346" y="77644"/>
                      <a:pt x="175768" y="77340"/>
                      <a:pt x="176784" y="77136"/>
                    </a:cubicBezTo>
                    <a:cubicBezTo>
                      <a:pt x="178816" y="76324"/>
                      <a:pt x="181153" y="76628"/>
                      <a:pt x="183795" y="78051"/>
                    </a:cubicBezTo>
                    <a:cubicBezTo>
                      <a:pt x="185217" y="78864"/>
                      <a:pt x="186538" y="79575"/>
                      <a:pt x="187757" y="80184"/>
                    </a:cubicBezTo>
                    <a:cubicBezTo>
                      <a:pt x="189179" y="80388"/>
                      <a:pt x="190500" y="82216"/>
                      <a:pt x="191719" y="85671"/>
                    </a:cubicBezTo>
                    <a:cubicBezTo>
                      <a:pt x="192939" y="87906"/>
                      <a:pt x="193142" y="89227"/>
                      <a:pt x="192329" y="89633"/>
                    </a:cubicBezTo>
                    <a:cubicBezTo>
                      <a:pt x="191516" y="90040"/>
                      <a:pt x="189078" y="90954"/>
                      <a:pt x="185014" y="92376"/>
                    </a:cubicBezTo>
                    <a:cubicBezTo>
                      <a:pt x="176276" y="95018"/>
                      <a:pt x="170790" y="98066"/>
                      <a:pt x="168555" y="101520"/>
                    </a:cubicBezTo>
                    <a:cubicBezTo>
                      <a:pt x="165100" y="105788"/>
                      <a:pt x="162459" y="109953"/>
                      <a:pt x="160630" y="114017"/>
                    </a:cubicBezTo>
                    <a:cubicBezTo>
                      <a:pt x="160427" y="114424"/>
                      <a:pt x="159715" y="115744"/>
                      <a:pt x="158496" y="117980"/>
                    </a:cubicBezTo>
                    <a:cubicBezTo>
                      <a:pt x="157480" y="120418"/>
                      <a:pt x="156871" y="122044"/>
                      <a:pt x="156667" y="122856"/>
                    </a:cubicBezTo>
                    <a:cubicBezTo>
                      <a:pt x="156464" y="123669"/>
                      <a:pt x="156566" y="124177"/>
                      <a:pt x="156972" y="124380"/>
                    </a:cubicBezTo>
                    <a:cubicBezTo>
                      <a:pt x="158191" y="124584"/>
                      <a:pt x="159411" y="124279"/>
                      <a:pt x="160630" y="123466"/>
                    </a:cubicBezTo>
                    <a:cubicBezTo>
                      <a:pt x="161036" y="123060"/>
                      <a:pt x="161747" y="122450"/>
                      <a:pt x="162763" y="121637"/>
                    </a:cubicBezTo>
                    <a:cubicBezTo>
                      <a:pt x="165608" y="119605"/>
                      <a:pt x="168656" y="117065"/>
                      <a:pt x="171907" y="114017"/>
                    </a:cubicBezTo>
                    <a:cubicBezTo>
                      <a:pt x="176987" y="108937"/>
                      <a:pt x="180848" y="107413"/>
                      <a:pt x="183490" y="109445"/>
                    </a:cubicBezTo>
                    <a:cubicBezTo>
                      <a:pt x="184506" y="110055"/>
                      <a:pt x="185623" y="110664"/>
                      <a:pt x="186843" y="111274"/>
                    </a:cubicBezTo>
                    <a:cubicBezTo>
                      <a:pt x="189484" y="112900"/>
                      <a:pt x="190805" y="114322"/>
                      <a:pt x="190805" y="115541"/>
                    </a:cubicBezTo>
                    <a:cubicBezTo>
                      <a:pt x="190805" y="116151"/>
                      <a:pt x="190957" y="116506"/>
                      <a:pt x="191262" y="116608"/>
                    </a:cubicBezTo>
                    <a:cubicBezTo>
                      <a:pt x="191567" y="116710"/>
                      <a:pt x="191923" y="116456"/>
                      <a:pt x="192329" y="115846"/>
                    </a:cubicBezTo>
                    <a:cubicBezTo>
                      <a:pt x="194767" y="108937"/>
                      <a:pt x="197206" y="99082"/>
                      <a:pt x="199644" y="86280"/>
                    </a:cubicBezTo>
                    <a:cubicBezTo>
                      <a:pt x="200863" y="80184"/>
                      <a:pt x="201981" y="75104"/>
                      <a:pt x="202997" y="71040"/>
                    </a:cubicBezTo>
                    <a:cubicBezTo>
                      <a:pt x="203200" y="70837"/>
                      <a:pt x="203505" y="69313"/>
                      <a:pt x="203911" y="66468"/>
                    </a:cubicBezTo>
                    <a:cubicBezTo>
                      <a:pt x="204318" y="61795"/>
                      <a:pt x="204216" y="58137"/>
                      <a:pt x="203607" y="55496"/>
                    </a:cubicBezTo>
                    <a:cubicBezTo>
                      <a:pt x="203200" y="54683"/>
                      <a:pt x="202591" y="53972"/>
                      <a:pt x="201778" y="53362"/>
                    </a:cubicBezTo>
                    <a:cubicBezTo>
                      <a:pt x="200965" y="52752"/>
                      <a:pt x="199238" y="52448"/>
                      <a:pt x="196596" y="52448"/>
                    </a:cubicBezTo>
                    <a:cubicBezTo>
                      <a:pt x="194564" y="52448"/>
                      <a:pt x="193040" y="52448"/>
                      <a:pt x="192024" y="52448"/>
                    </a:cubicBezTo>
                    <a:close/>
                    <a:moveTo>
                      <a:pt x="64084" y="28673"/>
                    </a:moveTo>
                    <a:cubicBezTo>
                      <a:pt x="64948" y="28267"/>
                      <a:pt x="65735" y="28267"/>
                      <a:pt x="66447" y="28673"/>
                    </a:cubicBezTo>
                    <a:cubicBezTo>
                      <a:pt x="70714" y="29689"/>
                      <a:pt x="74778" y="31721"/>
                      <a:pt x="78639" y="34769"/>
                    </a:cubicBezTo>
                    <a:cubicBezTo>
                      <a:pt x="79451" y="35785"/>
                      <a:pt x="80772" y="38122"/>
                      <a:pt x="82601" y="41780"/>
                    </a:cubicBezTo>
                    <a:cubicBezTo>
                      <a:pt x="85446" y="46656"/>
                      <a:pt x="86157" y="50822"/>
                      <a:pt x="84735" y="54276"/>
                    </a:cubicBezTo>
                    <a:cubicBezTo>
                      <a:pt x="83719" y="57934"/>
                      <a:pt x="82703" y="60576"/>
                      <a:pt x="81687" y="62201"/>
                    </a:cubicBezTo>
                    <a:cubicBezTo>
                      <a:pt x="81280" y="62608"/>
                      <a:pt x="81077" y="63014"/>
                      <a:pt x="81077" y="63420"/>
                    </a:cubicBezTo>
                    <a:cubicBezTo>
                      <a:pt x="81077" y="63624"/>
                      <a:pt x="80569" y="64944"/>
                      <a:pt x="79553" y="67383"/>
                    </a:cubicBezTo>
                    <a:cubicBezTo>
                      <a:pt x="78537" y="69821"/>
                      <a:pt x="77724" y="71650"/>
                      <a:pt x="77115" y="72869"/>
                    </a:cubicBezTo>
                    <a:cubicBezTo>
                      <a:pt x="76708" y="73479"/>
                      <a:pt x="76099" y="75003"/>
                      <a:pt x="75286" y="77441"/>
                    </a:cubicBezTo>
                    <a:cubicBezTo>
                      <a:pt x="74270" y="79676"/>
                      <a:pt x="73559" y="81302"/>
                      <a:pt x="73152" y="82318"/>
                    </a:cubicBezTo>
                    <a:cubicBezTo>
                      <a:pt x="71323" y="85772"/>
                      <a:pt x="70003" y="89125"/>
                      <a:pt x="69190" y="92376"/>
                    </a:cubicBezTo>
                    <a:cubicBezTo>
                      <a:pt x="68987" y="93596"/>
                      <a:pt x="68783" y="94510"/>
                      <a:pt x="68580" y="95120"/>
                    </a:cubicBezTo>
                    <a:cubicBezTo>
                      <a:pt x="68377" y="95932"/>
                      <a:pt x="68580" y="95932"/>
                      <a:pt x="69190" y="95120"/>
                    </a:cubicBezTo>
                    <a:cubicBezTo>
                      <a:pt x="69799" y="94713"/>
                      <a:pt x="70206" y="94510"/>
                      <a:pt x="70409" y="94510"/>
                    </a:cubicBezTo>
                    <a:cubicBezTo>
                      <a:pt x="70612" y="94510"/>
                      <a:pt x="71730" y="93596"/>
                      <a:pt x="73762" y="91767"/>
                    </a:cubicBezTo>
                    <a:cubicBezTo>
                      <a:pt x="76403" y="88516"/>
                      <a:pt x="79045" y="87906"/>
                      <a:pt x="81687" y="89938"/>
                    </a:cubicBezTo>
                    <a:cubicBezTo>
                      <a:pt x="83109" y="90751"/>
                      <a:pt x="84430" y="91360"/>
                      <a:pt x="85649" y="91767"/>
                    </a:cubicBezTo>
                    <a:cubicBezTo>
                      <a:pt x="87681" y="92986"/>
                      <a:pt x="89103" y="94612"/>
                      <a:pt x="89916" y="96644"/>
                    </a:cubicBezTo>
                    <a:cubicBezTo>
                      <a:pt x="90119" y="97456"/>
                      <a:pt x="90627" y="98574"/>
                      <a:pt x="91440" y="99996"/>
                    </a:cubicBezTo>
                    <a:cubicBezTo>
                      <a:pt x="93269" y="102638"/>
                      <a:pt x="93167" y="105280"/>
                      <a:pt x="91135" y="107921"/>
                    </a:cubicBezTo>
                    <a:cubicBezTo>
                      <a:pt x="88900" y="111172"/>
                      <a:pt x="84836" y="116862"/>
                      <a:pt x="78943" y="124990"/>
                    </a:cubicBezTo>
                    <a:cubicBezTo>
                      <a:pt x="74879" y="130273"/>
                      <a:pt x="71730" y="134490"/>
                      <a:pt x="69495" y="137639"/>
                    </a:cubicBezTo>
                    <a:cubicBezTo>
                      <a:pt x="67259" y="140789"/>
                      <a:pt x="66142" y="142668"/>
                      <a:pt x="66142" y="143278"/>
                    </a:cubicBezTo>
                    <a:cubicBezTo>
                      <a:pt x="66142" y="143481"/>
                      <a:pt x="66040" y="143583"/>
                      <a:pt x="65837" y="143583"/>
                    </a:cubicBezTo>
                    <a:cubicBezTo>
                      <a:pt x="65634" y="143583"/>
                      <a:pt x="65431" y="143786"/>
                      <a:pt x="65227" y="144192"/>
                    </a:cubicBezTo>
                    <a:cubicBezTo>
                      <a:pt x="65227" y="144396"/>
                      <a:pt x="64262" y="145818"/>
                      <a:pt x="62332" y="148460"/>
                    </a:cubicBezTo>
                    <a:cubicBezTo>
                      <a:pt x="60401" y="151101"/>
                      <a:pt x="58420" y="153692"/>
                      <a:pt x="56388" y="156232"/>
                    </a:cubicBezTo>
                    <a:cubicBezTo>
                      <a:pt x="54356" y="158772"/>
                      <a:pt x="53137" y="160347"/>
                      <a:pt x="52731" y="160956"/>
                    </a:cubicBezTo>
                    <a:cubicBezTo>
                      <a:pt x="52324" y="161363"/>
                      <a:pt x="52223" y="161566"/>
                      <a:pt x="52426" y="161566"/>
                    </a:cubicBezTo>
                    <a:cubicBezTo>
                      <a:pt x="52629" y="161566"/>
                      <a:pt x="52426" y="161871"/>
                      <a:pt x="51816" y="162480"/>
                    </a:cubicBezTo>
                    <a:cubicBezTo>
                      <a:pt x="51207" y="163090"/>
                      <a:pt x="50902" y="163496"/>
                      <a:pt x="50902" y="163700"/>
                    </a:cubicBezTo>
                    <a:cubicBezTo>
                      <a:pt x="50902" y="164106"/>
                      <a:pt x="50597" y="164411"/>
                      <a:pt x="49987" y="164614"/>
                    </a:cubicBezTo>
                    <a:cubicBezTo>
                      <a:pt x="49378" y="165020"/>
                      <a:pt x="48159" y="166544"/>
                      <a:pt x="46330" y="169186"/>
                    </a:cubicBezTo>
                    <a:cubicBezTo>
                      <a:pt x="44501" y="171828"/>
                      <a:pt x="43587" y="173352"/>
                      <a:pt x="43587" y="173758"/>
                    </a:cubicBezTo>
                    <a:cubicBezTo>
                      <a:pt x="43587" y="173961"/>
                      <a:pt x="43485" y="174063"/>
                      <a:pt x="43282" y="174063"/>
                    </a:cubicBezTo>
                    <a:cubicBezTo>
                      <a:pt x="43079" y="174063"/>
                      <a:pt x="42875" y="174368"/>
                      <a:pt x="42672" y="174977"/>
                    </a:cubicBezTo>
                    <a:cubicBezTo>
                      <a:pt x="42672" y="175180"/>
                      <a:pt x="42571" y="175384"/>
                      <a:pt x="42367" y="175587"/>
                    </a:cubicBezTo>
                    <a:cubicBezTo>
                      <a:pt x="42164" y="175587"/>
                      <a:pt x="41961" y="175790"/>
                      <a:pt x="41758" y="176196"/>
                    </a:cubicBezTo>
                    <a:cubicBezTo>
                      <a:pt x="40945" y="178025"/>
                      <a:pt x="39624" y="180362"/>
                      <a:pt x="37795" y="183207"/>
                    </a:cubicBezTo>
                    <a:cubicBezTo>
                      <a:pt x="36779" y="184832"/>
                      <a:pt x="37135" y="184934"/>
                      <a:pt x="38862" y="183512"/>
                    </a:cubicBezTo>
                    <a:cubicBezTo>
                      <a:pt x="40589" y="182089"/>
                      <a:pt x="43790" y="179041"/>
                      <a:pt x="48463" y="174368"/>
                    </a:cubicBezTo>
                    <a:cubicBezTo>
                      <a:pt x="53137" y="169694"/>
                      <a:pt x="56795" y="165884"/>
                      <a:pt x="59436" y="162938"/>
                    </a:cubicBezTo>
                    <a:cubicBezTo>
                      <a:pt x="62078" y="159991"/>
                      <a:pt x="63399" y="158315"/>
                      <a:pt x="63399" y="157908"/>
                    </a:cubicBezTo>
                    <a:cubicBezTo>
                      <a:pt x="63399" y="157908"/>
                      <a:pt x="64008" y="156994"/>
                      <a:pt x="65227" y="155165"/>
                    </a:cubicBezTo>
                    <a:cubicBezTo>
                      <a:pt x="66447" y="153133"/>
                      <a:pt x="67666" y="150898"/>
                      <a:pt x="68885" y="148460"/>
                    </a:cubicBezTo>
                    <a:cubicBezTo>
                      <a:pt x="70307" y="146224"/>
                      <a:pt x="71222" y="144904"/>
                      <a:pt x="71628" y="144497"/>
                    </a:cubicBezTo>
                    <a:cubicBezTo>
                      <a:pt x="72035" y="144294"/>
                      <a:pt x="72746" y="144192"/>
                      <a:pt x="73762" y="144192"/>
                    </a:cubicBezTo>
                    <a:cubicBezTo>
                      <a:pt x="74778" y="144192"/>
                      <a:pt x="76099" y="143684"/>
                      <a:pt x="77724" y="142668"/>
                    </a:cubicBezTo>
                    <a:cubicBezTo>
                      <a:pt x="79147" y="141856"/>
                      <a:pt x="79959" y="141449"/>
                      <a:pt x="80163" y="141449"/>
                    </a:cubicBezTo>
                    <a:cubicBezTo>
                      <a:pt x="80366" y="141449"/>
                      <a:pt x="80925" y="141043"/>
                      <a:pt x="81839" y="140230"/>
                    </a:cubicBezTo>
                    <a:cubicBezTo>
                      <a:pt x="82753" y="139417"/>
                      <a:pt x="83922" y="138401"/>
                      <a:pt x="85344" y="137182"/>
                    </a:cubicBezTo>
                    <a:cubicBezTo>
                      <a:pt x="88189" y="134540"/>
                      <a:pt x="90221" y="132813"/>
                      <a:pt x="91440" y="132000"/>
                    </a:cubicBezTo>
                    <a:cubicBezTo>
                      <a:pt x="92050" y="131188"/>
                      <a:pt x="93574" y="131492"/>
                      <a:pt x="96012" y="132915"/>
                    </a:cubicBezTo>
                    <a:cubicBezTo>
                      <a:pt x="98451" y="133728"/>
                      <a:pt x="100178" y="135658"/>
                      <a:pt x="101194" y="138706"/>
                    </a:cubicBezTo>
                    <a:cubicBezTo>
                      <a:pt x="101600" y="139519"/>
                      <a:pt x="101753" y="140179"/>
                      <a:pt x="101651" y="140687"/>
                    </a:cubicBezTo>
                    <a:cubicBezTo>
                      <a:pt x="101549" y="141195"/>
                      <a:pt x="100686" y="142008"/>
                      <a:pt x="99060" y="143126"/>
                    </a:cubicBezTo>
                    <a:cubicBezTo>
                      <a:pt x="97435" y="144243"/>
                      <a:pt x="94590" y="146021"/>
                      <a:pt x="90526" y="148460"/>
                    </a:cubicBezTo>
                    <a:cubicBezTo>
                      <a:pt x="88697" y="149679"/>
                      <a:pt x="86970" y="151000"/>
                      <a:pt x="85344" y="152422"/>
                    </a:cubicBezTo>
                    <a:cubicBezTo>
                      <a:pt x="83719" y="153641"/>
                      <a:pt x="82703" y="155775"/>
                      <a:pt x="82296" y="158823"/>
                    </a:cubicBezTo>
                    <a:cubicBezTo>
                      <a:pt x="81687" y="161464"/>
                      <a:pt x="81382" y="162988"/>
                      <a:pt x="81382" y="163395"/>
                    </a:cubicBezTo>
                    <a:cubicBezTo>
                      <a:pt x="81585" y="163801"/>
                      <a:pt x="81483" y="165020"/>
                      <a:pt x="81077" y="167052"/>
                    </a:cubicBezTo>
                    <a:cubicBezTo>
                      <a:pt x="81077" y="168272"/>
                      <a:pt x="80975" y="169999"/>
                      <a:pt x="80772" y="172234"/>
                    </a:cubicBezTo>
                    <a:cubicBezTo>
                      <a:pt x="80569" y="174469"/>
                      <a:pt x="80366" y="178736"/>
                      <a:pt x="80163" y="185036"/>
                    </a:cubicBezTo>
                    <a:cubicBezTo>
                      <a:pt x="79959" y="190319"/>
                      <a:pt x="79553" y="194383"/>
                      <a:pt x="78943" y="197228"/>
                    </a:cubicBezTo>
                    <a:cubicBezTo>
                      <a:pt x="78537" y="199260"/>
                      <a:pt x="78435" y="200377"/>
                      <a:pt x="78639" y="200580"/>
                    </a:cubicBezTo>
                    <a:cubicBezTo>
                      <a:pt x="81687" y="199361"/>
                      <a:pt x="87986" y="196212"/>
                      <a:pt x="97536" y="191132"/>
                    </a:cubicBezTo>
                    <a:cubicBezTo>
                      <a:pt x="102007" y="188693"/>
                      <a:pt x="106579" y="185442"/>
                      <a:pt x="111252" y="181378"/>
                    </a:cubicBezTo>
                    <a:cubicBezTo>
                      <a:pt x="121006" y="172031"/>
                      <a:pt x="128219" y="164614"/>
                      <a:pt x="132893" y="159128"/>
                    </a:cubicBezTo>
                    <a:cubicBezTo>
                      <a:pt x="132690" y="158721"/>
                      <a:pt x="132385" y="158518"/>
                      <a:pt x="131979" y="158518"/>
                    </a:cubicBezTo>
                    <a:cubicBezTo>
                      <a:pt x="131369" y="158518"/>
                      <a:pt x="129947" y="157908"/>
                      <a:pt x="127711" y="156689"/>
                    </a:cubicBezTo>
                    <a:cubicBezTo>
                      <a:pt x="125273" y="155470"/>
                      <a:pt x="123038" y="153438"/>
                      <a:pt x="121006" y="150593"/>
                    </a:cubicBezTo>
                    <a:cubicBezTo>
                      <a:pt x="115926" y="144904"/>
                      <a:pt x="113487" y="137385"/>
                      <a:pt x="113691" y="128038"/>
                    </a:cubicBezTo>
                    <a:cubicBezTo>
                      <a:pt x="113284" y="110969"/>
                      <a:pt x="112421" y="98676"/>
                      <a:pt x="111100" y="91157"/>
                    </a:cubicBezTo>
                    <a:cubicBezTo>
                      <a:pt x="109779" y="83639"/>
                      <a:pt x="107696" y="78965"/>
                      <a:pt x="104851" y="77136"/>
                    </a:cubicBezTo>
                    <a:cubicBezTo>
                      <a:pt x="101194" y="75511"/>
                      <a:pt x="98247" y="75917"/>
                      <a:pt x="96012" y="78356"/>
                    </a:cubicBezTo>
                    <a:cubicBezTo>
                      <a:pt x="95199" y="79372"/>
                      <a:pt x="95098" y="79067"/>
                      <a:pt x="95707" y="77441"/>
                    </a:cubicBezTo>
                    <a:cubicBezTo>
                      <a:pt x="98349" y="73377"/>
                      <a:pt x="101499" y="72158"/>
                      <a:pt x="105156" y="73784"/>
                    </a:cubicBezTo>
                    <a:cubicBezTo>
                      <a:pt x="110033" y="77238"/>
                      <a:pt x="115113" y="82420"/>
                      <a:pt x="120396" y="89328"/>
                    </a:cubicBezTo>
                    <a:lnTo>
                      <a:pt x="123139" y="93291"/>
                    </a:lnTo>
                    <a:lnTo>
                      <a:pt x="122835" y="91157"/>
                    </a:lnTo>
                    <a:cubicBezTo>
                      <a:pt x="122022" y="86280"/>
                      <a:pt x="121920" y="83436"/>
                      <a:pt x="122530" y="82623"/>
                    </a:cubicBezTo>
                    <a:cubicBezTo>
                      <a:pt x="123749" y="79778"/>
                      <a:pt x="126797" y="76628"/>
                      <a:pt x="131674" y="73174"/>
                    </a:cubicBezTo>
                    <a:cubicBezTo>
                      <a:pt x="132690" y="72361"/>
                      <a:pt x="134163" y="71345"/>
                      <a:pt x="136093" y="70126"/>
                    </a:cubicBezTo>
                    <a:cubicBezTo>
                      <a:pt x="138024" y="68907"/>
                      <a:pt x="139853" y="67789"/>
                      <a:pt x="141580" y="66773"/>
                    </a:cubicBezTo>
                    <a:cubicBezTo>
                      <a:pt x="143307" y="65757"/>
                      <a:pt x="144272" y="65249"/>
                      <a:pt x="144475" y="65249"/>
                    </a:cubicBezTo>
                    <a:cubicBezTo>
                      <a:pt x="144475" y="65249"/>
                      <a:pt x="147930" y="63522"/>
                      <a:pt x="154839" y="60068"/>
                    </a:cubicBezTo>
                    <a:cubicBezTo>
                      <a:pt x="161544" y="56613"/>
                      <a:pt x="166421" y="54175"/>
                      <a:pt x="169469" y="52752"/>
                    </a:cubicBezTo>
                    <a:cubicBezTo>
                      <a:pt x="179426" y="48688"/>
                      <a:pt x="187554" y="45336"/>
                      <a:pt x="193853" y="42694"/>
                    </a:cubicBezTo>
                    <a:cubicBezTo>
                      <a:pt x="198323" y="41068"/>
                      <a:pt x="201270" y="39544"/>
                      <a:pt x="202692" y="38122"/>
                    </a:cubicBezTo>
                    <a:cubicBezTo>
                      <a:pt x="205943" y="34261"/>
                      <a:pt x="211531" y="35074"/>
                      <a:pt x="219456" y="40560"/>
                    </a:cubicBezTo>
                    <a:cubicBezTo>
                      <a:pt x="222504" y="42796"/>
                      <a:pt x="224536" y="44218"/>
                      <a:pt x="225552" y="44828"/>
                    </a:cubicBezTo>
                    <a:cubicBezTo>
                      <a:pt x="226365" y="45844"/>
                      <a:pt x="227483" y="47876"/>
                      <a:pt x="228905" y="50924"/>
                    </a:cubicBezTo>
                    <a:cubicBezTo>
                      <a:pt x="230531" y="53972"/>
                      <a:pt x="231343" y="56512"/>
                      <a:pt x="231343" y="58544"/>
                    </a:cubicBezTo>
                    <a:cubicBezTo>
                      <a:pt x="231343" y="59966"/>
                      <a:pt x="231140" y="60779"/>
                      <a:pt x="230734" y="60982"/>
                    </a:cubicBezTo>
                    <a:cubicBezTo>
                      <a:pt x="230531" y="61185"/>
                      <a:pt x="230429" y="61490"/>
                      <a:pt x="230429" y="61896"/>
                    </a:cubicBezTo>
                    <a:cubicBezTo>
                      <a:pt x="230429" y="62100"/>
                      <a:pt x="230327" y="62303"/>
                      <a:pt x="230124" y="62506"/>
                    </a:cubicBezTo>
                    <a:cubicBezTo>
                      <a:pt x="228702" y="64132"/>
                      <a:pt x="227381" y="67586"/>
                      <a:pt x="226162" y="72869"/>
                    </a:cubicBezTo>
                    <a:cubicBezTo>
                      <a:pt x="225146" y="76933"/>
                      <a:pt x="224130" y="80489"/>
                      <a:pt x="223114" y="83537"/>
                    </a:cubicBezTo>
                    <a:cubicBezTo>
                      <a:pt x="222707" y="84553"/>
                      <a:pt x="222098" y="86077"/>
                      <a:pt x="221285" y="88109"/>
                    </a:cubicBezTo>
                    <a:cubicBezTo>
                      <a:pt x="220675" y="90141"/>
                      <a:pt x="220167" y="91564"/>
                      <a:pt x="219761" y="92376"/>
                    </a:cubicBezTo>
                    <a:cubicBezTo>
                      <a:pt x="219558" y="92986"/>
                      <a:pt x="219456" y="93392"/>
                      <a:pt x="219456" y="93596"/>
                    </a:cubicBezTo>
                    <a:cubicBezTo>
                      <a:pt x="219456" y="94002"/>
                      <a:pt x="219253" y="94510"/>
                      <a:pt x="218847" y="95120"/>
                    </a:cubicBezTo>
                    <a:cubicBezTo>
                      <a:pt x="218643" y="95729"/>
                      <a:pt x="218440" y="96136"/>
                      <a:pt x="218237" y="96339"/>
                    </a:cubicBezTo>
                    <a:cubicBezTo>
                      <a:pt x="218237" y="96542"/>
                      <a:pt x="218237" y="96745"/>
                      <a:pt x="218237" y="96948"/>
                    </a:cubicBezTo>
                    <a:cubicBezTo>
                      <a:pt x="218034" y="97152"/>
                      <a:pt x="217932" y="97355"/>
                      <a:pt x="217932" y="97558"/>
                    </a:cubicBezTo>
                    <a:cubicBezTo>
                      <a:pt x="217729" y="97964"/>
                      <a:pt x="217526" y="98574"/>
                      <a:pt x="217323" y="99387"/>
                    </a:cubicBezTo>
                    <a:cubicBezTo>
                      <a:pt x="216916" y="100200"/>
                      <a:pt x="216713" y="100708"/>
                      <a:pt x="216713" y="100911"/>
                    </a:cubicBezTo>
                    <a:cubicBezTo>
                      <a:pt x="216713" y="101114"/>
                      <a:pt x="216053" y="102587"/>
                      <a:pt x="214732" y="105330"/>
                    </a:cubicBezTo>
                    <a:cubicBezTo>
                      <a:pt x="213411" y="108074"/>
                      <a:pt x="211836" y="111172"/>
                      <a:pt x="210007" y="114627"/>
                    </a:cubicBezTo>
                    <a:cubicBezTo>
                      <a:pt x="208179" y="118081"/>
                      <a:pt x="206451" y="121332"/>
                      <a:pt x="204826" y="124380"/>
                    </a:cubicBezTo>
                    <a:cubicBezTo>
                      <a:pt x="203200" y="127428"/>
                      <a:pt x="202083" y="129460"/>
                      <a:pt x="201473" y="130476"/>
                    </a:cubicBezTo>
                    <a:cubicBezTo>
                      <a:pt x="197409" y="136166"/>
                      <a:pt x="193548" y="140332"/>
                      <a:pt x="189891" y="142973"/>
                    </a:cubicBezTo>
                    <a:cubicBezTo>
                      <a:pt x="185014" y="145005"/>
                      <a:pt x="181559" y="146021"/>
                      <a:pt x="179527" y="146021"/>
                    </a:cubicBezTo>
                    <a:cubicBezTo>
                      <a:pt x="178715" y="146021"/>
                      <a:pt x="178613" y="146326"/>
                      <a:pt x="179223" y="146936"/>
                    </a:cubicBezTo>
                    <a:cubicBezTo>
                      <a:pt x="179832" y="147748"/>
                      <a:pt x="180950" y="149679"/>
                      <a:pt x="182575" y="152727"/>
                    </a:cubicBezTo>
                    <a:cubicBezTo>
                      <a:pt x="184404" y="155775"/>
                      <a:pt x="185725" y="157705"/>
                      <a:pt x="186538" y="158518"/>
                    </a:cubicBezTo>
                    <a:cubicBezTo>
                      <a:pt x="187554" y="159331"/>
                      <a:pt x="189891" y="159382"/>
                      <a:pt x="193548" y="158670"/>
                    </a:cubicBezTo>
                    <a:cubicBezTo>
                      <a:pt x="197206" y="157959"/>
                      <a:pt x="202387" y="156486"/>
                      <a:pt x="209093" y="154251"/>
                    </a:cubicBezTo>
                    <a:cubicBezTo>
                      <a:pt x="212344" y="153235"/>
                      <a:pt x="215392" y="152320"/>
                      <a:pt x="218237" y="151508"/>
                    </a:cubicBezTo>
                    <a:cubicBezTo>
                      <a:pt x="221082" y="150695"/>
                      <a:pt x="223419" y="149984"/>
                      <a:pt x="225247" y="149374"/>
                    </a:cubicBezTo>
                    <a:cubicBezTo>
                      <a:pt x="227279" y="148764"/>
                      <a:pt x="230023" y="147850"/>
                      <a:pt x="233477" y="146631"/>
                    </a:cubicBezTo>
                    <a:cubicBezTo>
                      <a:pt x="236931" y="145615"/>
                      <a:pt x="239268" y="144904"/>
                      <a:pt x="240487" y="144497"/>
                    </a:cubicBezTo>
                    <a:cubicBezTo>
                      <a:pt x="241503" y="144091"/>
                      <a:pt x="242926" y="143684"/>
                      <a:pt x="244755" y="143278"/>
                    </a:cubicBezTo>
                    <a:cubicBezTo>
                      <a:pt x="247803" y="142059"/>
                      <a:pt x="251867" y="143380"/>
                      <a:pt x="256947" y="147240"/>
                    </a:cubicBezTo>
                    <a:cubicBezTo>
                      <a:pt x="261417" y="149679"/>
                      <a:pt x="264668" y="153438"/>
                      <a:pt x="266700" y="158518"/>
                    </a:cubicBezTo>
                    <a:cubicBezTo>
                      <a:pt x="269545" y="163192"/>
                      <a:pt x="268427" y="165528"/>
                      <a:pt x="263347" y="165528"/>
                    </a:cubicBezTo>
                    <a:cubicBezTo>
                      <a:pt x="261112" y="165935"/>
                      <a:pt x="259283" y="166341"/>
                      <a:pt x="257861" y="166748"/>
                    </a:cubicBezTo>
                    <a:cubicBezTo>
                      <a:pt x="256439" y="167357"/>
                      <a:pt x="255524" y="167662"/>
                      <a:pt x="255118" y="167662"/>
                    </a:cubicBezTo>
                    <a:cubicBezTo>
                      <a:pt x="254711" y="167662"/>
                      <a:pt x="253695" y="167967"/>
                      <a:pt x="252070" y="168576"/>
                    </a:cubicBezTo>
                    <a:cubicBezTo>
                      <a:pt x="250241" y="169186"/>
                      <a:pt x="247599" y="169999"/>
                      <a:pt x="244145" y="171015"/>
                    </a:cubicBezTo>
                    <a:cubicBezTo>
                      <a:pt x="236017" y="173656"/>
                      <a:pt x="227686" y="177009"/>
                      <a:pt x="219151" y="181073"/>
                    </a:cubicBezTo>
                    <a:cubicBezTo>
                      <a:pt x="208179" y="186356"/>
                      <a:pt x="200254" y="190116"/>
                      <a:pt x="195377" y="192351"/>
                    </a:cubicBezTo>
                    <a:cubicBezTo>
                      <a:pt x="191516" y="194180"/>
                      <a:pt x="188722" y="195551"/>
                      <a:pt x="186995" y="196466"/>
                    </a:cubicBezTo>
                    <a:cubicBezTo>
                      <a:pt x="185268" y="197380"/>
                      <a:pt x="184201" y="198244"/>
                      <a:pt x="183795" y="199056"/>
                    </a:cubicBezTo>
                    <a:cubicBezTo>
                      <a:pt x="183388" y="199869"/>
                      <a:pt x="182982" y="201800"/>
                      <a:pt x="182575" y="204848"/>
                    </a:cubicBezTo>
                    <a:cubicBezTo>
                      <a:pt x="182575" y="208099"/>
                      <a:pt x="182372" y="211452"/>
                      <a:pt x="181966" y="214906"/>
                    </a:cubicBezTo>
                    <a:cubicBezTo>
                      <a:pt x="181763" y="218564"/>
                      <a:pt x="181458" y="222221"/>
                      <a:pt x="181051" y="225879"/>
                    </a:cubicBezTo>
                    <a:cubicBezTo>
                      <a:pt x="180848" y="229536"/>
                      <a:pt x="180645" y="231873"/>
                      <a:pt x="180442" y="232889"/>
                    </a:cubicBezTo>
                    <a:cubicBezTo>
                      <a:pt x="180239" y="233702"/>
                      <a:pt x="180035" y="234820"/>
                      <a:pt x="179832" y="236242"/>
                    </a:cubicBezTo>
                    <a:cubicBezTo>
                      <a:pt x="179223" y="242338"/>
                      <a:pt x="178613" y="247113"/>
                      <a:pt x="178003" y="250568"/>
                    </a:cubicBezTo>
                    <a:cubicBezTo>
                      <a:pt x="177800" y="250974"/>
                      <a:pt x="177699" y="251685"/>
                      <a:pt x="177699" y="252701"/>
                    </a:cubicBezTo>
                    <a:cubicBezTo>
                      <a:pt x="177495" y="253514"/>
                      <a:pt x="177394" y="254022"/>
                      <a:pt x="177394" y="254225"/>
                    </a:cubicBezTo>
                    <a:cubicBezTo>
                      <a:pt x="177191" y="254428"/>
                      <a:pt x="177089" y="254733"/>
                      <a:pt x="177089" y="255140"/>
                    </a:cubicBezTo>
                    <a:cubicBezTo>
                      <a:pt x="177089" y="255343"/>
                      <a:pt x="176987" y="255749"/>
                      <a:pt x="176784" y="256359"/>
                    </a:cubicBezTo>
                    <a:cubicBezTo>
                      <a:pt x="176581" y="256765"/>
                      <a:pt x="176479" y="257273"/>
                      <a:pt x="176479" y="257883"/>
                    </a:cubicBezTo>
                    <a:cubicBezTo>
                      <a:pt x="176683" y="258289"/>
                      <a:pt x="176683" y="258594"/>
                      <a:pt x="176479" y="258797"/>
                    </a:cubicBezTo>
                    <a:cubicBezTo>
                      <a:pt x="176073" y="259000"/>
                      <a:pt x="175971" y="259305"/>
                      <a:pt x="176175" y="259712"/>
                    </a:cubicBezTo>
                    <a:cubicBezTo>
                      <a:pt x="176175" y="260118"/>
                      <a:pt x="176073" y="260423"/>
                      <a:pt x="175870" y="260626"/>
                    </a:cubicBezTo>
                    <a:cubicBezTo>
                      <a:pt x="175667" y="260829"/>
                      <a:pt x="175565" y="261134"/>
                      <a:pt x="175565" y="261540"/>
                    </a:cubicBezTo>
                    <a:cubicBezTo>
                      <a:pt x="175565" y="261947"/>
                      <a:pt x="175463" y="262353"/>
                      <a:pt x="175260" y="262760"/>
                    </a:cubicBezTo>
                    <a:cubicBezTo>
                      <a:pt x="175057" y="263369"/>
                      <a:pt x="174549" y="264893"/>
                      <a:pt x="173736" y="267332"/>
                    </a:cubicBezTo>
                    <a:cubicBezTo>
                      <a:pt x="172720" y="269973"/>
                      <a:pt x="171298" y="273123"/>
                      <a:pt x="169469" y="276780"/>
                    </a:cubicBezTo>
                    <a:cubicBezTo>
                      <a:pt x="167640" y="280641"/>
                      <a:pt x="166319" y="283689"/>
                      <a:pt x="165507" y="285924"/>
                    </a:cubicBezTo>
                    <a:lnTo>
                      <a:pt x="164592" y="289277"/>
                    </a:lnTo>
                    <a:lnTo>
                      <a:pt x="164287" y="284400"/>
                    </a:lnTo>
                    <a:cubicBezTo>
                      <a:pt x="163881" y="279117"/>
                      <a:pt x="162865" y="272615"/>
                      <a:pt x="161239" y="264893"/>
                    </a:cubicBezTo>
                    <a:cubicBezTo>
                      <a:pt x="160427" y="261236"/>
                      <a:pt x="159919" y="258289"/>
                      <a:pt x="159715" y="256054"/>
                    </a:cubicBezTo>
                    <a:cubicBezTo>
                      <a:pt x="159512" y="254225"/>
                      <a:pt x="159309" y="252600"/>
                      <a:pt x="159106" y="251177"/>
                    </a:cubicBezTo>
                    <a:cubicBezTo>
                      <a:pt x="159106" y="250568"/>
                      <a:pt x="159055" y="247723"/>
                      <a:pt x="158953" y="242643"/>
                    </a:cubicBezTo>
                    <a:cubicBezTo>
                      <a:pt x="158852" y="237563"/>
                      <a:pt x="158801" y="231467"/>
                      <a:pt x="158801" y="224355"/>
                    </a:cubicBezTo>
                    <a:cubicBezTo>
                      <a:pt x="158801" y="209928"/>
                      <a:pt x="158699" y="199717"/>
                      <a:pt x="158496" y="193722"/>
                    </a:cubicBezTo>
                    <a:cubicBezTo>
                      <a:pt x="158293" y="187728"/>
                      <a:pt x="157887" y="184528"/>
                      <a:pt x="157277" y="184121"/>
                    </a:cubicBezTo>
                    <a:cubicBezTo>
                      <a:pt x="157074" y="183308"/>
                      <a:pt x="156363" y="183054"/>
                      <a:pt x="155143" y="183359"/>
                    </a:cubicBezTo>
                    <a:cubicBezTo>
                      <a:pt x="153924" y="183664"/>
                      <a:pt x="151384" y="184528"/>
                      <a:pt x="147523" y="185950"/>
                    </a:cubicBezTo>
                    <a:cubicBezTo>
                      <a:pt x="135738" y="190827"/>
                      <a:pt x="122936" y="197329"/>
                      <a:pt x="109119" y="205457"/>
                    </a:cubicBezTo>
                    <a:cubicBezTo>
                      <a:pt x="99365" y="210944"/>
                      <a:pt x="92253" y="213788"/>
                      <a:pt x="87783" y="213992"/>
                    </a:cubicBezTo>
                    <a:cubicBezTo>
                      <a:pt x="85344" y="213382"/>
                      <a:pt x="82499" y="211655"/>
                      <a:pt x="79248" y="208810"/>
                    </a:cubicBezTo>
                    <a:cubicBezTo>
                      <a:pt x="78029" y="207794"/>
                      <a:pt x="77419" y="207489"/>
                      <a:pt x="77419" y="207896"/>
                    </a:cubicBezTo>
                    <a:cubicBezTo>
                      <a:pt x="75794" y="212772"/>
                      <a:pt x="74625" y="216227"/>
                      <a:pt x="73914" y="218259"/>
                    </a:cubicBezTo>
                    <a:cubicBezTo>
                      <a:pt x="73203" y="220291"/>
                      <a:pt x="72746" y="221510"/>
                      <a:pt x="72543" y="221916"/>
                    </a:cubicBezTo>
                    <a:cubicBezTo>
                      <a:pt x="72136" y="222526"/>
                      <a:pt x="71933" y="223034"/>
                      <a:pt x="71933" y="223440"/>
                    </a:cubicBezTo>
                    <a:cubicBezTo>
                      <a:pt x="71933" y="223644"/>
                      <a:pt x="71120" y="225066"/>
                      <a:pt x="69495" y="227708"/>
                    </a:cubicBezTo>
                    <a:cubicBezTo>
                      <a:pt x="67869" y="230349"/>
                      <a:pt x="66142" y="233397"/>
                      <a:pt x="64313" y="236852"/>
                    </a:cubicBezTo>
                    <a:cubicBezTo>
                      <a:pt x="62484" y="240306"/>
                      <a:pt x="61468" y="242033"/>
                      <a:pt x="61265" y="242033"/>
                    </a:cubicBezTo>
                    <a:cubicBezTo>
                      <a:pt x="61265" y="242033"/>
                      <a:pt x="61468" y="240712"/>
                      <a:pt x="61875" y="238071"/>
                    </a:cubicBezTo>
                    <a:cubicBezTo>
                      <a:pt x="62687" y="234007"/>
                      <a:pt x="62891" y="222831"/>
                      <a:pt x="62484" y="204543"/>
                    </a:cubicBezTo>
                    <a:cubicBezTo>
                      <a:pt x="62281" y="193976"/>
                      <a:pt x="62484" y="184629"/>
                      <a:pt x="63094" y="176501"/>
                    </a:cubicBezTo>
                    <a:cubicBezTo>
                      <a:pt x="63094" y="174063"/>
                      <a:pt x="62687" y="172742"/>
                      <a:pt x="61875" y="172539"/>
                    </a:cubicBezTo>
                    <a:cubicBezTo>
                      <a:pt x="61671" y="172742"/>
                      <a:pt x="61468" y="172640"/>
                      <a:pt x="61265" y="172234"/>
                    </a:cubicBezTo>
                    <a:cubicBezTo>
                      <a:pt x="60859" y="172031"/>
                      <a:pt x="59741" y="172539"/>
                      <a:pt x="57912" y="173758"/>
                    </a:cubicBezTo>
                    <a:cubicBezTo>
                      <a:pt x="55880" y="174977"/>
                      <a:pt x="53137" y="177111"/>
                      <a:pt x="49683" y="180159"/>
                    </a:cubicBezTo>
                    <a:cubicBezTo>
                      <a:pt x="47854" y="181784"/>
                      <a:pt x="46736" y="182800"/>
                      <a:pt x="46330" y="183207"/>
                    </a:cubicBezTo>
                    <a:cubicBezTo>
                      <a:pt x="41859" y="187068"/>
                      <a:pt x="37287" y="191030"/>
                      <a:pt x="32614" y="195094"/>
                    </a:cubicBezTo>
                    <a:cubicBezTo>
                      <a:pt x="30582" y="197126"/>
                      <a:pt x="29159" y="197634"/>
                      <a:pt x="28347" y="196618"/>
                    </a:cubicBezTo>
                    <a:cubicBezTo>
                      <a:pt x="28143" y="196212"/>
                      <a:pt x="27839" y="196415"/>
                      <a:pt x="27432" y="197228"/>
                    </a:cubicBezTo>
                    <a:cubicBezTo>
                      <a:pt x="27026" y="198040"/>
                      <a:pt x="26213" y="199971"/>
                      <a:pt x="24994" y="203019"/>
                    </a:cubicBezTo>
                    <a:cubicBezTo>
                      <a:pt x="22149" y="210740"/>
                      <a:pt x="16764" y="220494"/>
                      <a:pt x="8839" y="232280"/>
                    </a:cubicBezTo>
                    <a:cubicBezTo>
                      <a:pt x="5588" y="236953"/>
                      <a:pt x="3302" y="240306"/>
                      <a:pt x="1981" y="242338"/>
                    </a:cubicBezTo>
                    <a:cubicBezTo>
                      <a:pt x="661" y="244370"/>
                      <a:pt x="0" y="245183"/>
                      <a:pt x="0" y="244776"/>
                    </a:cubicBezTo>
                    <a:cubicBezTo>
                      <a:pt x="0" y="244370"/>
                      <a:pt x="610" y="243049"/>
                      <a:pt x="1829" y="240814"/>
                    </a:cubicBezTo>
                    <a:cubicBezTo>
                      <a:pt x="3455" y="237156"/>
                      <a:pt x="5080" y="232584"/>
                      <a:pt x="6706" y="227098"/>
                    </a:cubicBezTo>
                    <a:cubicBezTo>
                      <a:pt x="8128" y="222018"/>
                      <a:pt x="9043" y="219072"/>
                      <a:pt x="9449" y="218259"/>
                    </a:cubicBezTo>
                    <a:cubicBezTo>
                      <a:pt x="9652" y="217852"/>
                      <a:pt x="9652" y="217446"/>
                      <a:pt x="9449" y="217040"/>
                    </a:cubicBezTo>
                    <a:cubicBezTo>
                      <a:pt x="9449" y="216836"/>
                      <a:pt x="9652" y="216532"/>
                      <a:pt x="10059" y="216125"/>
                    </a:cubicBezTo>
                    <a:cubicBezTo>
                      <a:pt x="10262" y="215719"/>
                      <a:pt x="10262" y="215516"/>
                      <a:pt x="10059" y="215516"/>
                    </a:cubicBezTo>
                    <a:cubicBezTo>
                      <a:pt x="10059" y="215516"/>
                      <a:pt x="10160" y="215312"/>
                      <a:pt x="10363" y="214906"/>
                    </a:cubicBezTo>
                    <a:cubicBezTo>
                      <a:pt x="10770" y="214296"/>
                      <a:pt x="10871" y="213992"/>
                      <a:pt x="10668" y="213992"/>
                    </a:cubicBezTo>
                    <a:cubicBezTo>
                      <a:pt x="10465" y="213585"/>
                      <a:pt x="10567" y="213179"/>
                      <a:pt x="10973" y="212772"/>
                    </a:cubicBezTo>
                    <a:cubicBezTo>
                      <a:pt x="11176" y="212366"/>
                      <a:pt x="11278" y="212163"/>
                      <a:pt x="11278" y="212163"/>
                    </a:cubicBezTo>
                    <a:cubicBezTo>
                      <a:pt x="11075" y="212163"/>
                      <a:pt x="11075" y="211960"/>
                      <a:pt x="11278" y="211553"/>
                    </a:cubicBezTo>
                    <a:cubicBezTo>
                      <a:pt x="11684" y="210944"/>
                      <a:pt x="11786" y="210639"/>
                      <a:pt x="11583" y="210639"/>
                    </a:cubicBezTo>
                    <a:cubicBezTo>
                      <a:pt x="11379" y="210639"/>
                      <a:pt x="11481" y="210436"/>
                      <a:pt x="11887" y="210029"/>
                    </a:cubicBezTo>
                    <a:cubicBezTo>
                      <a:pt x="11887" y="209826"/>
                      <a:pt x="12192" y="208658"/>
                      <a:pt x="12802" y="206524"/>
                    </a:cubicBezTo>
                    <a:cubicBezTo>
                      <a:pt x="13411" y="204390"/>
                      <a:pt x="14326" y="200682"/>
                      <a:pt x="15545" y="195399"/>
                    </a:cubicBezTo>
                    <a:cubicBezTo>
                      <a:pt x="16967" y="189100"/>
                      <a:pt x="18288" y="181784"/>
                      <a:pt x="19507" y="173453"/>
                    </a:cubicBezTo>
                    <a:cubicBezTo>
                      <a:pt x="19711" y="172031"/>
                      <a:pt x="19914" y="171116"/>
                      <a:pt x="20117" y="170710"/>
                    </a:cubicBezTo>
                    <a:cubicBezTo>
                      <a:pt x="20117" y="170100"/>
                      <a:pt x="20219" y="168576"/>
                      <a:pt x="20422" y="166138"/>
                    </a:cubicBezTo>
                    <a:cubicBezTo>
                      <a:pt x="20625" y="163496"/>
                      <a:pt x="20930" y="160245"/>
                      <a:pt x="21336" y="156384"/>
                    </a:cubicBezTo>
                    <a:cubicBezTo>
                      <a:pt x="21946" y="139316"/>
                      <a:pt x="22047" y="122348"/>
                      <a:pt x="21641" y="105483"/>
                    </a:cubicBezTo>
                    <a:cubicBezTo>
                      <a:pt x="21438" y="102638"/>
                      <a:pt x="21031" y="99895"/>
                      <a:pt x="20422" y="97253"/>
                    </a:cubicBezTo>
                    <a:cubicBezTo>
                      <a:pt x="20015" y="94612"/>
                      <a:pt x="19609" y="92376"/>
                      <a:pt x="19203" y="90548"/>
                    </a:cubicBezTo>
                    <a:cubicBezTo>
                      <a:pt x="18999" y="88719"/>
                      <a:pt x="18390" y="86585"/>
                      <a:pt x="17374" y="84147"/>
                    </a:cubicBezTo>
                    <a:cubicBezTo>
                      <a:pt x="15342" y="78051"/>
                      <a:pt x="14224" y="73072"/>
                      <a:pt x="14021" y="69212"/>
                    </a:cubicBezTo>
                    <a:cubicBezTo>
                      <a:pt x="13615" y="62303"/>
                      <a:pt x="13513" y="57934"/>
                      <a:pt x="13716" y="56105"/>
                    </a:cubicBezTo>
                    <a:cubicBezTo>
                      <a:pt x="14529" y="55902"/>
                      <a:pt x="15748" y="56816"/>
                      <a:pt x="17374" y="58848"/>
                    </a:cubicBezTo>
                    <a:cubicBezTo>
                      <a:pt x="18187" y="60068"/>
                      <a:pt x="19507" y="62709"/>
                      <a:pt x="21336" y="66773"/>
                    </a:cubicBezTo>
                    <a:cubicBezTo>
                      <a:pt x="23978" y="74292"/>
                      <a:pt x="27737" y="81302"/>
                      <a:pt x="32614" y="87804"/>
                    </a:cubicBezTo>
                    <a:cubicBezTo>
                      <a:pt x="39929" y="98574"/>
                      <a:pt x="44095" y="107312"/>
                      <a:pt x="45111" y="114017"/>
                    </a:cubicBezTo>
                    <a:lnTo>
                      <a:pt x="46025" y="117980"/>
                    </a:lnTo>
                    <a:lnTo>
                      <a:pt x="48159" y="114322"/>
                    </a:lnTo>
                    <a:cubicBezTo>
                      <a:pt x="55067" y="102943"/>
                      <a:pt x="59843" y="90649"/>
                      <a:pt x="62484" y="77441"/>
                    </a:cubicBezTo>
                    <a:cubicBezTo>
                      <a:pt x="64313" y="63217"/>
                      <a:pt x="64415" y="51838"/>
                      <a:pt x="62789" y="43304"/>
                    </a:cubicBezTo>
                    <a:cubicBezTo>
                      <a:pt x="61976" y="40865"/>
                      <a:pt x="59741" y="39951"/>
                      <a:pt x="56083" y="40560"/>
                    </a:cubicBezTo>
                    <a:cubicBezTo>
                      <a:pt x="53645" y="40764"/>
                      <a:pt x="52121" y="41068"/>
                      <a:pt x="51511" y="41475"/>
                    </a:cubicBezTo>
                    <a:cubicBezTo>
                      <a:pt x="50699" y="42084"/>
                      <a:pt x="50292" y="42084"/>
                      <a:pt x="50292" y="41475"/>
                    </a:cubicBezTo>
                    <a:cubicBezTo>
                      <a:pt x="50292" y="40865"/>
                      <a:pt x="52324" y="38935"/>
                      <a:pt x="56388" y="35684"/>
                    </a:cubicBezTo>
                    <a:cubicBezTo>
                      <a:pt x="57811" y="34464"/>
                      <a:pt x="59436" y="32940"/>
                      <a:pt x="61265" y="31112"/>
                    </a:cubicBezTo>
                    <a:cubicBezTo>
                      <a:pt x="62281" y="29892"/>
                      <a:pt x="63221" y="29080"/>
                      <a:pt x="64084" y="28673"/>
                    </a:cubicBezTo>
                    <a:close/>
                    <a:moveTo>
                      <a:pt x="158496" y="22"/>
                    </a:moveTo>
                    <a:cubicBezTo>
                      <a:pt x="161341" y="-181"/>
                      <a:pt x="164795" y="1038"/>
                      <a:pt x="168859" y="3680"/>
                    </a:cubicBezTo>
                    <a:cubicBezTo>
                      <a:pt x="170079" y="4289"/>
                      <a:pt x="171298" y="5000"/>
                      <a:pt x="172517" y="5813"/>
                    </a:cubicBezTo>
                    <a:cubicBezTo>
                      <a:pt x="173939" y="6626"/>
                      <a:pt x="175057" y="7744"/>
                      <a:pt x="175870" y="9166"/>
                    </a:cubicBezTo>
                    <a:cubicBezTo>
                      <a:pt x="176683" y="10588"/>
                      <a:pt x="177597" y="12011"/>
                      <a:pt x="178613" y="13433"/>
                    </a:cubicBezTo>
                    <a:cubicBezTo>
                      <a:pt x="179629" y="15059"/>
                      <a:pt x="180340" y="16481"/>
                      <a:pt x="180747" y="17700"/>
                    </a:cubicBezTo>
                    <a:cubicBezTo>
                      <a:pt x="181763" y="19936"/>
                      <a:pt x="180239" y="21968"/>
                      <a:pt x="176175" y="23796"/>
                    </a:cubicBezTo>
                    <a:cubicBezTo>
                      <a:pt x="154026" y="35176"/>
                      <a:pt x="138278" y="46148"/>
                      <a:pt x="128931" y="56715"/>
                    </a:cubicBezTo>
                    <a:lnTo>
                      <a:pt x="123749" y="61896"/>
                    </a:lnTo>
                    <a:lnTo>
                      <a:pt x="128321" y="55191"/>
                    </a:lnTo>
                    <a:cubicBezTo>
                      <a:pt x="131369" y="50720"/>
                      <a:pt x="134214" y="46453"/>
                      <a:pt x="136855" y="42389"/>
                    </a:cubicBezTo>
                    <a:cubicBezTo>
                      <a:pt x="139497" y="38732"/>
                      <a:pt x="141529" y="35785"/>
                      <a:pt x="142951" y="33550"/>
                    </a:cubicBezTo>
                    <a:cubicBezTo>
                      <a:pt x="146609" y="28267"/>
                      <a:pt x="148641" y="23796"/>
                      <a:pt x="149047" y="20139"/>
                    </a:cubicBezTo>
                    <a:lnTo>
                      <a:pt x="149352" y="17396"/>
                    </a:lnTo>
                    <a:lnTo>
                      <a:pt x="147523" y="16176"/>
                    </a:lnTo>
                    <a:cubicBezTo>
                      <a:pt x="146304" y="15567"/>
                      <a:pt x="145390" y="15262"/>
                      <a:pt x="144780" y="15262"/>
                    </a:cubicBezTo>
                    <a:cubicBezTo>
                      <a:pt x="144171" y="15059"/>
                      <a:pt x="143663" y="14856"/>
                      <a:pt x="143256" y="14652"/>
                    </a:cubicBezTo>
                    <a:cubicBezTo>
                      <a:pt x="143053" y="14449"/>
                      <a:pt x="142189" y="14297"/>
                      <a:pt x="140665" y="14195"/>
                    </a:cubicBezTo>
                    <a:cubicBezTo>
                      <a:pt x="139141" y="14094"/>
                      <a:pt x="137262" y="13941"/>
                      <a:pt x="135027" y="13738"/>
                    </a:cubicBezTo>
                    <a:cubicBezTo>
                      <a:pt x="129540" y="13332"/>
                      <a:pt x="125984" y="12620"/>
                      <a:pt x="124359" y="11604"/>
                    </a:cubicBezTo>
                    <a:cubicBezTo>
                      <a:pt x="122327" y="10792"/>
                      <a:pt x="121107" y="10284"/>
                      <a:pt x="120701" y="10080"/>
                    </a:cubicBezTo>
                    <a:cubicBezTo>
                      <a:pt x="120904" y="9471"/>
                      <a:pt x="122733" y="8963"/>
                      <a:pt x="126187" y="8556"/>
                    </a:cubicBezTo>
                    <a:cubicBezTo>
                      <a:pt x="127813" y="8150"/>
                      <a:pt x="129743" y="7744"/>
                      <a:pt x="131979" y="7337"/>
                    </a:cubicBezTo>
                    <a:cubicBezTo>
                      <a:pt x="134214" y="6728"/>
                      <a:pt x="136246" y="6118"/>
                      <a:pt x="138075" y="5508"/>
                    </a:cubicBezTo>
                    <a:cubicBezTo>
                      <a:pt x="146203" y="3680"/>
                      <a:pt x="151283" y="2359"/>
                      <a:pt x="153315" y="1546"/>
                    </a:cubicBezTo>
                    <a:cubicBezTo>
                      <a:pt x="155550" y="733"/>
                      <a:pt x="157277" y="225"/>
                      <a:pt x="15849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zh-CN" altLang="en-US" sz="2399" dirty="0">
                  <a:solidFill>
                    <a:schemeClr val="accent1"/>
                  </a:soli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CA29B706-8164-4ED4-B9B8-E2C61CC250ED}"/>
                  </a:ext>
                </a:extLst>
              </p:cNvPr>
              <p:cNvSpPr txBox="1"/>
              <p:nvPr/>
            </p:nvSpPr>
            <p:spPr>
              <a:xfrm>
                <a:off x="4367860" y="564272"/>
                <a:ext cx="576128" cy="514910"/>
              </a:xfrm>
              <a:custGeom>
                <a:avLst/>
                <a:gdLst/>
                <a:ahLst/>
                <a:cxnLst/>
                <a:rect l="l" t="t" r="r" b="b"/>
                <a:pathLst>
                  <a:path w="272186" h="243265">
                    <a:moveTo>
                      <a:pt x="98450" y="144272"/>
                    </a:moveTo>
                    <a:cubicBezTo>
                      <a:pt x="98857" y="144272"/>
                      <a:pt x="98349" y="145085"/>
                      <a:pt x="96926" y="146711"/>
                    </a:cubicBezTo>
                    <a:cubicBezTo>
                      <a:pt x="94488" y="149555"/>
                      <a:pt x="91897" y="153416"/>
                      <a:pt x="89154" y="158293"/>
                    </a:cubicBezTo>
                    <a:cubicBezTo>
                      <a:pt x="86411" y="163170"/>
                      <a:pt x="85039" y="166218"/>
                      <a:pt x="85039" y="167437"/>
                    </a:cubicBezTo>
                    <a:cubicBezTo>
                      <a:pt x="85039" y="167843"/>
                      <a:pt x="84836" y="168047"/>
                      <a:pt x="84430" y="168047"/>
                    </a:cubicBezTo>
                    <a:cubicBezTo>
                      <a:pt x="84226" y="168047"/>
                      <a:pt x="83820" y="168910"/>
                      <a:pt x="83210" y="170637"/>
                    </a:cubicBezTo>
                    <a:cubicBezTo>
                      <a:pt x="82601" y="172365"/>
                      <a:pt x="81788" y="174752"/>
                      <a:pt x="80772" y="177800"/>
                    </a:cubicBezTo>
                    <a:cubicBezTo>
                      <a:pt x="78537" y="184709"/>
                      <a:pt x="78130" y="188671"/>
                      <a:pt x="79553" y="189687"/>
                    </a:cubicBezTo>
                    <a:cubicBezTo>
                      <a:pt x="79959" y="190500"/>
                      <a:pt x="81077" y="190399"/>
                      <a:pt x="82906" y="189383"/>
                    </a:cubicBezTo>
                    <a:cubicBezTo>
                      <a:pt x="83922" y="188976"/>
                      <a:pt x="84938" y="188417"/>
                      <a:pt x="85954" y="187706"/>
                    </a:cubicBezTo>
                    <a:cubicBezTo>
                      <a:pt x="86970" y="186995"/>
                      <a:pt x="89205" y="185319"/>
                      <a:pt x="92659" y="182677"/>
                    </a:cubicBezTo>
                    <a:cubicBezTo>
                      <a:pt x="100787" y="176378"/>
                      <a:pt x="108509" y="171806"/>
                      <a:pt x="115824" y="168961"/>
                    </a:cubicBezTo>
                    <a:cubicBezTo>
                      <a:pt x="118872" y="167945"/>
                      <a:pt x="121412" y="166980"/>
                      <a:pt x="123444" y="166065"/>
                    </a:cubicBezTo>
                    <a:cubicBezTo>
                      <a:pt x="125476" y="165151"/>
                      <a:pt x="126594" y="164592"/>
                      <a:pt x="126797" y="164389"/>
                    </a:cubicBezTo>
                    <a:cubicBezTo>
                      <a:pt x="127203" y="164186"/>
                      <a:pt x="127914" y="163881"/>
                      <a:pt x="128930" y="163475"/>
                    </a:cubicBezTo>
                    <a:cubicBezTo>
                      <a:pt x="133401" y="161443"/>
                      <a:pt x="137262" y="159106"/>
                      <a:pt x="140513" y="156464"/>
                    </a:cubicBezTo>
                    <a:cubicBezTo>
                      <a:pt x="142342" y="154432"/>
                      <a:pt x="144272" y="153416"/>
                      <a:pt x="146304" y="153416"/>
                    </a:cubicBezTo>
                    <a:cubicBezTo>
                      <a:pt x="147320" y="153213"/>
                      <a:pt x="149454" y="153924"/>
                      <a:pt x="152705" y="155550"/>
                    </a:cubicBezTo>
                    <a:cubicBezTo>
                      <a:pt x="160426" y="159207"/>
                      <a:pt x="164795" y="162357"/>
                      <a:pt x="165811" y="164999"/>
                    </a:cubicBezTo>
                    <a:cubicBezTo>
                      <a:pt x="166218" y="165811"/>
                      <a:pt x="167030" y="167640"/>
                      <a:pt x="168250" y="170485"/>
                    </a:cubicBezTo>
                    <a:cubicBezTo>
                      <a:pt x="170485" y="175159"/>
                      <a:pt x="171094" y="178613"/>
                      <a:pt x="170078" y="180848"/>
                    </a:cubicBezTo>
                    <a:cubicBezTo>
                      <a:pt x="169062" y="183287"/>
                      <a:pt x="165608" y="187554"/>
                      <a:pt x="159715" y="193650"/>
                    </a:cubicBezTo>
                    <a:cubicBezTo>
                      <a:pt x="157277" y="196088"/>
                      <a:pt x="155753" y="197815"/>
                      <a:pt x="155143" y="198831"/>
                    </a:cubicBezTo>
                    <a:cubicBezTo>
                      <a:pt x="151282" y="202895"/>
                      <a:pt x="147930" y="206858"/>
                      <a:pt x="145085" y="210719"/>
                    </a:cubicBezTo>
                    <a:cubicBezTo>
                      <a:pt x="143459" y="213157"/>
                      <a:pt x="143053" y="214986"/>
                      <a:pt x="143866" y="216205"/>
                    </a:cubicBezTo>
                    <a:cubicBezTo>
                      <a:pt x="145085" y="216815"/>
                      <a:pt x="146609" y="216713"/>
                      <a:pt x="148438" y="215900"/>
                    </a:cubicBezTo>
                    <a:cubicBezTo>
                      <a:pt x="148844" y="215697"/>
                      <a:pt x="149758" y="215494"/>
                      <a:pt x="151181" y="215291"/>
                    </a:cubicBezTo>
                    <a:cubicBezTo>
                      <a:pt x="151994" y="215087"/>
                      <a:pt x="152502" y="214884"/>
                      <a:pt x="152705" y="214681"/>
                    </a:cubicBezTo>
                    <a:cubicBezTo>
                      <a:pt x="156566" y="213055"/>
                      <a:pt x="161239" y="212039"/>
                      <a:pt x="166726" y="211633"/>
                    </a:cubicBezTo>
                    <a:cubicBezTo>
                      <a:pt x="168758" y="211430"/>
                      <a:pt x="171704" y="212547"/>
                      <a:pt x="175565" y="214986"/>
                    </a:cubicBezTo>
                    <a:cubicBezTo>
                      <a:pt x="180848" y="217627"/>
                      <a:pt x="183490" y="219659"/>
                      <a:pt x="183490" y="221082"/>
                    </a:cubicBezTo>
                    <a:cubicBezTo>
                      <a:pt x="183896" y="222098"/>
                      <a:pt x="184302" y="223317"/>
                      <a:pt x="184709" y="224739"/>
                    </a:cubicBezTo>
                    <a:cubicBezTo>
                      <a:pt x="185725" y="227178"/>
                      <a:pt x="185928" y="229007"/>
                      <a:pt x="185318" y="230226"/>
                    </a:cubicBezTo>
                    <a:cubicBezTo>
                      <a:pt x="184709" y="230632"/>
                      <a:pt x="182067" y="231445"/>
                      <a:pt x="177394" y="232664"/>
                    </a:cubicBezTo>
                    <a:cubicBezTo>
                      <a:pt x="172517" y="233883"/>
                      <a:pt x="168046" y="235204"/>
                      <a:pt x="163982" y="236627"/>
                    </a:cubicBezTo>
                    <a:cubicBezTo>
                      <a:pt x="162357" y="237236"/>
                      <a:pt x="160934" y="237744"/>
                      <a:pt x="159715" y="238151"/>
                    </a:cubicBezTo>
                    <a:cubicBezTo>
                      <a:pt x="158496" y="238557"/>
                      <a:pt x="157886" y="238760"/>
                      <a:pt x="157886" y="238760"/>
                    </a:cubicBezTo>
                    <a:cubicBezTo>
                      <a:pt x="157886" y="238557"/>
                      <a:pt x="158598" y="237541"/>
                      <a:pt x="160020" y="235712"/>
                    </a:cubicBezTo>
                    <a:cubicBezTo>
                      <a:pt x="161646" y="233883"/>
                      <a:pt x="162408" y="232613"/>
                      <a:pt x="162306" y="231902"/>
                    </a:cubicBezTo>
                    <a:cubicBezTo>
                      <a:pt x="162204" y="231191"/>
                      <a:pt x="161138" y="230937"/>
                      <a:pt x="159106" y="231140"/>
                    </a:cubicBezTo>
                    <a:cubicBezTo>
                      <a:pt x="155651" y="231750"/>
                      <a:pt x="152502" y="232461"/>
                      <a:pt x="149657" y="233274"/>
                    </a:cubicBezTo>
                    <a:cubicBezTo>
                      <a:pt x="148844" y="233477"/>
                      <a:pt x="147828" y="233680"/>
                      <a:pt x="146609" y="233883"/>
                    </a:cubicBezTo>
                    <a:cubicBezTo>
                      <a:pt x="145390" y="234290"/>
                      <a:pt x="143358" y="235001"/>
                      <a:pt x="140513" y="236017"/>
                    </a:cubicBezTo>
                    <a:cubicBezTo>
                      <a:pt x="135026" y="238455"/>
                      <a:pt x="130861" y="238354"/>
                      <a:pt x="128016" y="235712"/>
                    </a:cubicBezTo>
                    <a:cubicBezTo>
                      <a:pt x="125781" y="234290"/>
                      <a:pt x="124257" y="233172"/>
                      <a:pt x="123444" y="232359"/>
                    </a:cubicBezTo>
                    <a:cubicBezTo>
                      <a:pt x="120193" y="227889"/>
                      <a:pt x="118567" y="224943"/>
                      <a:pt x="118567" y="223520"/>
                    </a:cubicBezTo>
                    <a:cubicBezTo>
                      <a:pt x="118567" y="222098"/>
                      <a:pt x="120091" y="219355"/>
                      <a:pt x="123139" y="215291"/>
                    </a:cubicBezTo>
                    <a:cubicBezTo>
                      <a:pt x="127406" y="208991"/>
                      <a:pt x="130759" y="203200"/>
                      <a:pt x="133198" y="197917"/>
                    </a:cubicBezTo>
                    <a:cubicBezTo>
                      <a:pt x="134417" y="195479"/>
                      <a:pt x="135331" y="193548"/>
                      <a:pt x="135941" y="192126"/>
                    </a:cubicBezTo>
                    <a:cubicBezTo>
                      <a:pt x="137973" y="188062"/>
                      <a:pt x="139497" y="183185"/>
                      <a:pt x="140513" y="177495"/>
                    </a:cubicBezTo>
                    <a:cubicBezTo>
                      <a:pt x="140513" y="176276"/>
                      <a:pt x="140310" y="175159"/>
                      <a:pt x="139903" y="174143"/>
                    </a:cubicBezTo>
                    <a:cubicBezTo>
                      <a:pt x="139294" y="171501"/>
                      <a:pt x="134925" y="171399"/>
                      <a:pt x="126797" y="173838"/>
                    </a:cubicBezTo>
                    <a:cubicBezTo>
                      <a:pt x="121107" y="175260"/>
                      <a:pt x="114910" y="177699"/>
                      <a:pt x="108204" y="181153"/>
                    </a:cubicBezTo>
                    <a:cubicBezTo>
                      <a:pt x="104343" y="183591"/>
                      <a:pt x="100482" y="186436"/>
                      <a:pt x="96622" y="189687"/>
                    </a:cubicBezTo>
                    <a:cubicBezTo>
                      <a:pt x="93167" y="192939"/>
                      <a:pt x="90322" y="196698"/>
                      <a:pt x="88087" y="200965"/>
                    </a:cubicBezTo>
                    <a:cubicBezTo>
                      <a:pt x="87274" y="202794"/>
                      <a:pt x="86563" y="205029"/>
                      <a:pt x="85954" y="207671"/>
                    </a:cubicBezTo>
                    <a:cubicBezTo>
                      <a:pt x="85141" y="210312"/>
                      <a:pt x="84633" y="212039"/>
                      <a:pt x="84430" y="212852"/>
                    </a:cubicBezTo>
                    <a:cubicBezTo>
                      <a:pt x="83414" y="216713"/>
                      <a:pt x="83210" y="224536"/>
                      <a:pt x="83820" y="236322"/>
                    </a:cubicBezTo>
                    <a:cubicBezTo>
                      <a:pt x="84633" y="241808"/>
                      <a:pt x="83414" y="244043"/>
                      <a:pt x="80162" y="243027"/>
                    </a:cubicBezTo>
                    <a:cubicBezTo>
                      <a:pt x="74879" y="242215"/>
                      <a:pt x="69393" y="238862"/>
                      <a:pt x="63703" y="232969"/>
                    </a:cubicBezTo>
                    <a:cubicBezTo>
                      <a:pt x="57810" y="226670"/>
                      <a:pt x="54966" y="221082"/>
                      <a:pt x="55169" y="216205"/>
                    </a:cubicBezTo>
                    <a:cubicBezTo>
                      <a:pt x="54966" y="213970"/>
                      <a:pt x="55575" y="211531"/>
                      <a:pt x="56998" y="208890"/>
                    </a:cubicBezTo>
                    <a:cubicBezTo>
                      <a:pt x="58623" y="205029"/>
                      <a:pt x="60757" y="200660"/>
                      <a:pt x="63398" y="195783"/>
                    </a:cubicBezTo>
                    <a:cubicBezTo>
                      <a:pt x="65634" y="191719"/>
                      <a:pt x="68682" y="185725"/>
                      <a:pt x="72542" y="177800"/>
                    </a:cubicBezTo>
                    <a:cubicBezTo>
                      <a:pt x="79654" y="163170"/>
                      <a:pt x="87071" y="152908"/>
                      <a:pt x="94793" y="147015"/>
                    </a:cubicBezTo>
                    <a:cubicBezTo>
                      <a:pt x="97231" y="145187"/>
                      <a:pt x="98450" y="144272"/>
                      <a:pt x="98450" y="144272"/>
                    </a:cubicBezTo>
                    <a:close/>
                    <a:moveTo>
                      <a:pt x="116357" y="102"/>
                    </a:moveTo>
                    <a:cubicBezTo>
                      <a:pt x="118034" y="305"/>
                      <a:pt x="119685" y="813"/>
                      <a:pt x="121310" y="1626"/>
                    </a:cubicBezTo>
                    <a:cubicBezTo>
                      <a:pt x="128422" y="5283"/>
                      <a:pt x="132486" y="8535"/>
                      <a:pt x="133502" y="11379"/>
                    </a:cubicBezTo>
                    <a:cubicBezTo>
                      <a:pt x="133706" y="12192"/>
                      <a:pt x="134112" y="13310"/>
                      <a:pt x="134722" y="14732"/>
                    </a:cubicBezTo>
                    <a:cubicBezTo>
                      <a:pt x="135738" y="16967"/>
                      <a:pt x="135839" y="18491"/>
                      <a:pt x="135026" y="19304"/>
                    </a:cubicBezTo>
                    <a:cubicBezTo>
                      <a:pt x="134214" y="19711"/>
                      <a:pt x="132588" y="20015"/>
                      <a:pt x="130150" y="20219"/>
                    </a:cubicBezTo>
                    <a:cubicBezTo>
                      <a:pt x="124866" y="20625"/>
                      <a:pt x="119888" y="23267"/>
                      <a:pt x="115214" y="28143"/>
                    </a:cubicBezTo>
                    <a:cubicBezTo>
                      <a:pt x="112776" y="30582"/>
                      <a:pt x="110642" y="33020"/>
                      <a:pt x="108814" y="35459"/>
                    </a:cubicBezTo>
                    <a:cubicBezTo>
                      <a:pt x="104750" y="42367"/>
                      <a:pt x="101905" y="47955"/>
                      <a:pt x="100279" y="52223"/>
                    </a:cubicBezTo>
                    <a:cubicBezTo>
                      <a:pt x="100482" y="52223"/>
                      <a:pt x="101702" y="52019"/>
                      <a:pt x="103937" y="51613"/>
                    </a:cubicBezTo>
                    <a:cubicBezTo>
                      <a:pt x="106172" y="50800"/>
                      <a:pt x="108814" y="50800"/>
                      <a:pt x="111862" y="51613"/>
                    </a:cubicBezTo>
                    <a:cubicBezTo>
                      <a:pt x="118161" y="52832"/>
                      <a:pt x="123139" y="54356"/>
                      <a:pt x="126797" y="56185"/>
                    </a:cubicBezTo>
                    <a:cubicBezTo>
                      <a:pt x="127406" y="56591"/>
                      <a:pt x="127914" y="56795"/>
                      <a:pt x="128321" y="56795"/>
                    </a:cubicBezTo>
                    <a:cubicBezTo>
                      <a:pt x="128727" y="56591"/>
                      <a:pt x="129134" y="56693"/>
                      <a:pt x="129540" y="57099"/>
                    </a:cubicBezTo>
                    <a:cubicBezTo>
                      <a:pt x="129946" y="57709"/>
                      <a:pt x="130353" y="58014"/>
                      <a:pt x="130759" y="58014"/>
                    </a:cubicBezTo>
                    <a:cubicBezTo>
                      <a:pt x="131166" y="58014"/>
                      <a:pt x="132791" y="58623"/>
                      <a:pt x="135636" y="59843"/>
                    </a:cubicBezTo>
                    <a:cubicBezTo>
                      <a:pt x="138481" y="61062"/>
                      <a:pt x="141732" y="62586"/>
                      <a:pt x="145390" y="64415"/>
                    </a:cubicBezTo>
                    <a:cubicBezTo>
                      <a:pt x="149047" y="66243"/>
                      <a:pt x="152502" y="68021"/>
                      <a:pt x="155753" y="69749"/>
                    </a:cubicBezTo>
                    <a:cubicBezTo>
                      <a:pt x="159004" y="71476"/>
                      <a:pt x="161442" y="72847"/>
                      <a:pt x="163068" y="73863"/>
                    </a:cubicBezTo>
                    <a:cubicBezTo>
                      <a:pt x="164490" y="74676"/>
                      <a:pt x="165303" y="75083"/>
                      <a:pt x="165506" y="75083"/>
                    </a:cubicBezTo>
                    <a:cubicBezTo>
                      <a:pt x="165710" y="75083"/>
                      <a:pt x="165913" y="75286"/>
                      <a:pt x="166116" y="75692"/>
                    </a:cubicBezTo>
                    <a:cubicBezTo>
                      <a:pt x="166116" y="75895"/>
                      <a:pt x="166218" y="76099"/>
                      <a:pt x="166421" y="76302"/>
                    </a:cubicBezTo>
                    <a:cubicBezTo>
                      <a:pt x="166624" y="76302"/>
                      <a:pt x="167437" y="76657"/>
                      <a:pt x="168859" y="77369"/>
                    </a:cubicBezTo>
                    <a:cubicBezTo>
                      <a:pt x="170282" y="78080"/>
                      <a:pt x="172009" y="79147"/>
                      <a:pt x="174041" y="80569"/>
                    </a:cubicBezTo>
                    <a:cubicBezTo>
                      <a:pt x="174854" y="80975"/>
                      <a:pt x="175870" y="81483"/>
                      <a:pt x="177089" y="82093"/>
                    </a:cubicBezTo>
                    <a:cubicBezTo>
                      <a:pt x="178308" y="82906"/>
                      <a:pt x="179629" y="83719"/>
                      <a:pt x="181051" y="84531"/>
                    </a:cubicBezTo>
                    <a:cubicBezTo>
                      <a:pt x="187147" y="88189"/>
                      <a:pt x="193853" y="91847"/>
                      <a:pt x="201168" y="95504"/>
                    </a:cubicBezTo>
                    <a:cubicBezTo>
                      <a:pt x="214986" y="102210"/>
                      <a:pt x="227482" y="108407"/>
                      <a:pt x="238658" y="114097"/>
                    </a:cubicBezTo>
                    <a:cubicBezTo>
                      <a:pt x="246177" y="118161"/>
                      <a:pt x="253187" y="121717"/>
                      <a:pt x="259690" y="124765"/>
                    </a:cubicBezTo>
                    <a:cubicBezTo>
                      <a:pt x="262738" y="126391"/>
                      <a:pt x="265278" y="127762"/>
                      <a:pt x="267310" y="128880"/>
                    </a:cubicBezTo>
                    <a:cubicBezTo>
                      <a:pt x="269342" y="129997"/>
                      <a:pt x="270764" y="130810"/>
                      <a:pt x="271577" y="131318"/>
                    </a:cubicBezTo>
                    <a:cubicBezTo>
                      <a:pt x="272390" y="131826"/>
                      <a:pt x="272390" y="131979"/>
                      <a:pt x="271577" y="131775"/>
                    </a:cubicBezTo>
                    <a:cubicBezTo>
                      <a:pt x="267106" y="131166"/>
                      <a:pt x="261925" y="131267"/>
                      <a:pt x="256032" y="132080"/>
                    </a:cubicBezTo>
                    <a:cubicBezTo>
                      <a:pt x="254203" y="132487"/>
                      <a:pt x="252070" y="133096"/>
                      <a:pt x="249631" y="133909"/>
                    </a:cubicBezTo>
                    <a:cubicBezTo>
                      <a:pt x="243332" y="136144"/>
                      <a:pt x="237541" y="137262"/>
                      <a:pt x="232258" y="137262"/>
                    </a:cubicBezTo>
                    <a:cubicBezTo>
                      <a:pt x="229006" y="137262"/>
                      <a:pt x="226771" y="137059"/>
                      <a:pt x="225552" y="136652"/>
                    </a:cubicBezTo>
                    <a:cubicBezTo>
                      <a:pt x="224942" y="136246"/>
                      <a:pt x="224333" y="136043"/>
                      <a:pt x="223723" y="136043"/>
                    </a:cubicBezTo>
                    <a:cubicBezTo>
                      <a:pt x="222707" y="136043"/>
                      <a:pt x="219456" y="135027"/>
                      <a:pt x="213970" y="132995"/>
                    </a:cubicBezTo>
                    <a:cubicBezTo>
                      <a:pt x="211938" y="132385"/>
                      <a:pt x="210617" y="131877"/>
                      <a:pt x="210007" y="131471"/>
                    </a:cubicBezTo>
                    <a:cubicBezTo>
                      <a:pt x="209398" y="131267"/>
                      <a:pt x="209093" y="131064"/>
                      <a:pt x="209093" y="130861"/>
                    </a:cubicBezTo>
                    <a:cubicBezTo>
                      <a:pt x="209093" y="130658"/>
                      <a:pt x="208890" y="130556"/>
                      <a:pt x="208483" y="130556"/>
                    </a:cubicBezTo>
                    <a:cubicBezTo>
                      <a:pt x="207874" y="130556"/>
                      <a:pt x="205588" y="129439"/>
                      <a:pt x="201625" y="127203"/>
                    </a:cubicBezTo>
                    <a:cubicBezTo>
                      <a:pt x="197663" y="124968"/>
                      <a:pt x="194158" y="122835"/>
                      <a:pt x="191110" y="120803"/>
                    </a:cubicBezTo>
                    <a:cubicBezTo>
                      <a:pt x="183998" y="115723"/>
                      <a:pt x="178003" y="111252"/>
                      <a:pt x="173126" y="107391"/>
                    </a:cubicBezTo>
                    <a:cubicBezTo>
                      <a:pt x="171907" y="106375"/>
                      <a:pt x="170383" y="105156"/>
                      <a:pt x="168554" y="103734"/>
                    </a:cubicBezTo>
                    <a:cubicBezTo>
                      <a:pt x="162052" y="98451"/>
                      <a:pt x="155854" y="93472"/>
                      <a:pt x="149962" y="88799"/>
                    </a:cubicBezTo>
                    <a:cubicBezTo>
                      <a:pt x="149149" y="87986"/>
                      <a:pt x="148133" y="87071"/>
                      <a:pt x="146914" y="86055"/>
                    </a:cubicBezTo>
                    <a:cubicBezTo>
                      <a:pt x="145288" y="84836"/>
                      <a:pt x="142443" y="82499"/>
                      <a:pt x="138379" y="79045"/>
                    </a:cubicBezTo>
                    <a:cubicBezTo>
                      <a:pt x="129642" y="71323"/>
                      <a:pt x="123342" y="66345"/>
                      <a:pt x="119482" y="64110"/>
                    </a:cubicBezTo>
                    <a:cubicBezTo>
                      <a:pt x="114808" y="61468"/>
                      <a:pt x="110846" y="59741"/>
                      <a:pt x="107594" y="58928"/>
                    </a:cubicBezTo>
                    <a:cubicBezTo>
                      <a:pt x="106578" y="58725"/>
                      <a:pt x="105867" y="58623"/>
                      <a:pt x="105461" y="58623"/>
                    </a:cubicBezTo>
                    <a:cubicBezTo>
                      <a:pt x="105054" y="58420"/>
                      <a:pt x="103734" y="58217"/>
                      <a:pt x="101498" y="58014"/>
                    </a:cubicBezTo>
                    <a:cubicBezTo>
                      <a:pt x="99466" y="58014"/>
                      <a:pt x="98247" y="57912"/>
                      <a:pt x="97841" y="57709"/>
                    </a:cubicBezTo>
                    <a:cubicBezTo>
                      <a:pt x="97434" y="57709"/>
                      <a:pt x="96825" y="58522"/>
                      <a:pt x="96012" y="60147"/>
                    </a:cubicBezTo>
                    <a:cubicBezTo>
                      <a:pt x="95402" y="61773"/>
                      <a:pt x="94691" y="63195"/>
                      <a:pt x="93878" y="64415"/>
                    </a:cubicBezTo>
                    <a:cubicBezTo>
                      <a:pt x="93269" y="65634"/>
                      <a:pt x="92964" y="66345"/>
                      <a:pt x="92964" y="66548"/>
                    </a:cubicBezTo>
                    <a:cubicBezTo>
                      <a:pt x="92964" y="66751"/>
                      <a:pt x="92202" y="68428"/>
                      <a:pt x="90678" y="71577"/>
                    </a:cubicBezTo>
                    <a:cubicBezTo>
                      <a:pt x="89154" y="74727"/>
                      <a:pt x="87579" y="77623"/>
                      <a:pt x="85954" y="80264"/>
                    </a:cubicBezTo>
                    <a:cubicBezTo>
                      <a:pt x="83515" y="84938"/>
                      <a:pt x="81839" y="88189"/>
                      <a:pt x="80924" y="90018"/>
                    </a:cubicBezTo>
                    <a:cubicBezTo>
                      <a:pt x="80010" y="91847"/>
                      <a:pt x="79451" y="92761"/>
                      <a:pt x="79248" y="92761"/>
                    </a:cubicBezTo>
                    <a:cubicBezTo>
                      <a:pt x="78842" y="93371"/>
                      <a:pt x="78130" y="94691"/>
                      <a:pt x="77114" y="96723"/>
                    </a:cubicBezTo>
                    <a:cubicBezTo>
                      <a:pt x="74879" y="100991"/>
                      <a:pt x="73457" y="103632"/>
                      <a:pt x="72847" y="104648"/>
                    </a:cubicBezTo>
                    <a:cubicBezTo>
                      <a:pt x="72441" y="104851"/>
                      <a:pt x="71933" y="105563"/>
                      <a:pt x="71323" y="106782"/>
                    </a:cubicBezTo>
                    <a:cubicBezTo>
                      <a:pt x="70714" y="108001"/>
                      <a:pt x="70104" y="109119"/>
                      <a:pt x="69494" y="110135"/>
                    </a:cubicBezTo>
                    <a:cubicBezTo>
                      <a:pt x="68885" y="111354"/>
                      <a:pt x="68377" y="112167"/>
                      <a:pt x="67970" y="112573"/>
                    </a:cubicBezTo>
                    <a:cubicBezTo>
                      <a:pt x="67361" y="113386"/>
                      <a:pt x="66243" y="115316"/>
                      <a:pt x="64618" y="118364"/>
                    </a:cubicBezTo>
                    <a:cubicBezTo>
                      <a:pt x="64211" y="119177"/>
                      <a:pt x="63805" y="119787"/>
                      <a:pt x="63398" y="120193"/>
                    </a:cubicBezTo>
                    <a:cubicBezTo>
                      <a:pt x="62586" y="121006"/>
                      <a:pt x="60960" y="123952"/>
                      <a:pt x="58522" y="129032"/>
                    </a:cubicBezTo>
                    <a:cubicBezTo>
                      <a:pt x="57709" y="130455"/>
                      <a:pt x="57201" y="131420"/>
                      <a:pt x="56998" y="131928"/>
                    </a:cubicBezTo>
                    <a:cubicBezTo>
                      <a:pt x="56794" y="132436"/>
                      <a:pt x="56896" y="132893"/>
                      <a:pt x="57302" y="133299"/>
                    </a:cubicBezTo>
                    <a:cubicBezTo>
                      <a:pt x="57506" y="133909"/>
                      <a:pt x="58725" y="133909"/>
                      <a:pt x="60960" y="133299"/>
                    </a:cubicBezTo>
                    <a:cubicBezTo>
                      <a:pt x="63398" y="132487"/>
                      <a:pt x="67564" y="130658"/>
                      <a:pt x="73457" y="127813"/>
                    </a:cubicBezTo>
                    <a:cubicBezTo>
                      <a:pt x="79756" y="124562"/>
                      <a:pt x="83007" y="122936"/>
                      <a:pt x="83210" y="122936"/>
                    </a:cubicBezTo>
                    <a:cubicBezTo>
                      <a:pt x="83414" y="122936"/>
                      <a:pt x="84125" y="122530"/>
                      <a:pt x="85344" y="121717"/>
                    </a:cubicBezTo>
                    <a:cubicBezTo>
                      <a:pt x="86360" y="120904"/>
                      <a:pt x="86868" y="120599"/>
                      <a:pt x="86868" y="120803"/>
                    </a:cubicBezTo>
                    <a:cubicBezTo>
                      <a:pt x="86868" y="121006"/>
                      <a:pt x="87376" y="120701"/>
                      <a:pt x="88392" y="119888"/>
                    </a:cubicBezTo>
                    <a:cubicBezTo>
                      <a:pt x="89611" y="119075"/>
                      <a:pt x="90526" y="118669"/>
                      <a:pt x="91135" y="118669"/>
                    </a:cubicBezTo>
                    <a:cubicBezTo>
                      <a:pt x="91542" y="118669"/>
                      <a:pt x="92253" y="118364"/>
                      <a:pt x="93269" y="117755"/>
                    </a:cubicBezTo>
                    <a:cubicBezTo>
                      <a:pt x="94285" y="117145"/>
                      <a:pt x="94894" y="116840"/>
                      <a:pt x="95098" y="116840"/>
                    </a:cubicBezTo>
                    <a:cubicBezTo>
                      <a:pt x="95504" y="116840"/>
                      <a:pt x="97841" y="115824"/>
                      <a:pt x="102108" y="113792"/>
                    </a:cubicBezTo>
                    <a:cubicBezTo>
                      <a:pt x="106172" y="111963"/>
                      <a:pt x="109118" y="110643"/>
                      <a:pt x="110947" y="109830"/>
                    </a:cubicBezTo>
                    <a:cubicBezTo>
                      <a:pt x="112573" y="109220"/>
                      <a:pt x="113487" y="108814"/>
                      <a:pt x="113690" y="108611"/>
                    </a:cubicBezTo>
                    <a:cubicBezTo>
                      <a:pt x="114097" y="108204"/>
                      <a:pt x="114503" y="108001"/>
                      <a:pt x="114910" y="108001"/>
                    </a:cubicBezTo>
                    <a:cubicBezTo>
                      <a:pt x="115316" y="108001"/>
                      <a:pt x="116840" y="107391"/>
                      <a:pt x="119482" y="106172"/>
                    </a:cubicBezTo>
                    <a:cubicBezTo>
                      <a:pt x="121920" y="104750"/>
                      <a:pt x="124765" y="103226"/>
                      <a:pt x="128016" y="101600"/>
                    </a:cubicBezTo>
                    <a:cubicBezTo>
                      <a:pt x="132486" y="98959"/>
                      <a:pt x="136042" y="98349"/>
                      <a:pt x="138684" y="99771"/>
                    </a:cubicBezTo>
                    <a:cubicBezTo>
                      <a:pt x="140106" y="100381"/>
                      <a:pt x="141529" y="101092"/>
                      <a:pt x="142951" y="101905"/>
                    </a:cubicBezTo>
                    <a:cubicBezTo>
                      <a:pt x="144374" y="102921"/>
                      <a:pt x="145898" y="103734"/>
                      <a:pt x="147523" y="104343"/>
                    </a:cubicBezTo>
                    <a:cubicBezTo>
                      <a:pt x="149758" y="105359"/>
                      <a:pt x="151282" y="107188"/>
                      <a:pt x="152095" y="109830"/>
                    </a:cubicBezTo>
                    <a:cubicBezTo>
                      <a:pt x="152298" y="110846"/>
                      <a:pt x="152705" y="112167"/>
                      <a:pt x="153314" y="113792"/>
                    </a:cubicBezTo>
                    <a:cubicBezTo>
                      <a:pt x="154330" y="116840"/>
                      <a:pt x="154127" y="118567"/>
                      <a:pt x="152705" y="118974"/>
                    </a:cubicBezTo>
                    <a:cubicBezTo>
                      <a:pt x="152298" y="119177"/>
                      <a:pt x="151790" y="119380"/>
                      <a:pt x="151181" y="119583"/>
                    </a:cubicBezTo>
                    <a:cubicBezTo>
                      <a:pt x="150571" y="119787"/>
                      <a:pt x="150063" y="119888"/>
                      <a:pt x="149657" y="119888"/>
                    </a:cubicBezTo>
                    <a:cubicBezTo>
                      <a:pt x="149250" y="119888"/>
                      <a:pt x="148742" y="119888"/>
                      <a:pt x="148133" y="119888"/>
                    </a:cubicBezTo>
                    <a:cubicBezTo>
                      <a:pt x="147726" y="120091"/>
                      <a:pt x="147117" y="120193"/>
                      <a:pt x="146304" y="120193"/>
                    </a:cubicBezTo>
                    <a:cubicBezTo>
                      <a:pt x="145491" y="120193"/>
                      <a:pt x="144780" y="120396"/>
                      <a:pt x="144170" y="120803"/>
                    </a:cubicBezTo>
                    <a:cubicBezTo>
                      <a:pt x="143764" y="121006"/>
                      <a:pt x="143358" y="121107"/>
                      <a:pt x="142951" y="121107"/>
                    </a:cubicBezTo>
                    <a:cubicBezTo>
                      <a:pt x="142545" y="121107"/>
                      <a:pt x="142138" y="121209"/>
                      <a:pt x="141732" y="121412"/>
                    </a:cubicBezTo>
                    <a:cubicBezTo>
                      <a:pt x="141122" y="121615"/>
                      <a:pt x="139802" y="121920"/>
                      <a:pt x="137770" y="122327"/>
                    </a:cubicBezTo>
                    <a:cubicBezTo>
                      <a:pt x="135331" y="122936"/>
                      <a:pt x="132385" y="123952"/>
                      <a:pt x="128930" y="125375"/>
                    </a:cubicBezTo>
                    <a:cubicBezTo>
                      <a:pt x="125273" y="126594"/>
                      <a:pt x="122733" y="127508"/>
                      <a:pt x="121310" y="128118"/>
                    </a:cubicBezTo>
                    <a:cubicBezTo>
                      <a:pt x="113589" y="131572"/>
                      <a:pt x="107391" y="135027"/>
                      <a:pt x="102718" y="138481"/>
                    </a:cubicBezTo>
                    <a:cubicBezTo>
                      <a:pt x="100686" y="140310"/>
                      <a:pt x="98552" y="142139"/>
                      <a:pt x="96317" y="143967"/>
                    </a:cubicBezTo>
                    <a:cubicBezTo>
                      <a:pt x="96114" y="143967"/>
                      <a:pt x="96317" y="143561"/>
                      <a:pt x="96926" y="142748"/>
                    </a:cubicBezTo>
                    <a:cubicBezTo>
                      <a:pt x="97536" y="141935"/>
                      <a:pt x="98450" y="140818"/>
                      <a:pt x="99670" y="139395"/>
                    </a:cubicBezTo>
                    <a:cubicBezTo>
                      <a:pt x="104140" y="133909"/>
                      <a:pt x="106578" y="130455"/>
                      <a:pt x="106985" y="129032"/>
                    </a:cubicBezTo>
                    <a:cubicBezTo>
                      <a:pt x="107594" y="127610"/>
                      <a:pt x="107899" y="126797"/>
                      <a:pt x="107899" y="126594"/>
                    </a:cubicBezTo>
                    <a:cubicBezTo>
                      <a:pt x="107899" y="126391"/>
                      <a:pt x="107391" y="126289"/>
                      <a:pt x="106375" y="126289"/>
                    </a:cubicBezTo>
                    <a:cubicBezTo>
                      <a:pt x="104750" y="126289"/>
                      <a:pt x="102311" y="127000"/>
                      <a:pt x="99060" y="128423"/>
                    </a:cubicBezTo>
                    <a:cubicBezTo>
                      <a:pt x="97638" y="129032"/>
                      <a:pt x="96012" y="129743"/>
                      <a:pt x="94183" y="130556"/>
                    </a:cubicBezTo>
                    <a:cubicBezTo>
                      <a:pt x="92354" y="131166"/>
                      <a:pt x="90830" y="131775"/>
                      <a:pt x="89611" y="132385"/>
                    </a:cubicBezTo>
                    <a:cubicBezTo>
                      <a:pt x="88595" y="132995"/>
                      <a:pt x="87478" y="133401"/>
                      <a:pt x="86258" y="133604"/>
                    </a:cubicBezTo>
                    <a:cubicBezTo>
                      <a:pt x="85039" y="134011"/>
                      <a:pt x="83007" y="134823"/>
                      <a:pt x="80162" y="136043"/>
                    </a:cubicBezTo>
                    <a:cubicBezTo>
                      <a:pt x="77521" y="137262"/>
                      <a:pt x="75590" y="137973"/>
                      <a:pt x="74371" y="138176"/>
                    </a:cubicBezTo>
                    <a:cubicBezTo>
                      <a:pt x="73355" y="138379"/>
                      <a:pt x="72136" y="138583"/>
                      <a:pt x="70714" y="138786"/>
                    </a:cubicBezTo>
                    <a:cubicBezTo>
                      <a:pt x="65024" y="140208"/>
                      <a:pt x="60757" y="139294"/>
                      <a:pt x="57912" y="136043"/>
                    </a:cubicBezTo>
                    <a:cubicBezTo>
                      <a:pt x="56896" y="135027"/>
                      <a:pt x="56134" y="134366"/>
                      <a:pt x="55626" y="134061"/>
                    </a:cubicBezTo>
                    <a:cubicBezTo>
                      <a:pt x="55118" y="133757"/>
                      <a:pt x="54864" y="133807"/>
                      <a:pt x="54864" y="134214"/>
                    </a:cubicBezTo>
                    <a:cubicBezTo>
                      <a:pt x="54864" y="134620"/>
                      <a:pt x="53594" y="136805"/>
                      <a:pt x="51054" y="140767"/>
                    </a:cubicBezTo>
                    <a:cubicBezTo>
                      <a:pt x="48514" y="144729"/>
                      <a:pt x="45364" y="149352"/>
                      <a:pt x="41605" y="154635"/>
                    </a:cubicBezTo>
                    <a:cubicBezTo>
                      <a:pt x="37846" y="159919"/>
                      <a:pt x="34138" y="165049"/>
                      <a:pt x="30480" y="170028"/>
                    </a:cubicBezTo>
                    <a:cubicBezTo>
                      <a:pt x="26822" y="175006"/>
                      <a:pt x="23774" y="179019"/>
                      <a:pt x="21336" y="182067"/>
                    </a:cubicBezTo>
                    <a:cubicBezTo>
                      <a:pt x="20117" y="183287"/>
                      <a:pt x="18491" y="185217"/>
                      <a:pt x="16459" y="187859"/>
                    </a:cubicBezTo>
                    <a:cubicBezTo>
                      <a:pt x="8534" y="197612"/>
                      <a:pt x="3454" y="203708"/>
                      <a:pt x="1219" y="206147"/>
                    </a:cubicBezTo>
                    <a:lnTo>
                      <a:pt x="0" y="207671"/>
                    </a:lnTo>
                    <a:lnTo>
                      <a:pt x="914" y="206147"/>
                    </a:lnTo>
                    <a:cubicBezTo>
                      <a:pt x="5182" y="199441"/>
                      <a:pt x="9550" y="191516"/>
                      <a:pt x="14021" y="182372"/>
                    </a:cubicBezTo>
                    <a:cubicBezTo>
                      <a:pt x="17882" y="174651"/>
                      <a:pt x="20117" y="170282"/>
                      <a:pt x="20726" y="169266"/>
                    </a:cubicBezTo>
                    <a:cubicBezTo>
                      <a:pt x="20930" y="168859"/>
                      <a:pt x="20930" y="168555"/>
                      <a:pt x="20726" y="168351"/>
                    </a:cubicBezTo>
                    <a:cubicBezTo>
                      <a:pt x="20726" y="168148"/>
                      <a:pt x="21031" y="167640"/>
                      <a:pt x="21641" y="166827"/>
                    </a:cubicBezTo>
                    <a:cubicBezTo>
                      <a:pt x="22250" y="166218"/>
                      <a:pt x="22758" y="165303"/>
                      <a:pt x="23165" y="164084"/>
                    </a:cubicBezTo>
                    <a:cubicBezTo>
                      <a:pt x="30074" y="149860"/>
                      <a:pt x="37998" y="134315"/>
                      <a:pt x="46939" y="117450"/>
                    </a:cubicBezTo>
                    <a:cubicBezTo>
                      <a:pt x="47752" y="115824"/>
                      <a:pt x="48362" y="114605"/>
                      <a:pt x="48768" y="113792"/>
                    </a:cubicBezTo>
                    <a:cubicBezTo>
                      <a:pt x="48971" y="112979"/>
                      <a:pt x="49378" y="111862"/>
                      <a:pt x="49987" y="110439"/>
                    </a:cubicBezTo>
                    <a:cubicBezTo>
                      <a:pt x="50800" y="109017"/>
                      <a:pt x="51206" y="108103"/>
                      <a:pt x="51206" y="107696"/>
                    </a:cubicBezTo>
                    <a:cubicBezTo>
                      <a:pt x="51206" y="107290"/>
                      <a:pt x="51511" y="106680"/>
                      <a:pt x="52121" y="105867"/>
                    </a:cubicBezTo>
                    <a:cubicBezTo>
                      <a:pt x="52730" y="105258"/>
                      <a:pt x="53340" y="104242"/>
                      <a:pt x="53950" y="102819"/>
                    </a:cubicBezTo>
                    <a:cubicBezTo>
                      <a:pt x="54966" y="100381"/>
                      <a:pt x="55931" y="98146"/>
                      <a:pt x="56845" y="96114"/>
                    </a:cubicBezTo>
                    <a:cubicBezTo>
                      <a:pt x="57760" y="94082"/>
                      <a:pt x="58217" y="92863"/>
                      <a:pt x="58217" y="92456"/>
                    </a:cubicBezTo>
                    <a:cubicBezTo>
                      <a:pt x="58217" y="92253"/>
                      <a:pt x="58420" y="91847"/>
                      <a:pt x="58826" y="91237"/>
                    </a:cubicBezTo>
                    <a:cubicBezTo>
                      <a:pt x="59233" y="90424"/>
                      <a:pt x="59995" y="88697"/>
                      <a:pt x="61112" y="86055"/>
                    </a:cubicBezTo>
                    <a:cubicBezTo>
                      <a:pt x="62230" y="83414"/>
                      <a:pt x="62789" y="81991"/>
                      <a:pt x="62789" y="81788"/>
                    </a:cubicBezTo>
                    <a:cubicBezTo>
                      <a:pt x="62789" y="81788"/>
                      <a:pt x="63094" y="81280"/>
                      <a:pt x="63703" y="80264"/>
                    </a:cubicBezTo>
                    <a:cubicBezTo>
                      <a:pt x="64110" y="79045"/>
                      <a:pt x="64922" y="77115"/>
                      <a:pt x="66142" y="74473"/>
                    </a:cubicBezTo>
                    <a:cubicBezTo>
                      <a:pt x="67361" y="71628"/>
                      <a:pt x="68682" y="68783"/>
                      <a:pt x="70104" y="65939"/>
                    </a:cubicBezTo>
                    <a:cubicBezTo>
                      <a:pt x="71323" y="63094"/>
                      <a:pt x="73457" y="58319"/>
                      <a:pt x="76505" y="51613"/>
                    </a:cubicBezTo>
                    <a:cubicBezTo>
                      <a:pt x="78130" y="48159"/>
                      <a:pt x="79248" y="45923"/>
                      <a:pt x="79858" y="44907"/>
                    </a:cubicBezTo>
                    <a:cubicBezTo>
                      <a:pt x="80264" y="44298"/>
                      <a:pt x="80874" y="43282"/>
                      <a:pt x="81686" y="41859"/>
                    </a:cubicBezTo>
                    <a:cubicBezTo>
                      <a:pt x="83718" y="38202"/>
                      <a:pt x="86462" y="33935"/>
                      <a:pt x="89916" y="29058"/>
                    </a:cubicBezTo>
                    <a:cubicBezTo>
                      <a:pt x="92354" y="25603"/>
                      <a:pt x="94285" y="22149"/>
                      <a:pt x="95707" y="18695"/>
                    </a:cubicBezTo>
                    <a:cubicBezTo>
                      <a:pt x="95910" y="18085"/>
                      <a:pt x="95910" y="17475"/>
                      <a:pt x="95707" y="16866"/>
                    </a:cubicBezTo>
                    <a:cubicBezTo>
                      <a:pt x="94488" y="15850"/>
                      <a:pt x="91440" y="14732"/>
                      <a:pt x="86563" y="13513"/>
                    </a:cubicBezTo>
                    <a:cubicBezTo>
                      <a:pt x="76403" y="10871"/>
                      <a:pt x="69698" y="8738"/>
                      <a:pt x="66446" y="7112"/>
                    </a:cubicBezTo>
                    <a:cubicBezTo>
                      <a:pt x="66446" y="7112"/>
                      <a:pt x="67412" y="7061"/>
                      <a:pt x="69342" y="6960"/>
                    </a:cubicBezTo>
                    <a:cubicBezTo>
                      <a:pt x="71272" y="6858"/>
                      <a:pt x="73660" y="6706"/>
                      <a:pt x="76505" y="6503"/>
                    </a:cubicBezTo>
                    <a:cubicBezTo>
                      <a:pt x="83007" y="6299"/>
                      <a:pt x="87986" y="5995"/>
                      <a:pt x="91440" y="5588"/>
                    </a:cubicBezTo>
                    <a:cubicBezTo>
                      <a:pt x="94285" y="5182"/>
                      <a:pt x="96215" y="4877"/>
                      <a:pt x="97231" y="4674"/>
                    </a:cubicBezTo>
                    <a:cubicBezTo>
                      <a:pt x="99263" y="4267"/>
                      <a:pt x="102006" y="3455"/>
                      <a:pt x="105461" y="2235"/>
                    </a:cubicBezTo>
                    <a:cubicBezTo>
                      <a:pt x="107290" y="1626"/>
                      <a:pt x="109220" y="1016"/>
                      <a:pt x="111252" y="407"/>
                    </a:cubicBezTo>
                    <a:cubicBezTo>
                      <a:pt x="112979" y="0"/>
                      <a:pt x="114681" y="-101"/>
                      <a:pt x="116357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zh-CN" altLang="en-US" sz="2399" dirty="0">
                  <a:solidFill>
                    <a:schemeClr val="accent1"/>
                  </a:soli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2FF710F4-EF2E-41F7-9A6D-2319DF8A7CE8}"/>
                  </a:ext>
                </a:extLst>
              </p:cNvPr>
              <p:cNvSpPr txBox="1"/>
              <p:nvPr/>
            </p:nvSpPr>
            <p:spPr>
              <a:xfrm>
                <a:off x="4844338" y="587486"/>
                <a:ext cx="474967" cy="532060"/>
              </a:xfrm>
              <a:custGeom>
                <a:avLst/>
                <a:gdLst/>
                <a:ahLst/>
                <a:cxnLst/>
                <a:rect l="l" t="t" r="r" b="b"/>
                <a:pathLst>
                  <a:path w="248846" h="278758">
                    <a:moveTo>
                      <a:pt x="39407" y="41318"/>
                    </a:moveTo>
                    <a:cubicBezTo>
                      <a:pt x="39610" y="41115"/>
                      <a:pt x="40728" y="41623"/>
                      <a:pt x="42760" y="42842"/>
                    </a:cubicBezTo>
                    <a:cubicBezTo>
                      <a:pt x="49059" y="45890"/>
                      <a:pt x="55663" y="47313"/>
                      <a:pt x="62572" y="47110"/>
                    </a:cubicBezTo>
                    <a:cubicBezTo>
                      <a:pt x="66230" y="46703"/>
                      <a:pt x="69887" y="47618"/>
                      <a:pt x="73545" y="49853"/>
                    </a:cubicBezTo>
                    <a:cubicBezTo>
                      <a:pt x="74154" y="50259"/>
                      <a:pt x="75475" y="50869"/>
                      <a:pt x="77507" y="51682"/>
                    </a:cubicBezTo>
                    <a:cubicBezTo>
                      <a:pt x="81368" y="53307"/>
                      <a:pt x="84314" y="56355"/>
                      <a:pt x="86346" y="60826"/>
                    </a:cubicBezTo>
                    <a:cubicBezTo>
                      <a:pt x="87566" y="63264"/>
                      <a:pt x="88480" y="65296"/>
                      <a:pt x="89090" y="66922"/>
                    </a:cubicBezTo>
                    <a:cubicBezTo>
                      <a:pt x="90918" y="70579"/>
                      <a:pt x="90715" y="74237"/>
                      <a:pt x="88480" y="77894"/>
                    </a:cubicBezTo>
                    <a:cubicBezTo>
                      <a:pt x="87261" y="80130"/>
                      <a:pt x="85737" y="82263"/>
                      <a:pt x="83908" y="84295"/>
                    </a:cubicBezTo>
                    <a:cubicBezTo>
                      <a:pt x="83095" y="85311"/>
                      <a:pt x="82689" y="85921"/>
                      <a:pt x="82689" y="86124"/>
                    </a:cubicBezTo>
                    <a:cubicBezTo>
                      <a:pt x="82689" y="86327"/>
                      <a:pt x="82181" y="86988"/>
                      <a:pt x="81165" y="88105"/>
                    </a:cubicBezTo>
                    <a:cubicBezTo>
                      <a:pt x="80149" y="89223"/>
                      <a:pt x="78523" y="90899"/>
                      <a:pt x="76288" y="93134"/>
                    </a:cubicBezTo>
                    <a:cubicBezTo>
                      <a:pt x="74053" y="95573"/>
                      <a:pt x="72122" y="97706"/>
                      <a:pt x="70497" y="99535"/>
                    </a:cubicBezTo>
                    <a:cubicBezTo>
                      <a:pt x="68871" y="101364"/>
                      <a:pt x="68058" y="102380"/>
                      <a:pt x="68058" y="102583"/>
                    </a:cubicBezTo>
                    <a:cubicBezTo>
                      <a:pt x="68058" y="102786"/>
                      <a:pt x="67601" y="103447"/>
                      <a:pt x="66687" y="104564"/>
                    </a:cubicBezTo>
                    <a:cubicBezTo>
                      <a:pt x="65772" y="105682"/>
                      <a:pt x="64604" y="106952"/>
                      <a:pt x="63182" y="108374"/>
                    </a:cubicBezTo>
                    <a:cubicBezTo>
                      <a:pt x="57492" y="114877"/>
                      <a:pt x="53936" y="119042"/>
                      <a:pt x="52514" y="120871"/>
                    </a:cubicBezTo>
                    <a:cubicBezTo>
                      <a:pt x="51701" y="122090"/>
                      <a:pt x="50583" y="123513"/>
                      <a:pt x="49161" y="125138"/>
                    </a:cubicBezTo>
                    <a:cubicBezTo>
                      <a:pt x="45910" y="129609"/>
                      <a:pt x="44182" y="132657"/>
                      <a:pt x="43979" y="134282"/>
                    </a:cubicBezTo>
                    <a:cubicBezTo>
                      <a:pt x="43776" y="135298"/>
                      <a:pt x="44284" y="135705"/>
                      <a:pt x="45503" y="135502"/>
                    </a:cubicBezTo>
                    <a:cubicBezTo>
                      <a:pt x="46519" y="135502"/>
                      <a:pt x="47840" y="135298"/>
                      <a:pt x="49466" y="134892"/>
                    </a:cubicBezTo>
                    <a:cubicBezTo>
                      <a:pt x="50888" y="134282"/>
                      <a:pt x="52514" y="134587"/>
                      <a:pt x="54342" y="135806"/>
                    </a:cubicBezTo>
                    <a:cubicBezTo>
                      <a:pt x="56171" y="136416"/>
                      <a:pt x="58406" y="138245"/>
                      <a:pt x="61048" y="141293"/>
                    </a:cubicBezTo>
                    <a:cubicBezTo>
                      <a:pt x="63893" y="144341"/>
                      <a:pt x="65417" y="145560"/>
                      <a:pt x="65620" y="144950"/>
                    </a:cubicBezTo>
                    <a:cubicBezTo>
                      <a:pt x="66026" y="144544"/>
                      <a:pt x="66230" y="144239"/>
                      <a:pt x="66230" y="144036"/>
                    </a:cubicBezTo>
                    <a:cubicBezTo>
                      <a:pt x="66230" y="143833"/>
                      <a:pt x="66534" y="143325"/>
                      <a:pt x="67144" y="142512"/>
                    </a:cubicBezTo>
                    <a:cubicBezTo>
                      <a:pt x="67957" y="141699"/>
                      <a:pt x="69278" y="139769"/>
                      <a:pt x="71106" y="136721"/>
                    </a:cubicBezTo>
                    <a:cubicBezTo>
                      <a:pt x="78218" y="126154"/>
                      <a:pt x="82486" y="119754"/>
                      <a:pt x="83908" y="117518"/>
                    </a:cubicBezTo>
                    <a:cubicBezTo>
                      <a:pt x="89598" y="110000"/>
                      <a:pt x="94881" y="102278"/>
                      <a:pt x="99758" y="94354"/>
                    </a:cubicBezTo>
                    <a:cubicBezTo>
                      <a:pt x="100774" y="92525"/>
                      <a:pt x="101536" y="91306"/>
                      <a:pt x="102044" y="90696"/>
                    </a:cubicBezTo>
                    <a:cubicBezTo>
                      <a:pt x="102552" y="90086"/>
                      <a:pt x="102653" y="90137"/>
                      <a:pt x="102348" y="90848"/>
                    </a:cubicBezTo>
                    <a:cubicBezTo>
                      <a:pt x="102044" y="91560"/>
                      <a:pt x="101282" y="93033"/>
                      <a:pt x="100062" y="95268"/>
                    </a:cubicBezTo>
                    <a:cubicBezTo>
                      <a:pt x="97624" y="99738"/>
                      <a:pt x="94576" y="105733"/>
                      <a:pt x="90918" y="113251"/>
                    </a:cubicBezTo>
                    <a:cubicBezTo>
                      <a:pt x="87261" y="120770"/>
                      <a:pt x="85432" y="124630"/>
                      <a:pt x="85432" y="124834"/>
                    </a:cubicBezTo>
                    <a:cubicBezTo>
                      <a:pt x="85432" y="124834"/>
                      <a:pt x="84619" y="126561"/>
                      <a:pt x="82994" y="130015"/>
                    </a:cubicBezTo>
                    <a:cubicBezTo>
                      <a:pt x="81571" y="133266"/>
                      <a:pt x="80250" y="136213"/>
                      <a:pt x="79031" y="138854"/>
                    </a:cubicBezTo>
                    <a:cubicBezTo>
                      <a:pt x="78015" y="141496"/>
                      <a:pt x="77202" y="143528"/>
                      <a:pt x="76593" y="144950"/>
                    </a:cubicBezTo>
                    <a:cubicBezTo>
                      <a:pt x="74561" y="150843"/>
                      <a:pt x="72935" y="157854"/>
                      <a:pt x="71716" y="165982"/>
                    </a:cubicBezTo>
                    <a:cubicBezTo>
                      <a:pt x="71513" y="167607"/>
                      <a:pt x="71310" y="170452"/>
                      <a:pt x="71106" y="174516"/>
                    </a:cubicBezTo>
                    <a:cubicBezTo>
                      <a:pt x="70294" y="189959"/>
                      <a:pt x="69176" y="200018"/>
                      <a:pt x="67754" y="204691"/>
                    </a:cubicBezTo>
                    <a:cubicBezTo>
                      <a:pt x="66534" y="207536"/>
                      <a:pt x="63283" y="207536"/>
                      <a:pt x="58000" y="204691"/>
                    </a:cubicBezTo>
                    <a:cubicBezTo>
                      <a:pt x="56171" y="203878"/>
                      <a:pt x="55054" y="203370"/>
                      <a:pt x="54647" y="203167"/>
                    </a:cubicBezTo>
                    <a:cubicBezTo>
                      <a:pt x="52818" y="202354"/>
                      <a:pt x="50888" y="200424"/>
                      <a:pt x="48856" y="197376"/>
                    </a:cubicBezTo>
                    <a:cubicBezTo>
                      <a:pt x="48043" y="196157"/>
                      <a:pt x="47129" y="194633"/>
                      <a:pt x="46113" y="192804"/>
                    </a:cubicBezTo>
                    <a:cubicBezTo>
                      <a:pt x="45097" y="191178"/>
                      <a:pt x="44386" y="189350"/>
                      <a:pt x="43979" y="187318"/>
                    </a:cubicBezTo>
                    <a:cubicBezTo>
                      <a:pt x="43370" y="185489"/>
                      <a:pt x="43370" y="183660"/>
                      <a:pt x="43979" y="181831"/>
                    </a:cubicBezTo>
                    <a:cubicBezTo>
                      <a:pt x="44386" y="180002"/>
                      <a:pt x="44690" y="178783"/>
                      <a:pt x="44894" y="178174"/>
                    </a:cubicBezTo>
                    <a:cubicBezTo>
                      <a:pt x="46926" y="174110"/>
                      <a:pt x="47942" y="171773"/>
                      <a:pt x="47942" y="171163"/>
                    </a:cubicBezTo>
                    <a:cubicBezTo>
                      <a:pt x="47942" y="170554"/>
                      <a:pt x="48043" y="170046"/>
                      <a:pt x="48246" y="169639"/>
                    </a:cubicBezTo>
                    <a:cubicBezTo>
                      <a:pt x="48856" y="168826"/>
                      <a:pt x="49872" y="166083"/>
                      <a:pt x="51294" y="161410"/>
                    </a:cubicBezTo>
                    <a:cubicBezTo>
                      <a:pt x="53530" y="153485"/>
                      <a:pt x="54444" y="147592"/>
                      <a:pt x="54038" y="143731"/>
                    </a:cubicBezTo>
                    <a:cubicBezTo>
                      <a:pt x="53428" y="142106"/>
                      <a:pt x="51294" y="141598"/>
                      <a:pt x="47637" y="142207"/>
                    </a:cubicBezTo>
                    <a:cubicBezTo>
                      <a:pt x="45605" y="142614"/>
                      <a:pt x="44284" y="143020"/>
                      <a:pt x="43674" y="143426"/>
                    </a:cubicBezTo>
                    <a:cubicBezTo>
                      <a:pt x="43268" y="143630"/>
                      <a:pt x="43065" y="143630"/>
                      <a:pt x="43065" y="143426"/>
                    </a:cubicBezTo>
                    <a:cubicBezTo>
                      <a:pt x="43065" y="143223"/>
                      <a:pt x="41846" y="143833"/>
                      <a:pt x="39407" y="145255"/>
                    </a:cubicBezTo>
                    <a:cubicBezTo>
                      <a:pt x="36969" y="146678"/>
                      <a:pt x="34937" y="147897"/>
                      <a:pt x="33311" y="148913"/>
                    </a:cubicBezTo>
                    <a:cubicBezTo>
                      <a:pt x="28434" y="152774"/>
                      <a:pt x="22542" y="159276"/>
                      <a:pt x="15633" y="168420"/>
                    </a:cubicBezTo>
                    <a:cubicBezTo>
                      <a:pt x="10959" y="175329"/>
                      <a:pt x="7708" y="177666"/>
                      <a:pt x="5879" y="175430"/>
                    </a:cubicBezTo>
                    <a:cubicBezTo>
                      <a:pt x="5066" y="175024"/>
                      <a:pt x="4152" y="174618"/>
                      <a:pt x="3136" y="174211"/>
                    </a:cubicBezTo>
                    <a:cubicBezTo>
                      <a:pt x="2323" y="173602"/>
                      <a:pt x="1815" y="172992"/>
                      <a:pt x="1612" y="172382"/>
                    </a:cubicBezTo>
                    <a:cubicBezTo>
                      <a:pt x="1409" y="171773"/>
                      <a:pt x="1104" y="170960"/>
                      <a:pt x="698" y="169944"/>
                    </a:cubicBezTo>
                    <a:cubicBezTo>
                      <a:pt x="-115" y="168725"/>
                      <a:pt x="-217" y="167556"/>
                      <a:pt x="393" y="166439"/>
                    </a:cubicBezTo>
                    <a:cubicBezTo>
                      <a:pt x="1002" y="165321"/>
                      <a:pt x="2831" y="163137"/>
                      <a:pt x="5879" y="159886"/>
                    </a:cubicBezTo>
                    <a:cubicBezTo>
                      <a:pt x="15226" y="148913"/>
                      <a:pt x="25082" y="134384"/>
                      <a:pt x="35445" y="116299"/>
                    </a:cubicBezTo>
                    <a:cubicBezTo>
                      <a:pt x="36258" y="114877"/>
                      <a:pt x="36867" y="113962"/>
                      <a:pt x="37274" y="113556"/>
                    </a:cubicBezTo>
                    <a:cubicBezTo>
                      <a:pt x="37680" y="113150"/>
                      <a:pt x="38188" y="112337"/>
                      <a:pt x="38798" y="111118"/>
                    </a:cubicBezTo>
                    <a:cubicBezTo>
                      <a:pt x="39407" y="109695"/>
                      <a:pt x="39814" y="108984"/>
                      <a:pt x="40017" y="108984"/>
                    </a:cubicBezTo>
                    <a:cubicBezTo>
                      <a:pt x="40220" y="108984"/>
                      <a:pt x="40322" y="108781"/>
                      <a:pt x="40322" y="108374"/>
                    </a:cubicBezTo>
                    <a:cubicBezTo>
                      <a:pt x="40322" y="108171"/>
                      <a:pt x="41134" y="106749"/>
                      <a:pt x="42760" y="104107"/>
                    </a:cubicBezTo>
                    <a:cubicBezTo>
                      <a:pt x="44182" y="101669"/>
                      <a:pt x="45097" y="100043"/>
                      <a:pt x="45503" y="99230"/>
                    </a:cubicBezTo>
                    <a:cubicBezTo>
                      <a:pt x="45706" y="98621"/>
                      <a:pt x="46011" y="98113"/>
                      <a:pt x="46418" y="97706"/>
                    </a:cubicBezTo>
                    <a:cubicBezTo>
                      <a:pt x="46621" y="97300"/>
                      <a:pt x="47230" y="96081"/>
                      <a:pt x="48246" y="94049"/>
                    </a:cubicBezTo>
                    <a:cubicBezTo>
                      <a:pt x="49262" y="92017"/>
                      <a:pt x="50380" y="89782"/>
                      <a:pt x="51599" y="87343"/>
                    </a:cubicBezTo>
                    <a:cubicBezTo>
                      <a:pt x="52818" y="84905"/>
                      <a:pt x="53885" y="82670"/>
                      <a:pt x="54800" y="80638"/>
                    </a:cubicBezTo>
                    <a:cubicBezTo>
                      <a:pt x="55714" y="78606"/>
                      <a:pt x="56171" y="77488"/>
                      <a:pt x="56171" y="77285"/>
                    </a:cubicBezTo>
                    <a:cubicBezTo>
                      <a:pt x="56171" y="77082"/>
                      <a:pt x="56476" y="76777"/>
                      <a:pt x="57086" y="76370"/>
                    </a:cubicBezTo>
                    <a:cubicBezTo>
                      <a:pt x="57492" y="75761"/>
                      <a:pt x="57797" y="75050"/>
                      <a:pt x="58000" y="74237"/>
                    </a:cubicBezTo>
                    <a:cubicBezTo>
                      <a:pt x="58203" y="73221"/>
                      <a:pt x="58508" y="72408"/>
                      <a:pt x="58914" y="71798"/>
                    </a:cubicBezTo>
                    <a:cubicBezTo>
                      <a:pt x="59118" y="71189"/>
                      <a:pt x="59321" y="70579"/>
                      <a:pt x="59524" y="69970"/>
                    </a:cubicBezTo>
                    <a:cubicBezTo>
                      <a:pt x="59524" y="68954"/>
                      <a:pt x="59930" y="67023"/>
                      <a:pt x="60743" y="64178"/>
                    </a:cubicBezTo>
                    <a:lnTo>
                      <a:pt x="62267" y="59302"/>
                    </a:lnTo>
                    <a:lnTo>
                      <a:pt x="60438" y="57778"/>
                    </a:lnTo>
                    <a:cubicBezTo>
                      <a:pt x="59422" y="56558"/>
                      <a:pt x="58813" y="55949"/>
                      <a:pt x="58610" y="55949"/>
                    </a:cubicBezTo>
                    <a:cubicBezTo>
                      <a:pt x="58406" y="55949"/>
                      <a:pt x="57848" y="55593"/>
                      <a:pt x="56933" y="54882"/>
                    </a:cubicBezTo>
                    <a:cubicBezTo>
                      <a:pt x="56019" y="54171"/>
                      <a:pt x="54850" y="53307"/>
                      <a:pt x="53428" y="52291"/>
                    </a:cubicBezTo>
                    <a:cubicBezTo>
                      <a:pt x="50380" y="49853"/>
                      <a:pt x="47332" y="47516"/>
                      <a:pt x="44284" y="45281"/>
                    </a:cubicBezTo>
                    <a:cubicBezTo>
                      <a:pt x="41439" y="43249"/>
                      <a:pt x="39814" y="41928"/>
                      <a:pt x="39407" y="41318"/>
                    </a:cubicBezTo>
                    <a:close/>
                    <a:moveTo>
                      <a:pt x="129018" y="475"/>
                    </a:moveTo>
                    <a:cubicBezTo>
                      <a:pt x="134911" y="-1354"/>
                      <a:pt x="142633" y="2101"/>
                      <a:pt x="152183" y="10838"/>
                    </a:cubicBezTo>
                    <a:cubicBezTo>
                      <a:pt x="156654" y="15106"/>
                      <a:pt x="160108" y="19881"/>
                      <a:pt x="162546" y="25164"/>
                    </a:cubicBezTo>
                    <a:cubicBezTo>
                      <a:pt x="164578" y="28212"/>
                      <a:pt x="165594" y="31057"/>
                      <a:pt x="165594" y="33698"/>
                    </a:cubicBezTo>
                    <a:lnTo>
                      <a:pt x="165594" y="36746"/>
                    </a:lnTo>
                    <a:lnTo>
                      <a:pt x="161937" y="40404"/>
                    </a:lnTo>
                    <a:cubicBezTo>
                      <a:pt x="159702" y="42842"/>
                      <a:pt x="157771" y="44874"/>
                      <a:pt x="156146" y="46500"/>
                    </a:cubicBezTo>
                    <a:cubicBezTo>
                      <a:pt x="154520" y="48532"/>
                      <a:pt x="152488" y="50869"/>
                      <a:pt x="150050" y="53510"/>
                    </a:cubicBezTo>
                    <a:cubicBezTo>
                      <a:pt x="149237" y="54323"/>
                      <a:pt x="148627" y="55238"/>
                      <a:pt x="148221" y="56254"/>
                    </a:cubicBezTo>
                    <a:cubicBezTo>
                      <a:pt x="148018" y="57066"/>
                      <a:pt x="148119" y="57524"/>
                      <a:pt x="148526" y="57625"/>
                    </a:cubicBezTo>
                    <a:cubicBezTo>
                      <a:pt x="148932" y="57727"/>
                      <a:pt x="149643" y="57473"/>
                      <a:pt x="150659" y="56863"/>
                    </a:cubicBezTo>
                    <a:cubicBezTo>
                      <a:pt x="151675" y="56254"/>
                      <a:pt x="152386" y="55847"/>
                      <a:pt x="152793" y="55644"/>
                    </a:cubicBezTo>
                    <a:cubicBezTo>
                      <a:pt x="153402" y="55441"/>
                      <a:pt x="154114" y="55034"/>
                      <a:pt x="154926" y="54425"/>
                    </a:cubicBezTo>
                    <a:cubicBezTo>
                      <a:pt x="155942" y="53612"/>
                      <a:pt x="156654" y="53206"/>
                      <a:pt x="157060" y="53206"/>
                    </a:cubicBezTo>
                    <a:cubicBezTo>
                      <a:pt x="157466" y="53206"/>
                      <a:pt x="159295" y="52190"/>
                      <a:pt x="162546" y="50158"/>
                    </a:cubicBezTo>
                    <a:cubicBezTo>
                      <a:pt x="165798" y="48329"/>
                      <a:pt x="168236" y="47110"/>
                      <a:pt x="169862" y="46500"/>
                    </a:cubicBezTo>
                    <a:cubicBezTo>
                      <a:pt x="171081" y="45890"/>
                      <a:pt x="172097" y="45281"/>
                      <a:pt x="172910" y="44671"/>
                    </a:cubicBezTo>
                    <a:cubicBezTo>
                      <a:pt x="173519" y="44062"/>
                      <a:pt x="173926" y="43757"/>
                      <a:pt x="174129" y="43757"/>
                    </a:cubicBezTo>
                    <a:cubicBezTo>
                      <a:pt x="175348" y="43554"/>
                      <a:pt x="177075" y="42639"/>
                      <a:pt x="179310" y="41014"/>
                    </a:cubicBezTo>
                    <a:cubicBezTo>
                      <a:pt x="180733" y="39998"/>
                      <a:pt x="183171" y="38372"/>
                      <a:pt x="186626" y="36137"/>
                    </a:cubicBezTo>
                    <a:cubicBezTo>
                      <a:pt x="191502" y="32276"/>
                      <a:pt x="195668" y="31463"/>
                      <a:pt x="199122" y="33698"/>
                    </a:cubicBezTo>
                    <a:cubicBezTo>
                      <a:pt x="200951" y="34308"/>
                      <a:pt x="202374" y="34918"/>
                      <a:pt x="203390" y="35527"/>
                    </a:cubicBezTo>
                    <a:cubicBezTo>
                      <a:pt x="205625" y="35730"/>
                      <a:pt x="207758" y="38982"/>
                      <a:pt x="209790" y="45281"/>
                    </a:cubicBezTo>
                    <a:cubicBezTo>
                      <a:pt x="210603" y="47719"/>
                      <a:pt x="210298" y="49548"/>
                      <a:pt x="208876" y="50767"/>
                    </a:cubicBezTo>
                    <a:cubicBezTo>
                      <a:pt x="208470" y="50970"/>
                      <a:pt x="207098" y="51478"/>
                      <a:pt x="204761" y="52291"/>
                    </a:cubicBezTo>
                    <a:cubicBezTo>
                      <a:pt x="202424" y="53104"/>
                      <a:pt x="197802" y="54628"/>
                      <a:pt x="190893" y="56863"/>
                    </a:cubicBezTo>
                    <a:cubicBezTo>
                      <a:pt x="180733" y="59911"/>
                      <a:pt x="174434" y="63975"/>
                      <a:pt x="171995" y="69055"/>
                    </a:cubicBezTo>
                    <a:cubicBezTo>
                      <a:pt x="171182" y="70478"/>
                      <a:pt x="170674" y="71798"/>
                      <a:pt x="170471" y="73018"/>
                    </a:cubicBezTo>
                    <a:cubicBezTo>
                      <a:pt x="170268" y="74440"/>
                      <a:pt x="170065" y="76167"/>
                      <a:pt x="169862" y="78199"/>
                    </a:cubicBezTo>
                    <a:cubicBezTo>
                      <a:pt x="169455" y="80231"/>
                      <a:pt x="169150" y="82568"/>
                      <a:pt x="168947" y="85210"/>
                    </a:cubicBezTo>
                    <a:cubicBezTo>
                      <a:pt x="167931" y="91915"/>
                      <a:pt x="166407" y="99637"/>
                      <a:pt x="164375" y="108374"/>
                    </a:cubicBezTo>
                    <a:cubicBezTo>
                      <a:pt x="163766" y="111219"/>
                      <a:pt x="163461" y="113048"/>
                      <a:pt x="163461" y="113861"/>
                    </a:cubicBezTo>
                    <a:cubicBezTo>
                      <a:pt x="163258" y="116096"/>
                      <a:pt x="162851" y="118534"/>
                      <a:pt x="162242" y="121176"/>
                    </a:cubicBezTo>
                    <a:cubicBezTo>
                      <a:pt x="161835" y="122598"/>
                      <a:pt x="161734" y="123411"/>
                      <a:pt x="161937" y="123614"/>
                    </a:cubicBezTo>
                    <a:cubicBezTo>
                      <a:pt x="162140" y="123614"/>
                      <a:pt x="163156" y="122903"/>
                      <a:pt x="164985" y="121481"/>
                    </a:cubicBezTo>
                    <a:cubicBezTo>
                      <a:pt x="167017" y="120058"/>
                      <a:pt x="168541" y="119042"/>
                      <a:pt x="169557" y="118433"/>
                    </a:cubicBezTo>
                    <a:cubicBezTo>
                      <a:pt x="170573" y="117620"/>
                      <a:pt x="171995" y="116604"/>
                      <a:pt x="173824" y="115385"/>
                    </a:cubicBezTo>
                    <a:cubicBezTo>
                      <a:pt x="175653" y="113962"/>
                      <a:pt x="176669" y="113251"/>
                      <a:pt x="176872" y="113251"/>
                    </a:cubicBezTo>
                    <a:cubicBezTo>
                      <a:pt x="177075" y="113251"/>
                      <a:pt x="178091" y="112642"/>
                      <a:pt x="179920" y="111422"/>
                    </a:cubicBezTo>
                    <a:cubicBezTo>
                      <a:pt x="181749" y="110203"/>
                      <a:pt x="182968" y="109289"/>
                      <a:pt x="183578" y="108679"/>
                    </a:cubicBezTo>
                    <a:cubicBezTo>
                      <a:pt x="183984" y="108476"/>
                      <a:pt x="184492" y="108070"/>
                      <a:pt x="185102" y="107460"/>
                    </a:cubicBezTo>
                    <a:cubicBezTo>
                      <a:pt x="189369" y="104615"/>
                      <a:pt x="192823" y="101974"/>
                      <a:pt x="195465" y="99535"/>
                    </a:cubicBezTo>
                    <a:cubicBezTo>
                      <a:pt x="197090" y="97910"/>
                      <a:pt x="198208" y="97097"/>
                      <a:pt x="198818" y="97097"/>
                    </a:cubicBezTo>
                    <a:cubicBezTo>
                      <a:pt x="201053" y="96894"/>
                      <a:pt x="203288" y="97402"/>
                      <a:pt x="205523" y="98621"/>
                    </a:cubicBezTo>
                    <a:cubicBezTo>
                      <a:pt x="207149" y="99434"/>
                      <a:pt x="208470" y="99942"/>
                      <a:pt x="209486" y="100145"/>
                    </a:cubicBezTo>
                    <a:cubicBezTo>
                      <a:pt x="213550" y="101770"/>
                      <a:pt x="216699" y="105326"/>
                      <a:pt x="218934" y="110813"/>
                    </a:cubicBezTo>
                    <a:cubicBezTo>
                      <a:pt x="219544" y="112438"/>
                      <a:pt x="220052" y="113962"/>
                      <a:pt x="220458" y="115385"/>
                    </a:cubicBezTo>
                    <a:cubicBezTo>
                      <a:pt x="222490" y="119449"/>
                      <a:pt x="220966" y="124122"/>
                      <a:pt x="215886" y="129406"/>
                    </a:cubicBezTo>
                    <a:cubicBezTo>
                      <a:pt x="214261" y="131438"/>
                      <a:pt x="213042" y="132860"/>
                      <a:pt x="212229" y="133673"/>
                    </a:cubicBezTo>
                    <a:cubicBezTo>
                      <a:pt x="211416" y="134486"/>
                      <a:pt x="209790" y="136213"/>
                      <a:pt x="207352" y="138854"/>
                    </a:cubicBezTo>
                    <a:cubicBezTo>
                      <a:pt x="197802" y="149014"/>
                      <a:pt x="191096" y="158158"/>
                      <a:pt x="187235" y="166286"/>
                    </a:cubicBezTo>
                    <a:cubicBezTo>
                      <a:pt x="185610" y="169741"/>
                      <a:pt x="184594" y="172179"/>
                      <a:pt x="184187" y="173602"/>
                    </a:cubicBezTo>
                    <a:cubicBezTo>
                      <a:pt x="183781" y="175024"/>
                      <a:pt x="183882" y="176040"/>
                      <a:pt x="184492" y="176650"/>
                    </a:cubicBezTo>
                    <a:cubicBezTo>
                      <a:pt x="184695" y="177462"/>
                      <a:pt x="185610" y="177564"/>
                      <a:pt x="187235" y="176954"/>
                    </a:cubicBezTo>
                    <a:cubicBezTo>
                      <a:pt x="188861" y="176548"/>
                      <a:pt x="190588" y="175837"/>
                      <a:pt x="192417" y="174821"/>
                    </a:cubicBezTo>
                    <a:cubicBezTo>
                      <a:pt x="194652" y="173805"/>
                      <a:pt x="195871" y="173297"/>
                      <a:pt x="196074" y="173297"/>
                    </a:cubicBezTo>
                    <a:cubicBezTo>
                      <a:pt x="196278" y="173297"/>
                      <a:pt x="197700" y="172687"/>
                      <a:pt x="200342" y="171468"/>
                    </a:cubicBezTo>
                    <a:cubicBezTo>
                      <a:pt x="205015" y="169233"/>
                      <a:pt x="207657" y="168115"/>
                      <a:pt x="208266" y="168115"/>
                    </a:cubicBezTo>
                    <a:cubicBezTo>
                      <a:pt x="208673" y="168115"/>
                      <a:pt x="210197" y="167506"/>
                      <a:pt x="212838" y="166286"/>
                    </a:cubicBezTo>
                    <a:cubicBezTo>
                      <a:pt x="215480" y="165067"/>
                      <a:pt x="217004" y="164458"/>
                      <a:pt x="217410" y="164458"/>
                    </a:cubicBezTo>
                    <a:cubicBezTo>
                      <a:pt x="217614" y="164458"/>
                      <a:pt x="217918" y="164254"/>
                      <a:pt x="218325" y="163848"/>
                    </a:cubicBezTo>
                    <a:cubicBezTo>
                      <a:pt x="220966" y="163442"/>
                      <a:pt x="224319" y="164254"/>
                      <a:pt x="228383" y="166286"/>
                    </a:cubicBezTo>
                    <a:cubicBezTo>
                      <a:pt x="229196" y="166896"/>
                      <a:pt x="232041" y="168318"/>
                      <a:pt x="236918" y="170554"/>
                    </a:cubicBezTo>
                    <a:cubicBezTo>
                      <a:pt x="240372" y="172586"/>
                      <a:pt x="243014" y="175227"/>
                      <a:pt x="244842" y="178478"/>
                    </a:cubicBezTo>
                    <a:cubicBezTo>
                      <a:pt x="248297" y="185997"/>
                      <a:pt x="249516" y="191178"/>
                      <a:pt x="248500" y="194023"/>
                    </a:cubicBezTo>
                    <a:cubicBezTo>
                      <a:pt x="245046" y="196258"/>
                      <a:pt x="243318" y="197173"/>
                      <a:pt x="243318" y="196766"/>
                    </a:cubicBezTo>
                    <a:cubicBezTo>
                      <a:pt x="243318" y="196766"/>
                      <a:pt x="243014" y="196868"/>
                      <a:pt x="242404" y="197071"/>
                    </a:cubicBezTo>
                    <a:cubicBezTo>
                      <a:pt x="241388" y="197274"/>
                      <a:pt x="237730" y="197681"/>
                      <a:pt x="231431" y="198290"/>
                    </a:cubicBezTo>
                    <a:cubicBezTo>
                      <a:pt x="224929" y="198697"/>
                      <a:pt x="219747" y="199103"/>
                      <a:pt x="215886" y="199510"/>
                    </a:cubicBezTo>
                    <a:cubicBezTo>
                      <a:pt x="208774" y="200322"/>
                      <a:pt x="203796" y="201440"/>
                      <a:pt x="200951" y="202862"/>
                    </a:cubicBezTo>
                    <a:cubicBezTo>
                      <a:pt x="200545" y="203066"/>
                      <a:pt x="200342" y="203066"/>
                      <a:pt x="200342" y="202862"/>
                    </a:cubicBezTo>
                    <a:cubicBezTo>
                      <a:pt x="200342" y="202659"/>
                      <a:pt x="200037" y="202761"/>
                      <a:pt x="199427" y="203167"/>
                    </a:cubicBezTo>
                    <a:cubicBezTo>
                      <a:pt x="199021" y="203574"/>
                      <a:pt x="198818" y="203675"/>
                      <a:pt x="198818" y="203472"/>
                    </a:cubicBezTo>
                    <a:cubicBezTo>
                      <a:pt x="198818" y="203269"/>
                      <a:pt x="198513" y="203370"/>
                      <a:pt x="197903" y="203777"/>
                    </a:cubicBezTo>
                    <a:cubicBezTo>
                      <a:pt x="197497" y="204183"/>
                      <a:pt x="197294" y="204386"/>
                      <a:pt x="197294" y="204386"/>
                    </a:cubicBezTo>
                    <a:cubicBezTo>
                      <a:pt x="196481" y="204386"/>
                      <a:pt x="194449" y="205199"/>
                      <a:pt x="191198" y="206825"/>
                    </a:cubicBezTo>
                    <a:cubicBezTo>
                      <a:pt x="189775" y="207638"/>
                      <a:pt x="189064" y="207942"/>
                      <a:pt x="189064" y="207739"/>
                    </a:cubicBezTo>
                    <a:cubicBezTo>
                      <a:pt x="189064" y="207536"/>
                      <a:pt x="189978" y="206825"/>
                      <a:pt x="191807" y="205606"/>
                    </a:cubicBezTo>
                    <a:cubicBezTo>
                      <a:pt x="198106" y="200526"/>
                      <a:pt x="202577" y="196258"/>
                      <a:pt x="205218" y="192804"/>
                    </a:cubicBezTo>
                    <a:cubicBezTo>
                      <a:pt x="205625" y="191788"/>
                      <a:pt x="206133" y="190975"/>
                      <a:pt x="206742" y="190366"/>
                    </a:cubicBezTo>
                    <a:cubicBezTo>
                      <a:pt x="207352" y="189553"/>
                      <a:pt x="207149" y="188842"/>
                      <a:pt x="206133" y="188232"/>
                    </a:cubicBezTo>
                    <a:cubicBezTo>
                      <a:pt x="205726" y="187622"/>
                      <a:pt x="204456" y="187419"/>
                      <a:pt x="202323" y="187622"/>
                    </a:cubicBezTo>
                    <a:cubicBezTo>
                      <a:pt x="200189" y="187826"/>
                      <a:pt x="196379" y="188537"/>
                      <a:pt x="190893" y="189756"/>
                    </a:cubicBezTo>
                    <a:cubicBezTo>
                      <a:pt x="185813" y="190975"/>
                      <a:pt x="182257" y="190772"/>
                      <a:pt x="180225" y="189146"/>
                    </a:cubicBezTo>
                    <a:cubicBezTo>
                      <a:pt x="176974" y="187521"/>
                      <a:pt x="174637" y="185082"/>
                      <a:pt x="173214" y="181831"/>
                    </a:cubicBezTo>
                    <a:lnTo>
                      <a:pt x="171995" y="179393"/>
                    </a:lnTo>
                    <a:lnTo>
                      <a:pt x="174129" y="174516"/>
                    </a:lnTo>
                    <a:cubicBezTo>
                      <a:pt x="175348" y="171468"/>
                      <a:pt x="176262" y="169334"/>
                      <a:pt x="176872" y="168115"/>
                    </a:cubicBezTo>
                    <a:cubicBezTo>
                      <a:pt x="177482" y="167302"/>
                      <a:pt x="177990" y="166286"/>
                      <a:pt x="178396" y="165067"/>
                    </a:cubicBezTo>
                    <a:cubicBezTo>
                      <a:pt x="179006" y="163645"/>
                      <a:pt x="180022" y="161206"/>
                      <a:pt x="181444" y="157752"/>
                    </a:cubicBezTo>
                    <a:cubicBezTo>
                      <a:pt x="183070" y="154298"/>
                      <a:pt x="184086" y="152062"/>
                      <a:pt x="184492" y="151046"/>
                    </a:cubicBezTo>
                    <a:cubicBezTo>
                      <a:pt x="184898" y="150030"/>
                      <a:pt x="185508" y="148608"/>
                      <a:pt x="186321" y="146779"/>
                    </a:cubicBezTo>
                    <a:cubicBezTo>
                      <a:pt x="187134" y="144950"/>
                      <a:pt x="187540" y="143833"/>
                      <a:pt x="187540" y="143426"/>
                    </a:cubicBezTo>
                    <a:cubicBezTo>
                      <a:pt x="187540" y="143223"/>
                      <a:pt x="187896" y="142207"/>
                      <a:pt x="188607" y="140378"/>
                    </a:cubicBezTo>
                    <a:cubicBezTo>
                      <a:pt x="189318" y="138550"/>
                      <a:pt x="189978" y="136924"/>
                      <a:pt x="190588" y="135502"/>
                    </a:cubicBezTo>
                    <a:cubicBezTo>
                      <a:pt x="192417" y="131031"/>
                      <a:pt x="193331" y="126662"/>
                      <a:pt x="193331" y="122395"/>
                    </a:cubicBezTo>
                    <a:cubicBezTo>
                      <a:pt x="193534" y="119754"/>
                      <a:pt x="192620" y="118636"/>
                      <a:pt x="190588" y="119042"/>
                    </a:cubicBezTo>
                    <a:cubicBezTo>
                      <a:pt x="187337" y="119855"/>
                      <a:pt x="184695" y="120770"/>
                      <a:pt x="182663" y="121786"/>
                    </a:cubicBezTo>
                    <a:cubicBezTo>
                      <a:pt x="182257" y="121989"/>
                      <a:pt x="181749" y="122192"/>
                      <a:pt x="181139" y="122395"/>
                    </a:cubicBezTo>
                    <a:cubicBezTo>
                      <a:pt x="177278" y="124224"/>
                      <a:pt x="172503" y="126764"/>
                      <a:pt x="166814" y="130015"/>
                    </a:cubicBezTo>
                    <a:cubicBezTo>
                      <a:pt x="165594" y="130828"/>
                      <a:pt x="164172" y="131742"/>
                      <a:pt x="162546" y="132758"/>
                    </a:cubicBezTo>
                    <a:cubicBezTo>
                      <a:pt x="160514" y="133571"/>
                      <a:pt x="159498" y="135197"/>
                      <a:pt x="159498" y="137635"/>
                    </a:cubicBezTo>
                    <a:cubicBezTo>
                      <a:pt x="158686" y="142512"/>
                      <a:pt x="157974" y="149116"/>
                      <a:pt x="157365" y="157447"/>
                    </a:cubicBezTo>
                    <a:cubicBezTo>
                      <a:pt x="157162" y="159886"/>
                      <a:pt x="156958" y="161308"/>
                      <a:pt x="156755" y="161714"/>
                    </a:cubicBezTo>
                    <a:cubicBezTo>
                      <a:pt x="156552" y="161918"/>
                      <a:pt x="156349" y="163340"/>
                      <a:pt x="156146" y="165982"/>
                    </a:cubicBezTo>
                    <a:cubicBezTo>
                      <a:pt x="155942" y="168623"/>
                      <a:pt x="155739" y="172890"/>
                      <a:pt x="155536" y="178783"/>
                    </a:cubicBezTo>
                    <a:cubicBezTo>
                      <a:pt x="155333" y="182441"/>
                      <a:pt x="155130" y="185692"/>
                      <a:pt x="154926" y="188537"/>
                    </a:cubicBezTo>
                    <a:cubicBezTo>
                      <a:pt x="154520" y="199916"/>
                      <a:pt x="154520" y="211194"/>
                      <a:pt x="154926" y="222370"/>
                    </a:cubicBezTo>
                    <a:cubicBezTo>
                      <a:pt x="155130" y="226230"/>
                      <a:pt x="155333" y="229786"/>
                      <a:pt x="155536" y="233038"/>
                    </a:cubicBezTo>
                    <a:cubicBezTo>
                      <a:pt x="155739" y="237914"/>
                      <a:pt x="155942" y="241521"/>
                      <a:pt x="156146" y="243858"/>
                    </a:cubicBezTo>
                    <a:cubicBezTo>
                      <a:pt x="156349" y="246195"/>
                      <a:pt x="156552" y="247465"/>
                      <a:pt x="156755" y="247668"/>
                    </a:cubicBezTo>
                    <a:cubicBezTo>
                      <a:pt x="156958" y="248074"/>
                      <a:pt x="157162" y="249802"/>
                      <a:pt x="157365" y="252850"/>
                    </a:cubicBezTo>
                    <a:cubicBezTo>
                      <a:pt x="157568" y="256101"/>
                      <a:pt x="157670" y="258438"/>
                      <a:pt x="157670" y="259860"/>
                    </a:cubicBezTo>
                    <a:cubicBezTo>
                      <a:pt x="158076" y="264737"/>
                      <a:pt x="158279" y="268191"/>
                      <a:pt x="158279" y="270223"/>
                    </a:cubicBezTo>
                    <a:cubicBezTo>
                      <a:pt x="158279" y="272255"/>
                      <a:pt x="158178" y="273881"/>
                      <a:pt x="157974" y="275100"/>
                    </a:cubicBezTo>
                    <a:cubicBezTo>
                      <a:pt x="157771" y="277538"/>
                      <a:pt x="156247" y="278758"/>
                      <a:pt x="153402" y="278758"/>
                    </a:cubicBezTo>
                    <a:cubicBezTo>
                      <a:pt x="151370" y="278758"/>
                      <a:pt x="148526" y="277538"/>
                      <a:pt x="144868" y="275100"/>
                    </a:cubicBezTo>
                    <a:cubicBezTo>
                      <a:pt x="142633" y="274084"/>
                      <a:pt x="140398" y="271950"/>
                      <a:pt x="138162" y="268699"/>
                    </a:cubicBezTo>
                    <a:cubicBezTo>
                      <a:pt x="132879" y="263213"/>
                      <a:pt x="130136" y="254475"/>
                      <a:pt x="129933" y="242486"/>
                    </a:cubicBezTo>
                    <a:cubicBezTo>
                      <a:pt x="129730" y="236187"/>
                      <a:pt x="128612" y="230498"/>
                      <a:pt x="126580" y="225418"/>
                    </a:cubicBezTo>
                    <a:cubicBezTo>
                      <a:pt x="125970" y="223792"/>
                      <a:pt x="125767" y="222878"/>
                      <a:pt x="125970" y="222674"/>
                    </a:cubicBezTo>
                    <a:cubicBezTo>
                      <a:pt x="126174" y="222878"/>
                      <a:pt x="127393" y="224808"/>
                      <a:pt x="129628" y="228466"/>
                    </a:cubicBezTo>
                    <a:cubicBezTo>
                      <a:pt x="131660" y="231717"/>
                      <a:pt x="133082" y="233850"/>
                      <a:pt x="133895" y="234866"/>
                    </a:cubicBezTo>
                    <a:cubicBezTo>
                      <a:pt x="134708" y="235882"/>
                      <a:pt x="135216" y="236187"/>
                      <a:pt x="135419" y="235781"/>
                    </a:cubicBezTo>
                    <a:cubicBezTo>
                      <a:pt x="135622" y="235578"/>
                      <a:pt x="135775" y="234612"/>
                      <a:pt x="135876" y="232885"/>
                    </a:cubicBezTo>
                    <a:cubicBezTo>
                      <a:pt x="135978" y="231158"/>
                      <a:pt x="136130" y="229075"/>
                      <a:pt x="136334" y="226637"/>
                    </a:cubicBezTo>
                    <a:cubicBezTo>
                      <a:pt x="136334" y="223995"/>
                      <a:pt x="136435" y="221862"/>
                      <a:pt x="136638" y="220236"/>
                    </a:cubicBezTo>
                    <a:cubicBezTo>
                      <a:pt x="136842" y="218610"/>
                      <a:pt x="136943" y="217696"/>
                      <a:pt x="136943" y="217493"/>
                    </a:cubicBezTo>
                    <a:cubicBezTo>
                      <a:pt x="137350" y="216883"/>
                      <a:pt x="137553" y="215359"/>
                      <a:pt x="137553" y="212921"/>
                    </a:cubicBezTo>
                    <a:cubicBezTo>
                      <a:pt x="137553" y="210482"/>
                      <a:pt x="137654" y="207434"/>
                      <a:pt x="137858" y="203777"/>
                    </a:cubicBezTo>
                    <a:cubicBezTo>
                      <a:pt x="138061" y="200526"/>
                      <a:pt x="138264" y="196462"/>
                      <a:pt x="138467" y="191585"/>
                    </a:cubicBezTo>
                    <a:cubicBezTo>
                      <a:pt x="138670" y="186911"/>
                      <a:pt x="138975" y="183050"/>
                      <a:pt x="139382" y="180002"/>
                    </a:cubicBezTo>
                    <a:cubicBezTo>
                      <a:pt x="139585" y="176954"/>
                      <a:pt x="139890" y="172992"/>
                      <a:pt x="140296" y="168115"/>
                    </a:cubicBezTo>
                    <a:cubicBezTo>
                      <a:pt x="140499" y="163035"/>
                      <a:pt x="140906" y="158362"/>
                      <a:pt x="141515" y="154094"/>
                    </a:cubicBezTo>
                    <a:cubicBezTo>
                      <a:pt x="141922" y="150234"/>
                      <a:pt x="142023" y="148100"/>
                      <a:pt x="141820" y="147694"/>
                    </a:cubicBezTo>
                    <a:cubicBezTo>
                      <a:pt x="141617" y="147490"/>
                      <a:pt x="141312" y="147592"/>
                      <a:pt x="140906" y="147998"/>
                    </a:cubicBezTo>
                    <a:cubicBezTo>
                      <a:pt x="140296" y="148608"/>
                      <a:pt x="139788" y="148913"/>
                      <a:pt x="139382" y="148913"/>
                    </a:cubicBezTo>
                    <a:cubicBezTo>
                      <a:pt x="139178" y="148913"/>
                      <a:pt x="138975" y="149014"/>
                      <a:pt x="138772" y="149218"/>
                    </a:cubicBezTo>
                    <a:cubicBezTo>
                      <a:pt x="138772" y="149421"/>
                      <a:pt x="138670" y="149624"/>
                      <a:pt x="138467" y="149827"/>
                    </a:cubicBezTo>
                    <a:cubicBezTo>
                      <a:pt x="138264" y="149827"/>
                      <a:pt x="137654" y="150132"/>
                      <a:pt x="136638" y="150742"/>
                    </a:cubicBezTo>
                    <a:cubicBezTo>
                      <a:pt x="135622" y="151351"/>
                      <a:pt x="134403" y="152062"/>
                      <a:pt x="132981" y="152875"/>
                    </a:cubicBezTo>
                    <a:cubicBezTo>
                      <a:pt x="126885" y="156736"/>
                      <a:pt x="122110" y="159073"/>
                      <a:pt x="118655" y="159886"/>
                    </a:cubicBezTo>
                    <a:lnTo>
                      <a:pt x="117131" y="160190"/>
                    </a:lnTo>
                    <a:lnTo>
                      <a:pt x="118960" y="158971"/>
                    </a:lnTo>
                    <a:cubicBezTo>
                      <a:pt x="119773" y="158362"/>
                      <a:pt x="121449" y="156990"/>
                      <a:pt x="123989" y="154856"/>
                    </a:cubicBezTo>
                    <a:cubicBezTo>
                      <a:pt x="126529" y="152723"/>
                      <a:pt x="129831" y="149827"/>
                      <a:pt x="133895" y="146170"/>
                    </a:cubicBezTo>
                    <a:cubicBezTo>
                      <a:pt x="138569" y="142309"/>
                      <a:pt x="141515" y="139870"/>
                      <a:pt x="142734" y="138854"/>
                    </a:cubicBezTo>
                    <a:cubicBezTo>
                      <a:pt x="142938" y="138651"/>
                      <a:pt x="143141" y="138245"/>
                      <a:pt x="143344" y="137635"/>
                    </a:cubicBezTo>
                    <a:cubicBezTo>
                      <a:pt x="143750" y="134181"/>
                      <a:pt x="144462" y="129304"/>
                      <a:pt x="145478" y="123005"/>
                    </a:cubicBezTo>
                    <a:cubicBezTo>
                      <a:pt x="145681" y="120566"/>
                      <a:pt x="145884" y="119144"/>
                      <a:pt x="146087" y="118738"/>
                    </a:cubicBezTo>
                    <a:cubicBezTo>
                      <a:pt x="146290" y="118331"/>
                      <a:pt x="146494" y="117010"/>
                      <a:pt x="146697" y="114775"/>
                    </a:cubicBezTo>
                    <a:cubicBezTo>
                      <a:pt x="147103" y="112540"/>
                      <a:pt x="147408" y="110914"/>
                      <a:pt x="147611" y="109898"/>
                    </a:cubicBezTo>
                    <a:cubicBezTo>
                      <a:pt x="147814" y="109086"/>
                      <a:pt x="147916" y="108374"/>
                      <a:pt x="147916" y="107765"/>
                    </a:cubicBezTo>
                    <a:cubicBezTo>
                      <a:pt x="149948" y="96386"/>
                      <a:pt x="151878" y="87343"/>
                      <a:pt x="153707" y="80638"/>
                    </a:cubicBezTo>
                    <a:cubicBezTo>
                      <a:pt x="154520" y="78606"/>
                      <a:pt x="154926" y="76167"/>
                      <a:pt x="154926" y="73322"/>
                    </a:cubicBezTo>
                    <a:cubicBezTo>
                      <a:pt x="155130" y="70681"/>
                      <a:pt x="152996" y="70579"/>
                      <a:pt x="148526" y="73018"/>
                    </a:cubicBezTo>
                    <a:cubicBezTo>
                      <a:pt x="140804" y="76675"/>
                      <a:pt x="130847" y="84600"/>
                      <a:pt x="118655" y="96792"/>
                    </a:cubicBezTo>
                    <a:cubicBezTo>
                      <a:pt x="116217" y="99230"/>
                      <a:pt x="114032" y="101313"/>
                      <a:pt x="112102" y="103040"/>
                    </a:cubicBezTo>
                    <a:cubicBezTo>
                      <a:pt x="110172" y="104768"/>
                      <a:pt x="109105" y="105631"/>
                      <a:pt x="108902" y="105631"/>
                    </a:cubicBezTo>
                    <a:cubicBezTo>
                      <a:pt x="108495" y="105631"/>
                      <a:pt x="107378" y="105225"/>
                      <a:pt x="105549" y="104412"/>
                    </a:cubicBezTo>
                    <a:cubicBezTo>
                      <a:pt x="103923" y="103802"/>
                      <a:pt x="102806" y="102685"/>
                      <a:pt x="102196" y="101059"/>
                    </a:cubicBezTo>
                    <a:cubicBezTo>
                      <a:pt x="100367" y="98621"/>
                      <a:pt x="101383" y="95573"/>
                      <a:pt x="105244" y="91915"/>
                    </a:cubicBezTo>
                    <a:cubicBezTo>
                      <a:pt x="112356" y="83787"/>
                      <a:pt x="118249" y="75253"/>
                      <a:pt x="122922" y="66312"/>
                    </a:cubicBezTo>
                    <a:cubicBezTo>
                      <a:pt x="124142" y="64077"/>
                      <a:pt x="125056" y="62553"/>
                      <a:pt x="125666" y="61740"/>
                    </a:cubicBezTo>
                    <a:cubicBezTo>
                      <a:pt x="126478" y="59911"/>
                      <a:pt x="128002" y="55644"/>
                      <a:pt x="130238" y="48938"/>
                    </a:cubicBezTo>
                    <a:cubicBezTo>
                      <a:pt x="131050" y="46703"/>
                      <a:pt x="131660" y="45078"/>
                      <a:pt x="132066" y="44062"/>
                    </a:cubicBezTo>
                    <a:cubicBezTo>
                      <a:pt x="132473" y="43046"/>
                      <a:pt x="132778" y="41826"/>
                      <a:pt x="132981" y="40404"/>
                    </a:cubicBezTo>
                    <a:cubicBezTo>
                      <a:pt x="133184" y="39185"/>
                      <a:pt x="133489" y="38169"/>
                      <a:pt x="133895" y="37356"/>
                    </a:cubicBezTo>
                    <a:cubicBezTo>
                      <a:pt x="134098" y="36340"/>
                      <a:pt x="134302" y="35527"/>
                      <a:pt x="134505" y="34918"/>
                    </a:cubicBezTo>
                    <a:cubicBezTo>
                      <a:pt x="134505" y="33902"/>
                      <a:pt x="134911" y="31971"/>
                      <a:pt x="135724" y="29126"/>
                    </a:cubicBezTo>
                    <a:cubicBezTo>
                      <a:pt x="137350" y="22827"/>
                      <a:pt x="137756" y="18662"/>
                      <a:pt x="136943" y="16630"/>
                    </a:cubicBezTo>
                    <a:cubicBezTo>
                      <a:pt x="136740" y="16020"/>
                      <a:pt x="136638" y="15410"/>
                      <a:pt x="136638" y="14801"/>
                    </a:cubicBezTo>
                    <a:cubicBezTo>
                      <a:pt x="136638" y="12566"/>
                      <a:pt x="133489" y="10635"/>
                      <a:pt x="127190" y="9010"/>
                    </a:cubicBezTo>
                    <a:cubicBezTo>
                      <a:pt x="124345" y="9213"/>
                      <a:pt x="122922" y="8197"/>
                      <a:pt x="122922" y="5962"/>
                    </a:cubicBezTo>
                    <a:cubicBezTo>
                      <a:pt x="122922" y="4336"/>
                      <a:pt x="123634" y="3218"/>
                      <a:pt x="125056" y="2609"/>
                    </a:cubicBezTo>
                    <a:cubicBezTo>
                      <a:pt x="126478" y="1796"/>
                      <a:pt x="127799" y="1085"/>
                      <a:pt x="129018" y="47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</a:schemeClr>
                    </a:solidFill>
                    <a:latin typeface="方正卡通简体" pitchFamily="65" charset="-122"/>
                    <a:ea typeface="方正卡通简体" pitchFamily="65" charset="-122"/>
                  </a:defRPr>
                </a:lvl1pPr>
              </a:lstStyle>
              <a:p>
                <a:endParaRPr lang="zh-CN" altLang="en-US" sz="2399" dirty="0">
                  <a:solidFill>
                    <a:schemeClr val="accent1"/>
                  </a:solidFill>
                  <a:latin typeface="演示流云楷" panose="02000600000000000000" pitchFamily="2" charset="-122"/>
                  <a:ea typeface="演示流云楷" panose="02000600000000000000" pitchFamily="2" charset="-122"/>
                  <a:cs typeface="演示流云楷" panose="02000600000000000000" pitchFamily="2" charset="-122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3D4CF1D-2BE9-444B-848D-DC5C47FF9911}"/>
                </a:ext>
              </a:extLst>
            </p:cNvPr>
            <p:cNvSpPr txBox="1"/>
            <p:nvPr/>
          </p:nvSpPr>
          <p:spPr>
            <a:xfrm>
              <a:off x="5319306" y="932696"/>
              <a:ext cx="2750274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BRAND COOPERATION, LEADING EACH OF THE TOP 100 DESIGNERS</a:t>
              </a:r>
              <a:endParaRPr lang="zh-CN" altLang="en-US" sz="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7C7D2451-694A-4B9F-A075-9DEEB97BB568}"/>
              </a:ext>
            </a:extLst>
          </p:cNvPr>
          <p:cNvGrpSpPr/>
          <p:nvPr/>
        </p:nvGrpSpPr>
        <p:grpSpPr>
          <a:xfrm>
            <a:off x="1546287" y="3744914"/>
            <a:ext cx="1544780" cy="376584"/>
            <a:chOff x="1280757" y="1774181"/>
            <a:chExt cx="1296161" cy="315976"/>
          </a:xfrm>
        </p:grpSpPr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847A757-34D8-4B4C-9714-769566F9E85F}"/>
                </a:ext>
              </a:extLst>
            </p:cNvPr>
            <p:cNvSpPr/>
            <p:nvPr/>
          </p:nvSpPr>
          <p:spPr>
            <a:xfrm>
              <a:off x="1281003" y="1945821"/>
              <a:ext cx="270186" cy="144336"/>
            </a:xfrm>
            <a:custGeom>
              <a:avLst/>
              <a:gdLst>
                <a:gd name="connsiteX0" fmla="*/ -1277 w 418277"/>
                <a:gd name="connsiteY0" fmla="*/ 163980 h 223448"/>
                <a:gd name="connsiteX1" fmla="*/ 257396 w 418277"/>
                <a:gd name="connsiteY1" fmla="*/ 14637 h 223448"/>
                <a:gd name="connsiteX2" fmla="*/ 417000 w 418277"/>
                <a:gd name="connsiteY2" fmla="*/ 57432 h 223448"/>
                <a:gd name="connsiteX3" fmla="*/ 417000 w 418277"/>
                <a:gd name="connsiteY3" fmla="*/ 57432 h 223448"/>
                <a:gd name="connsiteX4" fmla="*/ 417000 w 418277"/>
                <a:gd name="connsiteY4" fmla="*/ 57432 h 223448"/>
                <a:gd name="connsiteX5" fmla="*/ 158381 w 418277"/>
                <a:gd name="connsiteY5" fmla="*/ 206753 h 223448"/>
                <a:gd name="connsiteX6" fmla="*/ -1277 w 418277"/>
                <a:gd name="connsiteY6" fmla="*/ 163980 h 223448"/>
                <a:gd name="connsiteX7" fmla="*/ -1277 w 418277"/>
                <a:gd name="connsiteY7" fmla="*/ 163980 h 223448"/>
                <a:gd name="connsiteX8" fmla="*/ -1277 w 418277"/>
                <a:gd name="connsiteY8" fmla="*/ 163980 h 22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277" h="223448">
                  <a:moveTo>
                    <a:pt x="-1277" y="163980"/>
                  </a:moveTo>
                  <a:lnTo>
                    <a:pt x="257396" y="14637"/>
                  </a:lnTo>
                  <a:cubicBezTo>
                    <a:pt x="313290" y="-17604"/>
                    <a:pt x="384738" y="1549"/>
                    <a:pt x="417000" y="57432"/>
                  </a:cubicBezTo>
                  <a:lnTo>
                    <a:pt x="417000" y="57432"/>
                  </a:lnTo>
                  <a:lnTo>
                    <a:pt x="417000" y="57432"/>
                  </a:lnTo>
                  <a:lnTo>
                    <a:pt x="158381" y="206753"/>
                  </a:lnTo>
                  <a:cubicBezTo>
                    <a:pt x="102477" y="239026"/>
                    <a:pt x="30996" y="219873"/>
                    <a:pt x="-1277" y="163980"/>
                  </a:cubicBezTo>
                  <a:lnTo>
                    <a:pt x="-1277" y="163980"/>
                  </a:lnTo>
                  <a:lnTo>
                    <a:pt x="-1277" y="163980"/>
                  </a:ln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39CAAAF-A518-40DD-9D21-CE16250288C4}"/>
                </a:ext>
              </a:extLst>
            </p:cNvPr>
            <p:cNvSpPr/>
            <p:nvPr/>
          </p:nvSpPr>
          <p:spPr>
            <a:xfrm>
              <a:off x="1281010" y="1774410"/>
              <a:ext cx="271253" cy="144562"/>
            </a:xfrm>
            <a:custGeom>
              <a:avLst/>
              <a:gdLst>
                <a:gd name="connsiteX0" fmla="*/ 158838 w 419929"/>
                <a:gd name="connsiteY0" fmla="*/ 14598 h 223797"/>
                <a:gd name="connsiteX1" fmla="*/ 418653 w 419929"/>
                <a:gd name="connsiteY1" fmla="*/ 163919 h 223797"/>
                <a:gd name="connsiteX2" fmla="*/ 418653 w 419929"/>
                <a:gd name="connsiteY2" fmla="*/ 163919 h 223797"/>
                <a:gd name="connsiteX3" fmla="*/ 418653 w 419929"/>
                <a:gd name="connsiteY3" fmla="*/ 163919 h 223797"/>
                <a:gd name="connsiteX4" fmla="*/ 258570 w 419929"/>
                <a:gd name="connsiteY4" fmla="*/ 207181 h 223797"/>
                <a:gd name="connsiteX5" fmla="*/ -1277 w 419929"/>
                <a:gd name="connsiteY5" fmla="*/ 57839 h 223797"/>
                <a:gd name="connsiteX6" fmla="*/ -1277 w 419929"/>
                <a:gd name="connsiteY6" fmla="*/ 57839 h 223797"/>
                <a:gd name="connsiteX7" fmla="*/ -1277 w 419929"/>
                <a:gd name="connsiteY7" fmla="*/ 57839 h 223797"/>
                <a:gd name="connsiteX8" fmla="*/ 158838 w 419929"/>
                <a:gd name="connsiteY8" fmla="*/ 14598 h 2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929" h="223797">
                  <a:moveTo>
                    <a:pt x="158838" y="14598"/>
                  </a:moveTo>
                  <a:lnTo>
                    <a:pt x="418653" y="163919"/>
                  </a:lnTo>
                  <a:lnTo>
                    <a:pt x="418653" y="163919"/>
                  </a:lnTo>
                  <a:lnTo>
                    <a:pt x="418653" y="163919"/>
                  </a:lnTo>
                  <a:cubicBezTo>
                    <a:pt x="386390" y="220062"/>
                    <a:pt x="314724" y="239432"/>
                    <a:pt x="258570" y="207181"/>
                  </a:cubicBezTo>
                  <a:lnTo>
                    <a:pt x="-1277" y="57839"/>
                  </a:lnTo>
                  <a:lnTo>
                    <a:pt x="-1277" y="57839"/>
                  </a:lnTo>
                  <a:lnTo>
                    <a:pt x="-1277" y="57839"/>
                  </a:lnTo>
                  <a:cubicBezTo>
                    <a:pt x="30996" y="1684"/>
                    <a:pt x="102684" y="-17675"/>
                    <a:pt x="158838" y="14598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DD41DBC-1785-48C2-9917-D9777CD1E3D5}"/>
                </a:ext>
              </a:extLst>
            </p:cNvPr>
            <p:cNvSpPr/>
            <p:nvPr/>
          </p:nvSpPr>
          <p:spPr>
            <a:xfrm>
              <a:off x="1580707" y="1945862"/>
              <a:ext cx="270108" cy="144294"/>
            </a:xfrm>
            <a:custGeom>
              <a:avLst/>
              <a:gdLst>
                <a:gd name="connsiteX0" fmla="*/ 257342 w 418157"/>
                <a:gd name="connsiteY0" fmla="*/ 206753 h 223383"/>
                <a:gd name="connsiteX1" fmla="*/ -1277 w 418157"/>
                <a:gd name="connsiteY1" fmla="*/ 57433 h 223383"/>
                <a:gd name="connsiteX2" fmla="*/ -1277 w 418157"/>
                <a:gd name="connsiteY2" fmla="*/ 57433 h 223383"/>
                <a:gd name="connsiteX3" fmla="*/ -1277 w 418157"/>
                <a:gd name="connsiteY3" fmla="*/ 57433 h 223383"/>
                <a:gd name="connsiteX4" fmla="*/ 158371 w 418157"/>
                <a:gd name="connsiteY4" fmla="*/ 14659 h 223383"/>
                <a:gd name="connsiteX5" fmla="*/ 416881 w 418157"/>
                <a:gd name="connsiteY5" fmla="*/ 163915 h 223383"/>
                <a:gd name="connsiteX6" fmla="*/ 416881 w 418157"/>
                <a:gd name="connsiteY6" fmla="*/ 163915 h 223383"/>
                <a:gd name="connsiteX7" fmla="*/ 416881 w 418157"/>
                <a:gd name="connsiteY7" fmla="*/ 163915 h 223383"/>
                <a:gd name="connsiteX8" fmla="*/ 257342 w 418157"/>
                <a:gd name="connsiteY8" fmla="*/ 206753 h 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57" h="223383">
                  <a:moveTo>
                    <a:pt x="257342" y="206753"/>
                  </a:moveTo>
                  <a:lnTo>
                    <a:pt x="-1277" y="57433"/>
                  </a:lnTo>
                  <a:lnTo>
                    <a:pt x="-1277" y="57433"/>
                  </a:lnTo>
                  <a:lnTo>
                    <a:pt x="-1277" y="57433"/>
                  </a:lnTo>
                  <a:cubicBezTo>
                    <a:pt x="30996" y="1539"/>
                    <a:pt x="102466" y="-17614"/>
                    <a:pt x="158371" y="14659"/>
                  </a:cubicBezTo>
                  <a:lnTo>
                    <a:pt x="416881" y="163915"/>
                  </a:lnTo>
                  <a:lnTo>
                    <a:pt x="416881" y="163915"/>
                  </a:lnTo>
                  <a:lnTo>
                    <a:pt x="416881" y="163915"/>
                  </a:lnTo>
                  <a:cubicBezTo>
                    <a:pt x="384629" y="219765"/>
                    <a:pt x="313235" y="238939"/>
                    <a:pt x="257342" y="206753"/>
                  </a:cubicBez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711186A-BC3D-420C-BD28-D4B807269E39}"/>
                </a:ext>
              </a:extLst>
            </p:cNvPr>
            <p:cNvSpPr/>
            <p:nvPr/>
          </p:nvSpPr>
          <p:spPr>
            <a:xfrm>
              <a:off x="1580630" y="1774181"/>
              <a:ext cx="270262" cy="144378"/>
            </a:xfrm>
            <a:custGeom>
              <a:avLst/>
              <a:gdLst>
                <a:gd name="connsiteX0" fmla="*/ 417000 w 418396"/>
                <a:gd name="connsiteY0" fmla="*/ 57508 h 223513"/>
                <a:gd name="connsiteX1" fmla="*/ 158371 w 418396"/>
                <a:gd name="connsiteY1" fmla="*/ 206818 h 223513"/>
                <a:gd name="connsiteX2" fmla="*/ -1277 w 418396"/>
                <a:gd name="connsiteY2" fmla="*/ 164045 h 223513"/>
                <a:gd name="connsiteX3" fmla="*/ -1277 w 418396"/>
                <a:gd name="connsiteY3" fmla="*/ 164045 h 223513"/>
                <a:gd name="connsiteX4" fmla="*/ -1277 w 418396"/>
                <a:gd name="connsiteY4" fmla="*/ 164045 h 223513"/>
                <a:gd name="connsiteX5" fmla="*/ 257461 w 418396"/>
                <a:gd name="connsiteY5" fmla="*/ 14659 h 223513"/>
                <a:gd name="connsiteX6" fmla="*/ 417120 w 418396"/>
                <a:gd name="connsiteY6" fmla="*/ 57443 h 223513"/>
                <a:gd name="connsiteX7" fmla="*/ 417120 w 418396"/>
                <a:gd name="connsiteY7" fmla="*/ 57443 h 223513"/>
                <a:gd name="connsiteX8" fmla="*/ 417120 w 418396"/>
                <a:gd name="connsiteY8" fmla="*/ 57443 h 2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96" h="223513">
                  <a:moveTo>
                    <a:pt x="417000" y="57508"/>
                  </a:moveTo>
                  <a:lnTo>
                    <a:pt x="158371" y="206818"/>
                  </a:lnTo>
                  <a:cubicBezTo>
                    <a:pt x="102477" y="239091"/>
                    <a:pt x="30996" y="219938"/>
                    <a:pt x="-1277" y="164045"/>
                  </a:cubicBezTo>
                  <a:lnTo>
                    <a:pt x="-1277" y="164045"/>
                  </a:lnTo>
                  <a:lnTo>
                    <a:pt x="-1277" y="164045"/>
                  </a:lnTo>
                  <a:lnTo>
                    <a:pt x="257461" y="14659"/>
                  </a:lnTo>
                  <a:cubicBezTo>
                    <a:pt x="313366" y="-17614"/>
                    <a:pt x="384847" y="1539"/>
                    <a:pt x="417120" y="57443"/>
                  </a:cubicBezTo>
                  <a:lnTo>
                    <a:pt x="417120" y="57443"/>
                  </a:lnTo>
                  <a:lnTo>
                    <a:pt x="417120" y="57443"/>
                  </a:ln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838D914F-0A79-4131-A188-D146A347F0DB}"/>
                </a:ext>
              </a:extLst>
            </p:cNvPr>
            <p:cNvSpPr/>
            <p:nvPr/>
          </p:nvSpPr>
          <p:spPr>
            <a:xfrm>
              <a:off x="1760324" y="1882089"/>
              <a:ext cx="90575" cy="100405"/>
            </a:xfrm>
            <a:custGeom>
              <a:avLst/>
              <a:gdLst>
                <a:gd name="connsiteX0" fmla="*/ 8525 w 140220"/>
                <a:gd name="connsiteY0" fmla="*/ 59776 h 155438"/>
                <a:gd name="connsiteX1" fmla="*/ 109594 w 140220"/>
                <a:gd name="connsiteY1" fmla="*/ 1578 h 155438"/>
                <a:gd name="connsiteX2" fmla="*/ 136345 w 140220"/>
                <a:gd name="connsiteY2" fmla="*/ 8796 h 155438"/>
                <a:gd name="connsiteX3" fmla="*/ 138943 w 140220"/>
                <a:gd name="connsiteY3" fmla="*/ 18481 h 155438"/>
                <a:gd name="connsiteX4" fmla="*/ 138943 w 140220"/>
                <a:gd name="connsiteY4" fmla="*/ 134887 h 155438"/>
                <a:gd name="connsiteX5" fmla="*/ 119421 w 140220"/>
                <a:gd name="connsiteY5" fmla="*/ 154421 h 155438"/>
                <a:gd name="connsiteX6" fmla="*/ 109594 w 140220"/>
                <a:gd name="connsiteY6" fmla="*/ 151790 h 155438"/>
                <a:gd name="connsiteX7" fmla="*/ 8525 w 140220"/>
                <a:gd name="connsiteY7" fmla="*/ 93592 h 155438"/>
                <a:gd name="connsiteX8" fmla="*/ 1329 w 140220"/>
                <a:gd name="connsiteY8" fmla="*/ 66961 h 155438"/>
                <a:gd name="connsiteX9" fmla="*/ 8525 w 140220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0" h="155438">
                  <a:moveTo>
                    <a:pt x="8525" y="59776"/>
                  </a:moveTo>
                  <a:lnTo>
                    <a:pt x="109594" y="1578"/>
                  </a:lnTo>
                  <a:cubicBezTo>
                    <a:pt x="118975" y="-3792"/>
                    <a:pt x="130954" y="-563"/>
                    <a:pt x="136345" y="8796"/>
                  </a:cubicBezTo>
                  <a:cubicBezTo>
                    <a:pt x="138041" y="11752"/>
                    <a:pt x="138932" y="15089"/>
                    <a:pt x="138943" y="18481"/>
                  </a:cubicBezTo>
                  <a:lnTo>
                    <a:pt x="138943" y="134887"/>
                  </a:lnTo>
                  <a:cubicBezTo>
                    <a:pt x="138954" y="145659"/>
                    <a:pt x="130215" y="154410"/>
                    <a:pt x="119421" y="154421"/>
                  </a:cubicBezTo>
                  <a:cubicBezTo>
                    <a:pt x="115975" y="154432"/>
                    <a:pt x="112584" y="153518"/>
                    <a:pt x="109594" y="151790"/>
                  </a:cubicBezTo>
                  <a:lnTo>
                    <a:pt x="8525" y="93592"/>
                  </a:lnTo>
                  <a:cubicBezTo>
                    <a:pt x="-834" y="88222"/>
                    <a:pt x="-4052" y="76298"/>
                    <a:pt x="1329" y="66961"/>
                  </a:cubicBezTo>
                  <a:cubicBezTo>
                    <a:pt x="3047" y="63972"/>
                    <a:pt x="5536" y="61493"/>
                    <a:pt x="852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421941C-2650-4A40-A73D-CF620E694121}"/>
                </a:ext>
              </a:extLst>
            </p:cNvPr>
            <p:cNvSpPr/>
            <p:nvPr/>
          </p:nvSpPr>
          <p:spPr>
            <a:xfrm>
              <a:off x="1280757" y="1882089"/>
              <a:ext cx="90577" cy="100405"/>
            </a:xfrm>
            <a:custGeom>
              <a:avLst/>
              <a:gdLst>
                <a:gd name="connsiteX0" fmla="*/ 129185 w 140223"/>
                <a:gd name="connsiteY0" fmla="*/ 59776 h 155438"/>
                <a:gd name="connsiteX1" fmla="*/ 28083 w 140223"/>
                <a:gd name="connsiteY1" fmla="*/ 1578 h 155438"/>
                <a:gd name="connsiteX2" fmla="*/ 1321 w 140223"/>
                <a:gd name="connsiteY2" fmla="*/ 8796 h 155438"/>
                <a:gd name="connsiteX3" fmla="*/ -1277 w 140223"/>
                <a:gd name="connsiteY3" fmla="*/ 18481 h 155438"/>
                <a:gd name="connsiteX4" fmla="*/ -1277 w 140223"/>
                <a:gd name="connsiteY4" fmla="*/ 134887 h 155438"/>
                <a:gd name="connsiteX5" fmla="*/ 18256 w 140223"/>
                <a:gd name="connsiteY5" fmla="*/ 154421 h 155438"/>
                <a:gd name="connsiteX6" fmla="*/ 28083 w 140223"/>
                <a:gd name="connsiteY6" fmla="*/ 151790 h 155438"/>
                <a:gd name="connsiteX7" fmla="*/ 129185 w 140223"/>
                <a:gd name="connsiteY7" fmla="*/ 93592 h 155438"/>
                <a:gd name="connsiteX8" fmla="*/ 136294 w 140223"/>
                <a:gd name="connsiteY8" fmla="*/ 66874 h 155438"/>
                <a:gd name="connsiteX9" fmla="*/ 129185 w 140223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3" h="155438">
                  <a:moveTo>
                    <a:pt x="129185" y="59776"/>
                  </a:moveTo>
                  <a:lnTo>
                    <a:pt x="28083" y="1578"/>
                  </a:lnTo>
                  <a:cubicBezTo>
                    <a:pt x="18691" y="-3792"/>
                    <a:pt x="6712" y="-563"/>
                    <a:pt x="1321" y="8796"/>
                  </a:cubicBezTo>
                  <a:cubicBezTo>
                    <a:pt x="-375" y="11752"/>
                    <a:pt x="-1266" y="15089"/>
                    <a:pt x="-1277" y="18481"/>
                  </a:cubicBezTo>
                  <a:lnTo>
                    <a:pt x="-1277" y="134887"/>
                  </a:lnTo>
                  <a:cubicBezTo>
                    <a:pt x="-1288" y="145659"/>
                    <a:pt x="7452" y="154410"/>
                    <a:pt x="18256" y="154421"/>
                  </a:cubicBezTo>
                  <a:cubicBezTo>
                    <a:pt x="21702" y="154432"/>
                    <a:pt x="25094" y="153518"/>
                    <a:pt x="28083" y="151790"/>
                  </a:cubicBezTo>
                  <a:lnTo>
                    <a:pt x="129185" y="93592"/>
                  </a:lnTo>
                  <a:cubicBezTo>
                    <a:pt x="138544" y="88168"/>
                    <a:pt x="141729" y="76211"/>
                    <a:pt x="136294" y="66874"/>
                  </a:cubicBezTo>
                  <a:cubicBezTo>
                    <a:pt x="134587" y="63928"/>
                    <a:pt x="132130" y="61482"/>
                    <a:pt x="12918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24877E5-ED8B-41C9-9B16-A55C7DD3E947}"/>
                </a:ext>
              </a:extLst>
            </p:cNvPr>
            <p:cNvSpPr/>
            <p:nvPr/>
          </p:nvSpPr>
          <p:spPr>
            <a:xfrm>
              <a:off x="1939370" y="1823810"/>
              <a:ext cx="89172" cy="129897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323 w 138048"/>
                <a:gd name="connsiteY2" fmla="*/ 124846 h 201094"/>
                <a:gd name="connsiteX3" fmla="*/ 51323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355 w 138048"/>
                <a:gd name="connsiteY7" fmla="*/ 31049 h 201094"/>
                <a:gd name="connsiteX8" fmla="*/ 32355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11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728" y="96693"/>
                    <a:pt x="108510" y="124846"/>
                    <a:pt x="73737" y="124846"/>
                  </a:cubicBezTo>
                  <a:lnTo>
                    <a:pt x="51323" y="124846"/>
                  </a:lnTo>
                  <a:lnTo>
                    <a:pt x="51323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355" y="31049"/>
                  </a:lnTo>
                  <a:lnTo>
                    <a:pt x="32355" y="163738"/>
                  </a:lnTo>
                  <a:cubicBezTo>
                    <a:pt x="32300" y="182750"/>
                    <a:pt x="17680" y="198544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369" y="-1116"/>
                    <a:pt x="136674" y="27016"/>
                    <a:pt x="136772" y="61811"/>
                  </a:cubicBezTo>
                  <a:cubicBezTo>
                    <a:pt x="136772" y="61854"/>
                    <a:pt x="136772" y="61898"/>
                    <a:pt x="136772" y="61941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A8B92CB-E1C2-43C2-BDD3-CF697C68FC9D}"/>
                </a:ext>
              </a:extLst>
            </p:cNvPr>
            <p:cNvSpPr/>
            <p:nvPr/>
          </p:nvSpPr>
          <p:spPr>
            <a:xfrm>
              <a:off x="2051011" y="1823810"/>
              <a:ext cx="89172" cy="129897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280 w 138048"/>
                <a:gd name="connsiteY2" fmla="*/ 124846 h 201094"/>
                <a:gd name="connsiteX3" fmla="*/ 51280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572 w 138048"/>
                <a:gd name="connsiteY7" fmla="*/ 31049 h 201094"/>
                <a:gd name="connsiteX8" fmla="*/ 32572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98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696" y="96682"/>
                    <a:pt x="108510" y="124824"/>
                    <a:pt x="73737" y="124846"/>
                  </a:cubicBezTo>
                  <a:lnTo>
                    <a:pt x="51280" y="124846"/>
                  </a:lnTo>
                  <a:lnTo>
                    <a:pt x="51280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572" y="31049"/>
                  </a:lnTo>
                  <a:lnTo>
                    <a:pt x="32572" y="163738"/>
                  </a:lnTo>
                  <a:cubicBezTo>
                    <a:pt x="32518" y="182826"/>
                    <a:pt x="17767" y="198653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401" y="-1094"/>
                    <a:pt x="136696" y="27070"/>
                    <a:pt x="136772" y="61898"/>
                  </a:cubicBezTo>
                  <a:cubicBezTo>
                    <a:pt x="136772" y="61908"/>
                    <a:pt x="136772" y="61919"/>
                    <a:pt x="136772" y="61941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A87734F-4396-41D6-A18F-43E19651A672}"/>
                </a:ext>
              </a:extLst>
            </p:cNvPr>
            <p:cNvSpPr/>
            <p:nvPr/>
          </p:nvSpPr>
          <p:spPr>
            <a:xfrm>
              <a:off x="2156333" y="1823810"/>
              <a:ext cx="91981" cy="129897"/>
            </a:xfrm>
            <a:custGeom>
              <a:avLst/>
              <a:gdLst>
                <a:gd name="connsiteX0" fmla="*/ 141120 w 142396"/>
                <a:gd name="connsiteY0" fmla="*/ -1018 h 201094"/>
                <a:gd name="connsiteX1" fmla="*/ 141120 w 142396"/>
                <a:gd name="connsiteY1" fmla="*/ 32548 h 201094"/>
                <a:gd name="connsiteX2" fmla="*/ 87379 w 142396"/>
                <a:gd name="connsiteY2" fmla="*/ 32548 h 201094"/>
                <a:gd name="connsiteX3" fmla="*/ 87379 w 142396"/>
                <a:gd name="connsiteY3" fmla="*/ 163782 h 201094"/>
                <a:gd name="connsiteX4" fmla="*/ 53747 w 142396"/>
                <a:gd name="connsiteY4" fmla="*/ 200077 h 201094"/>
                <a:gd name="connsiteX5" fmla="*/ 53747 w 142396"/>
                <a:gd name="connsiteY5" fmla="*/ 32548 h 201094"/>
                <a:gd name="connsiteX6" fmla="*/ -1277 w 142396"/>
                <a:gd name="connsiteY6" fmla="*/ 32548 h 201094"/>
                <a:gd name="connsiteX7" fmla="*/ -1277 w 142396"/>
                <a:gd name="connsiteY7" fmla="*/ -1018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96" h="201094">
                  <a:moveTo>
                    <a:pt x="141120" y="-1018"/>
                  </a:moveTo>
                  <a:lnTo>
                    <a:pt x="141120" y="32548"/>
                  </a:lnTo>
                  <a:lnTo>
                    <a:pt x="87379" y="32548"/>
                  </a:lnTo>
                  <a:lnTo>
                    <a:pt x="87379" y="163782"/>
                  </a:lnTo>
                  <a:cubicBezTo>
                    <a:pt x="87313" y="182750"/>
                    <a:pt x="72704" y="198501"/>
                    <a:pt x="53747" y="200077"/>
                  </a:cubicBezTo>
                  <a:lnTo>
                    <a:pt x="53747" y="32548"/>
                  </a:lnTo>
                  <a:lnTo>
                    <a:pt x="-1277" y="32548"/>
                  </a:lnTo>
                  <a:lnTo>
                    <a:pt x="-1277" y="-1018"/>
                  </a:ln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37C0FA9-2E30-4001-8891-86F483D7FB2B}"/>
                </a:ext>
              </a:extLst>
            </p:cNvPr>
            <p:cNvSpPr/>
            <p:nvPr/>
          </p:nvSpPr>
          <p:spPr>
            <a:xfrm>
              <a:off x="2399276" y="1849789"/>
              <a:ext cx="16851" cy="17553"/>
            </a:xfrm>
            <a:custGeom>
              <a:avLst/>
              <a:gdLst>
                <a:gd name="connsiteX0" fmla="*/ -1277 w 26087"/>
                <a:gd name="connsiteY0" fmla="*/ -1018 h 27174"/>
                <a:gd name="connsiteX1" fmla="*/ 24811 w 26087"/>
                <a:gd name="connsiteY1" fmla="*/ -1018 h 27174"/>
                <a:gd name="connsiteX2" fmla="*/ 24811 w 26087"/>
                <a:gd name="connsiteY2" fmla="*/ 26157 h 27174"/>
                <a:gd name="connsiteX3" fmla="*/ -1277 w 26087"/>
                <a:gd name="connsiteY3" fmla="*/ 26157 h 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" h="27174">
                  <a:moveTo>
                    <a:pt x="-1277" y="-1018"/>
                  </a:moveTo>
                  <a:lnTo>
                    <a:pt x="24811" y="-1018"/>
                  </a:lnTo>
                  <a:lnTo>
                    <a:pt x="24811" y="26157"/>
                  </a:lnTo>
                  <a:lnTo>
                    <a:pt x="-1277" y="26157"/>
                  </a:ln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DFE94C4-0E8A-40B5-B036-71E03840A4EC}"/>
                </a:ext>
              </a:extLst>
            </p:cNvPr>
            <p:cNvSpPr/>
            <p:nvPr/>
          </p:nvSpPr>
          <p:spPr>
            <a:xfrm>
              <a:off x="2277102" y="1820299"/>
              <a:ext cx="124981" cy="136918"/>
            </a:xfrm>
            <a:custGeom>
              <a:avLst/>
              <a:gdLst>
                <a:gd name="connsiteX0" fmla="*/ 95422 w 193485"/>
                <a:gd name="connsiteY0" fmla="*/ 183239 h 211964"/>
                <a:gd name="connsiteX1" fmla="*/ 52551 w 193485"/>
                <a:gd name="connsiteY1" fmla="*/ 140205 h 211964"/>
                <a:gd name="connsiteX2" fmla="*/ 52551 w 193485"/>
                <a:gd name="connsiteY2" fmla="*/ 71843 h 211964"/>
                <a:gd name="connsiteX3" fmla="*/ 85259 w 193485"/>
                <a:gd name="connsiteY3" fmla="*/ 71843 h 211964"/>
                <a:gd name="connsiteX4" fmla="*/ 85259 w 193485"/>
                <a:gd name="connsiteY4" fmla="*/ 104497 h 211964"/>
                <a:gd name="connsiteX5" fmla="*/ 132217 w 193485"/>
                <a:gd name="connsiteY5" fmla="*/ 151651 h 211964"/>
                <a:gd name="connsiteX6" fmla="*/ 179176 w 193485"/>
                <a:gd name="connsiteY6" fmla="*/ 104497 h 211964"/>
                <a:gd name="connsiteX7" fmla="*/ 179176 w 193485"/>
                <a:gd name="connsiteY7" fmla="*/ -1018 h 211964"/>
                <a:gd name="connsiteX8" fmla="*/ 151403 w 193485"/>
                <a:gd name="connsiteY8" fmla="*/ -1018 h 211964"/>
                <a:gd name="connsiteX9" fmla="*/ 151403 w 193485"/>
                <a:gd name="connsiteY9" fmla="*/ 43875 h 211964"/>
                <a:gd name="connsiteX10" fmla="*/ 113032 w 193485"/>
                <a:gd name="connsiteY10" fmla="*/ 43875 h 211964"/>
                <a:gd name="connsiteX11" fmla="*/ 113032 w 193485"/>
                <a:gd name="connsiteY11" fmla="*/ -1018 h 211964"/>
                <a:gd name="connsiteX12" fmla="*/ 85259 w 193485"/>
                <a:gd name="connsiteY12" fmla="*/ -1018 h 211964"/>
                <a:gd name="connsiteX13" fmla="*/ 85259 w 193485"/>
                <a:gd name="connsiteY13" fmla="*/ 43875 h 211964"/>
                <a:gd name="connsiteX14" fmla="*/ 52551 w 193485"/>
                <a:gd name="connsiteY14" fmla="*/ 43875 h 211964"/>
                <a:gd name="connsiteX15" fmla="*/ 52551 w 193485"/>
                <a:gd name="connsiteY15" fmla="*/ -1018 h 211964"/>
                <a:gd name="connsiteX16" fmla="*/ 24735 w 193485"/>
                <a:gd name="connsiteY16" fmla="*/ -1018 h 211964"/>
                <a:gd name="connsiteX17" fmla="*/ 24735 w 193485"/>
                <a:gd name="connsiteY17" fmla="*/ 43875 h 211964"/>
                <a:gd name="connsiteX18" fmla="*/ -1277 w 193485"/>
                <a:gd name="connsiteY18" fmla="*/ 43875 h 211964"/>
                <a:gd name="connsiteX19" fmla="*/ -1277 w 193485"/>
                <a:gd name="connsiteY19" fmla="*/ 71843 h 211964"/>
                <a:gd name="connsiteX20" fmla="*/ 24735 w 193485"/>
                <a:gd name="connsiteY20" fmla="*/ 71843 h 211964"/>
                <a:gd name="connsiteX21" fmla="*/ 24735 w 193485"/>
                <a:gd name="connsiteY21" fmla="*/ 144661 h 211964"/>
                <a:gd name="connsiteX22" fmla="*/ 90977 w 193485"/>
                <a:gd name="connsiteY22" fmla="*/ 210947 h 211964"/>
                <a:gd name="connsiteX23" fmla="*/ 192209 w 193485"/>
                <a:gd name="connsiteY23" fmla="*/ 210947 h 211964"/>
                <a:gd name="connsiteX24" fmla="*/ 192209 w 193485"/>
                <a:gd name="connsiteY24" fmla="*/ 183239 h 211964"/>
                <a:gd name="connsiteX25" fmla="*/ 113032 w 193485"/>
                <a:gd name="connsiteY25" fmla="*/ 71843 h 211964"/>
                <a:gd name="connsiteX26" fmla="*/ 151403 w 193485"/>
                <a:gd name="connsiteY26" fmla="*/ 71843 h 211964"/>
                <a:gd name="connsiteX27" fmla="*/ 151403 w 193485"/>
                <a:gd name="connsiteY27" fmla="*/ 104497 h 211964"/>
                <a:gd name="connsiteX28" fmla="*/ 132217 w 193485"/>
                <a:gd name="connsiteY28" fmla="*/ 123769 h 211964"/>
                <a:gd name="connsiteX29" fmla="*/ 113032 w 193485"/>
                <a:gd name="connsiteY29" fmla="*/ 104497 h 21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3485" h="211964">
                  <a:moveTo>
                    <a:pt x="95422" y="183239"/>
                  </a:moveTo>
                  <a:cubicBezTo>
                    <a:pt x="71758" y="183217"/>
                    <a:pt x="52573" y="163967"/>
                    <a:pt x="52551" y="140205"/>
                  </a:cubicBezTo>
                  <a:lnTo>
                    <a:pt x="52551" y="71843"/>
                  </a:lnTo>
                  <a:lnTo>
                    <a:pt x="85259" y="71843"/>
                  </a:lnTo>
                  <a:lnTo>
                    <a:pt x="85259" y="104497"/>
                  </a:lnTo>
                  <a:cubicBezTo>
                    <a:pt x="85259" y="130541"/>
                    <a:pt x="106281" y="151651"/>
                    <a:pt x="132217" y="151651"/>
                  </a:cubicBezTo>
                  <a:cubicBezTo>
                    <a:pt x="158153" y="151651"/>
                    <a:pt x="179176" y="130541"/>
                    <a:pt x="179176" y="104497"/>
                  </a:cubicBezTo>
                  <a:lnTo>
                    <a:pt x="179176" y="-1018"/>
                  </a:lnTo>
                  <a:lnTo>
                    <a:pt x="151403" y="-1018"/>
                  </a:lnTo>
                  <a:lnTo>
                    <a:pt x="151403" y="43875"/>
                  </a:lnTo>
                  <a:lnTo>
                    <a:pt x="113032" y="43875"/>
                  </a:lnTo>
                  <a:lnTo>
                    <a:pt x="113032" y="-1018"/>
                  </a:lnTo>
                  <a:lnTo>
                    <a:pt x="85259" y="-1018"/>
                  </a:lnTo>
                  <a:lnTo>
                    <a:pt x="85259" y="43875"/>
                  </a:lnTo>
                  <a:lnTo>
                    <a:pt x="52551" y="43875"/>
                  </a:lnTo>
                  <a:lnTo>
                    <a:pt x="52551" y="-1018"/>
                  </a:lnTo>
                  <a:lnTo>
                    <a:pt x="24735" y="-1018"/>
                  </a:lnTo>
                  <a:lnTo>
                    <a:pt x="24735" y="43875"/>
                  </a:lnTo>
                  <a:lnTo>
                    <a:pt x="-1277" y="43875"/>
                  </a:lnTo>
                  <a:lnTo>
                    <a:pt x="-1277" y="71843"/>
                  </a:lnTo>
                  <a:lnTo>
                    <a:pt x="24735" y="71843"/>
                  </a:lnTo>
                  <a:lnTo>
                    <a:pt x="24735" y="144661"/>
                  </a:lnTo>
                  <a:cubicBezTo>
                    <a:pt x="24909" y="181282"/>
                    <a:pt x="54497" y="210903"/>
                    <a:pt x="90977" y="210947"/>
                  </a:cubicBezTo>
                  <a:lnTo>
                    <a:pt x="192209" y="210947"/>
                  </a:lnTo>
                  <a:lnTo>
                    <a:pt x="192209" y="183239"/>
                  </a:lnTo>
                  <a:close/>
                  <a:moveTo>
                    <a:pt x="113032" y="71843"/>
                  </a:moveTo>
                  <a:lnTo>
                    <a:pt x="151403" y="71843"/>
                  </a:lnTo>
                  <a:lnTo>
                    <a:pt x="151403" y="104497"/>
                  </a:lnTo>
                  <a:cubicBezTo>
                    <a:pt x="151403" y="115139"/>
                    <a:pt x="142816" y="123769"/>
                    <a:pt x="132217" y="123769"/>
                  </a:cubicBezTo>
                  <a:cubicBezTo>
                    <a:pt x="121619" y="123769"/>
                    <a:pt x="113032" y="115139"/>
                    <a:pt x="113032" y="104497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DB700ED-2537-4F54-A05E-D5540BE153E5}"/>
                </a:ext>
              </a:extLst>
            </p:cNvPr>
            <p:cNvSpPr/>
            <p:nvPr/>
          </p:nvSpPr>
          <p:spPr>
            <a:xfrm>
              <a:off x="2519343" y="1842770"/>
              <a:ext cx="16149" cy="14743"/>
            </a:xfrm>
            <a:custGeom>
              <a:avLst/>
              <a:gdLst>
                <a:gd name="connsiteX0" fmla="*/ 8528 w 25000"/>
                <a:gd name="connsiteY0" fmla="*/ 588 h 22824"/>
                <a:gd name="connsiteX1" fmla="*/ -842 w 25000"/>
                <a:gd name="connsiteY1" fmla="*/ 17034 h 22824"/>
                <a:gd name="connsiteX2" fmla="*/ 266 w 25000"/>
                <a:gd name="connsiteY2" fmla="*/ 21371 h 22824"/>
                <a:gd name="connsiteX3" fmla="*/ 1897 w 25000"/>
                <a:gd name="connsiteY3" fmla="*/ 21806 h 22824"/>
                <a:gd name="connsiteX4" fmla="*/ 20594 w 25000"/>
                <a:gd name="connsiteY4" fmla="*/ 21806 h 22824"/>
                <a:gd name="connsiteX5" fmla="*/ 23724 w 25000"/>
                <a:gd name="connsiteY5" fmla="*/ 18643 h 22824"/>
                <a:gd name="connsiteX6" fmla="*/ 23289 w 25000"/>
                <a:gd name="connsiteY6" fmla="*/ 17034 h 22824"/>
                <a:gd name="connsiteX7" fmla="*/ 13963 w 25000"/>
                <a:gd name="connsiteY7" fmla="*/ 588 h 22824"/>
                <a:gd name="connsiteX8" fmla="*/ 9702 w 25000"/>
                <a:gd name="connsiteY8" fmla="*/ -608 h 22824"/>
                <a:gd name="connsiteX9" fmla="*/ 8528 w 25000"/>
                <a:gd name="connsiteY9" fmla="*/ 588 h 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0" h="22824">
                  <a:moveTo>
                    <a:pt x="8528" y="588"/>
                  </a:moveTo>
                  <a:lnTo>
                    <a:pt x="-842" y="17034"/>
                  </a:lnTo>
                  <a:cubicBezTo>
                    <a:pt x="-1723" y="18545"/>
                    <a:pt x="-1223" y="20480"/>
                    <a:pt x="266" y="21371"/>
                  </a:cubicBezTo>
                  <a:cubicBezTo>
                    <a:pt x="756" y="21665"/>
                    <a:pt x="1321" y="21817"/>
                    <a:pt x="1897" y="21806"/>
                  </a:cubicBezTo>
                  <a:lnTo>
                    <a:pt x="20594" y="21806"/>
                  </a:lnTo>
                  <a:cubicBezTo>
                    <a:pt x="22322" y="21806"/>
                    <a:pt x="23724" y="20393"/>
                    <a:pt x="23724" y="18643"/>
                  </a:cubicBezTo>
                  <a:cubicBezTo>
                    <a:pt x="23724" y="18078"/>
                    <a:pt x="23572" y="17523"/>
                    <a:pt x="23289" y="17034"/>
                  </a:cubicBezTo>
                  <a:lnTo>
                    <a:pt x="13963" y="588"/>
                  </a:lnTo>
                  <a:cubicBezTo>
                    <a:pt x="13115" y="-934"/>
                    <a:pt x="11202" y="-1467"/>
                    <a:pt x="9702" y="-608"/>
                  </a:cubicBezTo>
                  <a:cubicBezTo>
                    <a:pt x="9212" y="-325"/>
                    <a:pt x="8810" y="88"/>
                    <a:pt x="8528" y="58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AEB6384-C124-4AEF-B894-376B199E351D}"/>
                </a:ext>
              </a:extLst>
            </p:cNvPr>
            <p:cNvSpPr/>
            <p:nvPr/>
          </p:nvSpPr>
          <p:spPr>
            <a:xfrm>
              <a:off x="2485640" y="1842769"/>
              <a:ext cx="16149" cy="14744"/>
            </a:xfrm>
            <a:custGeom>
              <a:avLst/>
              <a:gdLst>
                <a:gd name="connsiteX0" fmla="*/ 8441 w 25001"/>
                <a:gd name="connsiteY0" fmla="*/ 622 h 22825"/>
                <a:gd name="connsiteX1" fmla="*/ -842 w 25001"/>
                <a:gd name="connsiteY1" fmla="*/ 17046 h 22825"/>
                <a:gd name="connsiteX2" fmla="*/ 266 w 25001"/>
                <a:gd name="connsiteY2" fmla="*/ 21373 h 22825"/>
                <a:gd name="connsiteX3" fmla="*/ 1853 w 25001"/>
                <a:gd name="connsiteY3" fmla="*/ 21807 h 22825"/>
                <a:gd name="connsiteX4" fmla="*/ 20550 w 25001"/>
                <a:gd name="connsiteY4" fmla="*/ 21807 h 22825"/>
                <a:gd name="connsiteX5" fmla="*/ 23724 w 25001"/>
                <a:gd name="connsiteY5" fmla="*/ 18688 h 22825"/>
                <a:gd name="connsiteX6" fmla="*/ 23289 w 25001"/>
                <a:gd name="connsiteY6" fmla="*/ 17046 h 22825"/>
                <a:gd name="connsiteX7" fmla="*/ 13919 w 25001"/>
                <a:gd name="connsiteY7" fmla="*/ 622 h 22825"/>
                <a:gd name="connsiteX8" fmla="*/ 9680 w 25001"/>
                <a:gd name="connsiteY8" fmla="*/ -628 h 22825"/>
                <a:gd name="connsiteX9" fmla="*/ 8441 w 25001"/>
                <a:gd name="connsiteY9" fmla="*/ 622 h 2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1" h="22825">
                  <a:moveTo>
                    <a:pt x="8441" y="622"/>
                  </a:moveTo>
                  <a:lnTo>
                    <a:pt x="-842" y="17046"/>
                  </a:lnTo>
                  <a:cubicBezTo>
                    <a:pt x="-1723" y="18546"/>
                    <a:pt x="-1223" y="20481"/>
                    <a:pt x="266" y="21373"/>
                  </a:cubicBezTo>
                  <a:cubicBezTo>
                    <a:pt x="745" y="21655"/>
                    <a:pt x="1288" y="21807"/>
                    <a:pt x="1853" y="21807"/>
                  </a:cubicBezTo>
                  <a:lnTo>
                    <a:pt x="20550" y="21807"/>
                  </a:lnTo>
                  <a:cubicBezTo>
                    <a:pt x="22278" y="21829"/>
                    <a:pt x="23702" y="20438"/>
                    <a:pt x="23724" y="18688"/>
                  </a:cubicBezTo>
                  <a:cubicBezTo>
                    <a:pt x="23735" y="18112"/>
                    <a:pt x="23583" y="17546"/>
                    <a:pt x="23289" y="17046"/>
                  </a:cubicBezTo>
                  <a:lnTo>
                    <a:pt x="13919" y="622"/>
                  </a:lnTo>
                  <a:cubicBezTo>
                    <a:pt x="13093" y="-911"/>
                    <a:pt x="11191" y="-1465"/>
                    <a:pt x="9680" y="-628"/>
                  </a:cubicBezTo>
                  <a:cubicBezTo>
                    <a:pt x="9158" y="-335"/>
                    <a:pt x="8723" y="100"/>
                    <a:pt x="8441" y="622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93B0ABE-A1F8-4B0D-86D9-E9B64CE190CD}"/>
                </a:ext>
              </a:extLst>
            </p:cNvPr>
            <p:cNvSpPr/>
            <p:nvPr/>
          </p:nvSpPr>
          <p:spPr>
            <a:xfrm>
              <a:off x="2444213" y="1814682"/>
              <a:ext cx="132705" cy="146046"/>
            </a:xfrm>
            <a:custGeom>
              <a:avLst/>
              <a:gdLst>
                <a:gd name="connsiteX0" fmla="*/ 153794 w 205442"/>
                <a:gd name="connsiteY0" fmla="*/ 116486 h 226095"/>
                <a:gd name="connsiteX1" fmla="*/ 145207 w 205442"/>
                <a:gd name="connsiteY1" fmla="*/ 111062 h 226095"/>
                <a:gd name="connsiteX2" fmla="*/ 176589 w 205442"/>
                <a:gd name="connsiteY2" fmla="*/ 111062 h 226095"/>
                <a:gd name="connsiteX3" fmla="*/ 199655 w 205442"/>
                <a:gd name="connsiteY3" fmla="*/ 88127 h 226095"/>
                <a:gd name="connsiteX4" fmla="*/ 199655 w 205442"/>
                <a:gd name="connsiteY4" fmla="*/ 21961 h 226095"/>
                <a:gd name="connsiteX5" fmla="*/ 176589 w 205442"/>
                <a:gd name="connsiteY5" fmla="*/ -1018 h 226095"/>
                <a:gd name="connsiteX6" fmla="*/ 26083 w 205442"/>
                <a:gd name="connsiteY6" fmla="*/ -1018 h 226095"/>
                <a:gd name="connsiteX7" fmla="*/ 3060 w 205442"/>
                <a:gd name="connsiteY7" fmla="*/ 21918 h 226095"/>
                <a:gd name="connsiteX8" fmla="*/ 3060 w 205442"/>
                <a:gd name="connsiteY8" fmla="*/ 21961 h 226095"/>
                <a:gd name="connsiteX9" fmla="*/ 3060 w 205442"/>
                <a:gd name="connsiteY9" fmla="*/ 88127 h 226095"/>
                <a:gd name="connsiteX10" fmla="*/ 26083 w 205442"/>
                <a:gd name="connsiteY10" fmla="*/ 111062 h 226095"/>
                <a:gd name="connsiteX11" fmla="*/ 57508 w 205442"/>
                <a:gd name="connsiteY11" fmla="*/ 111062 h 226095"/>
                <a:gd name="connsiteX12" fmla="*/ 48921 w 205442"/>
                <a:gd name="connsiteY12" fmla="*/ 116486 h 226095"/>
                <a:gd name="connsiteX13" fmla="*/ -1277 w 205442"/>
                <a:gd name="connsiteY13" fmla="*/ 139422 h 226095"/>
                <a:gd name="connsiteX14" fmla="*/ -1277 w 205442"/>
                <a:gd name="connsiteY14" fmla="*/ 167608 h 226095"/>
                <a:gd name="connsiteX15" fmla="*/ 49812 w 205442"/>
                <a:gd name="connsiteY15" fmla="*/ 148238 h 226095"/>
                <a:gd name="connsiteX16" fmla="*/ 54236 w 205442"/>
                <a:gd name="connsiteY16" fmla="*/ 145901 h 226095"/>
                <a:gd name="connsiteX17" fmla="*/ 54236 w 205442"/>
                <a:gd name="connsiteY17" fmla="*/ 176782 h 226095"/>
                <a:gd name="connsiteX18" fmla="*/ 33474 w 205442"/>
                <a:gd name="connsiteY18" fmla="*/ 197468 h 226095"/>
                <a:gd name="connsiteX19" fmla="*/ 29050 w 205442"/>
                <a:gd name="connsiteY19" fmla="*/ 197468 h 226095"/>
                <a:gd name="connsiteX20" fmla="*/ 29050 w 205442"/>
                <a:gd name="connsiteY20" fmla="*/ 225078 h 226095"/>
                <a:gd name="connsiteX21" fmla="*/ 33474 w 205442"/>
                <a:gd name="connsiteY21" fmla="*/ 225078 h 226095"/>
                <a:gd name="connsiteX22" fmla="*/ 82161 w 205442"/>
                <a:gd name="connsiteY22" fmla="*/ 176554 h 226095"/>
                <a:gd name="connsiteX23" fmla="*/ 82161 w 205442"/>
                <a:gd name="connsiteY23" fmla="*/ 127509 h 226095"/>
                <a:gd name="connsiteX24" fmla="*/ 83270 w 205442"/>
                <a:gd name="connsiteY24" fmla="*/ 126628 h 226095"/>
                <a:gd name="connsiteX25" fmla="*/ 99347 w 205442"/>
                <a:gd name="connsiteY25" fmla="*/ 112954 h 226095"/>
                <a:gd name="connsiteX26" fmla="*/ 101379 w 205442"/>
                <a:gd name="connsiteY26" fmla="*/ 111019 h 226095"/>
                <a:gd name="connsiteX27" fmla="*/ 103412 w 205442"/>
                <a:gd name="connsiteY27" fmla="*/ 112954 h 226095"/>
                <a:gd name="connsiteX28" fmla="*/ 125989 w 205442"/>
                <a:gd name="connsiteY28" fmla="*/ 131346 h 226095"/>
                <a:gd name="connsiteX29" fmla="*/ 127184 w 205442"/>
                <a:gd name="connsiteY29" fmla="*/ 132226 h 226095"/>
                <a:gd name="connsiteX30" fmla="*/ 127184 w 205442"/>
                <a:gd name="connsiteY30" fmla="*/ 223621 h 226095"/>
                <a:gd name="connsiteX31" fmla="*/ 154892 w 205442"/>
                <a:gd name="connsiteY31" fmla="*/ 223621 h 226095"/>
                <a:gd name="connsiteX32" fmla="*/ 154892 w 205442"/>
                <a:gd name="connsiteY32" fmla="*/ 149173 h 226095"/>
                <a:gd name="connsiteX33" fmla="*/ 159327 w 205442"/>
                <a:gd name="connsiteY33" fmla="*/ 151379 h 226095"/>
                <a:gd name="connsiteX34" fmla="*/ 204166 w 205442"/>
                <a:gd name="connsiteY34" fmla="*/ 167434 h 226095"/>
                <a:gd name="connsiteX35" fmla="*/ 204166 w 205442"/>
                <a:gd name="connsiteY35" fmla="*/ 139422 h 226095"/>
                <a:gd name="connsiteX36" fmla="*/ 153794 w 205442"/>
                <a:gd name="connsiteY36" fmla="*/ 116486 h 226095"/>
                <a:gd name="connsiteX37" fmla="*/ 39888 w 205442"/>
                <a:gd name="connsiteY37" fmla="*/ 83453 h 226095"/>
                <a:gd name="connsiteX38" fmla="*/ 31039 w 205442"/>
                <a:gd name="connsiteY38" fmla="*/ 74626 h 226095"/>
                <a:gd name="connsiteX39" fmla="*/ 31039 w 205442"/>
                <a:gd name="connsiteY39" fmla="*/ 35331 h 226095"/>
                <a:gd name="connsiteX40" fmla="*/ 39888 w 205442"/>
                <a:gd name="connsiteY40" fmla="*/ 26505 h 226095"/>
                <a:gd name="connsiteX41" fmla="*/ 162958 w 205442"/>
                <a:gd name="connsiteY41" fmla="*/ 26505 h 226095"/>
                <a:gd name="connsiteX42" fmla="*/ 171806 w 205442"/>
                <a:gd name="connsiteY42" fmla="*/ 35331 h 226095"/>
                <a:gd name="connsiteX43" fmla="*/ 171806 w 205442"/>
                <a:gd name="connsiteY43" fmla="*/ 75028 h 226095"/>
                <a:gd name="connsiteX44" fmla="*/ 163349 w 205442"/>
                <a:gd name="connsiteY44" fmla="*/ 83453 h 226095"/>
                <a:gd name="connsiteX45" fmla="*/ 163305 w 205442"/>
                <a:gd name="connsiteY45" fmla="*/ 83453 h 2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5442" h="226095">
                  <a:moveTo>
                    <a:pt x="153794" y="116486"/>
                  </a:moveTo>
                  <a:lnTo>
                    <a:pt x="145207" y="111062"/>
                  </a:lnTo>
                  <a:lnTo>
                    <a:pt x="176589" y="111062"/>
                  </a:lnTo>
                  <a:cubicBezTo>
                    <a:pt x="189296" y="111041"/>
                    <a:pt x="199600" y="100790"/>
                    <a:pt x="199655" y="88127"/>
                  </a:cubicBezTo>
                  <a:lnTo>
                    <a:pt x="199655" y="21961"/>
                  </a:lnTo>
                  <a:cubicBezTo>
                    <a:pt x="199655" y="9276"/>
                    <a:pt x="189328" y="-1018"/>
                    <a:pt x="176589" y="-1018"/>
                  </a:cubicBezTo>
                  <a:lnTo>
                    <a:pt x="26083" y="-1018"/>
                  </a:lnTo>
                  <a:cubicBezTo>
                    <a:pt x="13365" y="-1018"/>
                    <a:pt x="3060" y="9254"/>
                    <a:pt x="3060" y="21918"/>
                  </a:cubicBezTo>
                  <a:cubicBezTo>
                    <a:pt x="3060" y="21929"/>
                    <a:pt x="3060" y="21950"/>
                    <a:pt x="3060" y="21961"/>
                  </a:cubicBezTo>
                  <a:lnTo>
                    <a:pt x="3060" y="88127"/>
                  </a:lnTo>
                  <a:cubicBezTo>
                    <a:pt x="3082" y="100779"/>
                    <a:pt x="13376" y="111041"/>
                    <a:pt x="26083" y="111062"/>
                  </a:cubicBezTo>
                  <a:lnTo>
                    <a:pt x="57508" y="111062"/>
                  </a:lnTo>
                  <a:lnTo>
                    <a:pt x="48921" y="116486"/>
                  </a:lnTo>
                  <a:cubicBezTo>
                    <a:pt x="33485" y="126682"/>
                    <a:pt x="16550" y="134422"/>
                    <a:pt x="-1277" y="139422"/>
                  </a:cubicBezTo>
                  <a:lnTo>
                    <a:pt x="-1277" y="167608"/>
                  </a:lnTo>
                  <a:cubicBezTo>
                    <a:pt x="16680" y="163923"/>
                    <a:pt x="33931" y="157390"/>
                    <a:pt x="49812" y="148238"/>
                  </a:cubicBezTo>
                  <a:lnTo>
                    <a:pt x="54236" y="145901"/>
                  </a:lnTo>
                  <a:lnTo>
                    <a:pt x="54236" y="176782"/>
                  </a:lnTo>
                  <a:cubicBezTo>
                    <a:pt x="54214" y="188196"/>
                    <a:pt x="44931" y="197446"/>
                    <a:pt x="33474" y="197468"/>
                  </a:cubicBezTo>
                  <a:lnTo>
                    <a:pt x="29050" y="197468"/>
                  </a:lnTo>
                  <a:lnTo>
                    <a:pt x="29050" y="225078"/>
                  </a:lnTo>
                  <a:lnTo>
                    <a:pt x="33474" y="225078"/>
                  </a:lnTo>
                  <a:cubicBezTo>
                    <a:pt x="60367" y="225078"/>
                    <a:pt x="82161" y="203359"/>
                    <a:pt x="82161" y="176554"/>
                  </a:cubicBezTo>
                  <a:lnTo>
                    <a:pt x="82161" y="127509"/>
                  </a:lnTo>
                  <a:lnTo>
                    <a:pt x="83270" y="126628"/>
                  </a:lnTo>
                  <a:cubicBezTo>
                    <a:pt x="88879" y="122367"/>
                    <a:pt x="94238" y="117802"/>
                    <a:pt x="99347" y="112954"/>
                  </a:cubicBezTo>
                  <a:lnTo>
                    <a:pt x="101379" y="111019"/>
                  </a:lnTo>
                  <a:lnTo>
                    <a:pt x="103412" y="112954"/>
                  </a:lnTo>
                  <a:cubicBezTo>
                    <a:pt x="110510" y="119595"/>
                    <a:pt x="118054" y="125737"/>
                    <a:pt x="125989" y="131346"/>
                  </a:cubicBezTo>
                  <a:lnTo>
                    <a:pt x="127184" y="132226"/>
                  </a:lnTo>
                  <a:lnTo>
                    <a:pt x="127184" y="223621"/>
                  </a:lnTo>
                  <a:lnTo>
                    <a:pt x="154892" y="223621"/>
                  </a:lnTo>
                  <a:lnTo>
                    <a:pt x="154892" y="149173"/>
                  </a:lnTo>
                  <a:lnTo>
                    <a:pt x="159327" y="151379"/>
                  </a:lnTo>
                  <a:cubicBezTo>
                    <a:pt x="173415" y="158858"/>
                    <a:pt x="188524" y="164260"/>
                    <a:pt x="204166" y="167434"/>
                  </a:cubicBezTo>
                  <a:lnTo>
                    <a:pt x="204166" y="139422"/>
                  </a:lnTo>
                  <a:cubicBezTo>
                    <a:pt x="186274" y="134455"/>
                    <a:pt x="169273" y="126715"/>
                    <a:pt x="153794" y="116486"/>
                  </a:cubicBezTo>
                  <a:close/>
                  <a:moveTo>
                    <a:pt x="39888" y="83453"/>
                  </a:moveTo>
                  <a:cubicBezTo>
                    <a:pt x="35007" y="83453"/>
                    <a:pt x="31039" y="79496"/>
                    <a:pt x="31039" y="74626"/>
                  </a:cubicBezTo>
                  <a:lnTo>
                    <a:pt x="31039" y="35331"/>
                  </a:lnTo>
                  <a:cubicBezTo>
                    <a:pt x="31039" y="30451"/>
                    <a:pt x="35007" y="26505"/>
                    <a:pt x="39888" y="26505"/>
                  </a:cubicBezTo>
                  <a:lnTo>
                    <a:pt x="162958" y="26505"/>
                  </a:lnTo>
                  <a:cubicBezTo>
                    <a:pt x="167838" y="26505"/>
                    <a:pt x="171806" y="30451"/>
                    <a:pt x="171806" y="35331"/>
                  </a:cubicBezTo>
                  <a:lnTo>
                    <a:pt x="171806" y="75028"/>
                  </a:lnTo>
                  <a:cubicBezTo>
                    <a:pt x="171806" y="79681"/>
                    <a:pt x="168023" y="83453"/>
                    <a:pt x="163349" y="83453"/>
                  </a:cubicBezTo>
                  <a:cubicBezTo>
                    <a:pt x="163338" y="83453"/>
                    <a:pt x="163327" y="83453"/>
                    <a:pt x="163305" y="83453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4F507B0-22CC-4AAC-ABBB-D0EB280755FC}"/>
                </a:ext>
              </a:extLst>
            </p:cNvPr>
            <p:cNvSpPr/>
            <p:nvPr/>
          </p:nvSpPr>
          <p:spPr>
            <a:xfrm>
              <a:off x="2343104" y="2020411"/>
              <a:ext cx="85479" cy="702"/>
            </a:xfrm>
            <a:custGeom>
              <a:avLst/>
              <a:gdLst>
                <a:gd name="connsiteX0" fmla="*/ -1277 w 132331"/>
                <a:gd name="connsiteY0" fmla="*/ -1018 h 1086"/>
                <a:gd name="connsiteX1" fmla="*/ 131054 w 132331"/>
                <a:gd name="connsiteY1" fmla="*/ -1018 h 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1" h="1086">
                  <a:moveTo>
                    <a:pt x="-1277" y="-1018"/>
                  </a:moveTo>
                  <a:lnTo>
                    <a:pt x="131054" y="-1018"/>
                  </a:lnTo>
                </a:path>
              </a:pathLst>
            </a:custGeom>
            <a:noFill/>
            <a:ln w="8691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188B3BA-F725-4BA4-AA09-E3B234C58D90}"/>
                </a:ext>
              </a:extLst>
            </p:cNvPr>
            <p:cNvSpPr/>
            <p:nvPr/>
          </p:nvSpPr>
          <p:spPr>
            <a:xfrm>
              <a:off x="1942178" y="1997240"/>
              <a:ext cx="30894" cy="44235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BCC24A4-8C7D-4F98-8EE9-31738A051CC2}"/>
                </a:ext>
              </a:extLst>
            </p:cNvPr>
            <p:cNvSpPr/>
            <p:nvPr/>
          </p:nvSpPr>
          <p:spPr>
            <a:xfrm>
              <a:off x="1999754" y="1997240"/>
              <a:ext cx="30894" cy="44235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79D0A9B-8C23-4352-B3F6-E23074651E36}"/>
                </a:ext>
              </a:extLst>
            </p:cNvPr>
            <p:cNvSpPr/>
            <p:nvPr/>
          </p:nvSpPr>
          <p:spPr>
            <a:xfrm>
              <a:off x="2056628" y="1997240"/>
              <a:ext cx="35809" cy="44235"/>
            </a:xfrm>
            <a:custGeom>
              <a:avLst/>
              <a:gdLst>
                <a:gd name="connsiteX0" fmla="*/ 3202 w 55436"/>
                <a:gd name="connsiteY0" fmla="*/ -1018 h 68480"/>
                <a:gd name="connsiteX1" fmla="*/ 49681 w 55436"/>
                <a:gd name="connsiteY1" fmla="*/ -1018 h 68480"/>
                <a:gd name="connsiteX2" fmla="*/ 54160 w 55436"/>
                <a:gd name="connsiteY2" fmla="*/ 3352 h 68480"/>
                <a:gd name="connsiteX3" fmla="*/ 49486 w 55436"/>
                <a:gd name="connsiteY3" fmla="*/ 7917 h 68480"/>
                <a:gd name="connsiteX4" fmla="*/ 31985 w 55436"/>
                <a:gd name="connsiteY4" fmla="*/ 7917 h 68480"/>
                <a:gd name="connsiteX5" fmla="*/ 31985 w 55436"/>
                <a:gd name="connsiteY5" fmla="*/ 62898 h 68480"/>
                <a:gd name="connsiteX6" fmla="*/ 31985 w 55436"/>
                <a:gd name="connsiteY6" fmla="*/ 63093 h 68480"/>
                <a:gd name="connsiteX7" fmla="*/ 31789 w 55436"/>
                <a:gd name="connsiteY7" fmla="*/ 63093 h 68480"/>
                <a:gd name="connsiteX8" fmla="*/ 27311 w 55436"/>
                <a:gd name="connsiteY8" fmla="*/ 67463 h 68480"/>
                <a:gd name="connsiteX9" fmla="*/ 22648 w 55436"/>
                <a:gd name="connsiteY9" fmla="*/ 62898 h 68480"/>
                <a:gd name="connsiteX10" fmla="*/ 22648 w 55436"/>
                <a:gd name="connsiteY10" fmla="*/ 7917 h 68480"/>
                <a:gd name="connsiteX11" fmla="*/ 3386 w 55436"/>
                <a:gd name="connsiteY11" fmla="*/ 7917 h 68480"/>
                <a:gd name="connsiteX12" fmla="*/ -1277 w 55436"/>
                <a:gd name="connsiteY12" fmla="*/ 3352 h 68480"/>
                <a:gd name="connsiteX13" fmla="*/ 3202 w 55436"/>
                <a:gd name="connsiteY13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436" h="68480">
                  <a:moveTo>
                    <a:pt x="3202" y="-1018"/>
                  </a:moveTo>
                  <a:lnTo>
                    <a:pt x="49681" y="-1018"/>
                  </a:lnTo>
                  <a:cubicBezTo>
                    <a:pt x="52671" y="-888"/>
                    <a:pt x="54160" y="569"/>
                    <a:pt x="54160" y="3352"/>
                  </a:cubicBezTo>
                  <a:cubicBezTo>
                    <a:pt x="54160" y="6395"/>
                    <a:pt x="52606" y="7917"/>
                    <a:pt x="49486" y="7917"/>
                  </a:cubicBezTo>
                  <a:lnTo>
                    <a:pt x="31985" y="7917"/>
                  </a:lnTo>
                  <a:lnTo>
                    <a:pt x="31985" y="62898"/>
                  </a:lnTo>
                  <a:lnTo>
                    <a:pt x="31985" y="63093"/>
                  </a:lnTo>
                  <a:lnTo>
                    <a:pt x="31789" y="63093"/>
                  </a:lnTo>
                  <a:cubicBezTo>
                    <a:pt x="31789" y="66006"/>
                    <a:pt x="30300" y="67463"/>
                    <a:pt x="27311" y="67463"/>
                  </a:cubicBezTo>
                  <a:cubicBezTo>
                    <a:pt x="24202" y="67463"/>
                    <a:pt x="22648" y="65941"/>
                    <a:pt x="22648" y="62898"/>
                  </a:cubicBezTo>
                  <a:lnTo>
                    <a:pt x="22648" y="7917"/>
                  </a:lnTo>
                  <a:lnTo>
                    <a:pt x="3386" y="7917"/>
                  </a:lnTo>
                  <a:cubicBezTo>
                    <a:pt x="277" y="7917"/>
                    <a:pt x="-1277" y="6395"/>
                    <a:pt x="-1277" y="3352"/>
                  </a:cubicBezTo>
                  <a:cubicBezTo>
                    <a:pt x="-1277" y="569"/>
                    <a:pt x="212" y="-888"/>
                    <a:pt x="3202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CCFBE76-A2E1-4C3C-BEB9-AB030505B148}"/>
                </a:ext>
              </a:extLst>
            </p:cNvPr>
            <p:cNvSpPr/>
            <p:nvPr/>
          </p:nvSpPr>
          <p:spPr>
            <a:xfrm>
              <a:off x="2118419" y="1997242"/>
              <a:ext cx="33702" cy="44235"/>
            </a:xfrm>
            <a:custGeom>
              <a:avLst/>
              <a:gdLst>
                <a:gd name="connsiteX0" fmla="*/ 31482 w 52175"/>
                <a:gd name="connsiteY0" fmla="*/ 35656 h 68480"/>
                <a:gd name="connsiteX1" fmla="*/ 34570 w 52175"/>
                <a:gd name="connsiteY1" fmla="*/ 37938 h 68480"/>
                <a:gd name="connsiteX2" fmla="*/ 49277 w 52175"/>
                <a:gd name="connsiteY2" fmla="*/ 59374 h 68480"/>
                <a:gd name="connsiteX3" fmla="*/ 48299 w 52175"/>
                <a:gd name="connsiteY3" fmla="*/ 66320 h 68480"/>
                <a:gd name="connsiteX4" fmla="*/ 41429 w 52175"/>
                <a:gd name="connsiteY4" fmla="*/ 65124 h 68480"/>
                <a:gd name="connsiteX5" fmla="*/ 26526 w 52175"/>
                <a:gd name="connsiteY5" fmla="*/ 43689 h 68480"/>
                <a:gd name="connsiteX6" fmla="*/ 27700 w 52175"/>
                <a:gd name="connsiteY6" fmla="*/ 36743 h 68480"/>
                <a:gd name="connsiteX7" fmla="*/ 31482 w 52175"/>
                <a:gd name="connsiteY7" fmla="*/ 35656 h 68480"/>
                <a:gd name="connsiteX8" fmla="*/ 18145 w 52175"/>
                <a:gd name="connsiteY8" fmla="*/ 35656 h 68480"/>
                <a:gd name="connsiteX9" fmla="*/ 21819 w 52175"/>
                <a:gd name="connsiteY9" fmla="*/ 36743 h 68480"/>
                <a:gd name="connsiteX10" fmla="*/ 22993 w 52175"/>
                <a:gd name="connsiteY10" fmla="*/ 43689 h 68480"/>
                <a:gd name="connsiteX11" fmla="*/ 8286 w 52175"/>
                <a:gd name="connsiteY11" fmla="*/ 65124 h 68480"/>
                <a:gd name="connsiteX12" fmla="*/ 1416 w 52175"/>
                <a:gd name="connsiteY12" fmla="*/ 66320 h 68480"/>
                <a:gd name="connsiteX13" fmla="*/ 242 w 52175"/>
                <a:gd name="connsiteY13" fmla="*/ 59374 h 68480"/>
                <a:gd name="connsiteX14" fmla="*/ 14949 w 52175"/>
                <a:gd name="connsiteY14" fmla="*/ 37938 h 68480"/>
                <a:gd name="connsiteX15" fmla="*/ 18145 w 52175"/>
                <a:gd name="connsiteY15" fmla="*/ 35656 h 68480"/>
                <a:gd name="connsiteX16" fmla="*/ 44863 w 52175"/>
                <a:gd name="connsiteY16" fmla="*/ -965 h 68480"/>
                <a:gd name="connsiteX17" fmla="*/ 48494 w 52175"/>
                <a:gd name="connsiteY17" fmla="*/ 219 h 68480"/>
                <a:gd name="connsiteX18" fmla="*/ 49668 w 52175"/>
                <a:gd name="connsiteY18" fmla="*/ 6970 h 68480"/>
                <a:gd name="connsiteX19" fmla="*/ 34961 w 52175"/>
                <a:gd name="connsiteY19" fmla="*/ 28405 h 68480"/>
                <a:gd name="connsiteX20" fmla="*/ 28091 w 52175"/>
                <a:gd name="connsiteY20" fmla="*/ 29601 h 68480"/>
                <a:gd name="connsiteX21" fmla="*/ 26917 w 52175"/>
                <a:gd name="connsiteY21" fmla="*/ 22851 h 68480"/>
                <a:gd name="connsiteX22" fmla="*/ 41820 w 52175"/>
                <a:gd name="connsiteY22" fmla="*/ 1415 h 68480"/>
                <a:gd name="connsiteX23" fmla="*/ 44863 w 52175"/>
                <a:gd name="connsiteY23" fmla="*/ -965 h 68480"/>
                <a:gd name="connsiteX24" fmla="*/ 4710 w 52175"/>
                <a:gd name="connsiteY24" fmla="*/ -965 h 68480"/>
                <a:gd name="connsiteX25" fmla="*/ 7895 w 52175"/>
                <a:gd name="connsiteY25" fmla="*/ 1415 h 68480"/>
                <a:gd name="connsiteX26" fmla="*/ 22602 w 52175"/>
                <a:gd name="connsiteY26" fmla="*/ 22851 h 68480"/>
                <a:gd name="connsiteX27" fmla="*/ 21428 w 52175"/>
                <a:gd name="connsiteY27" fmla="*/ 29601 h 68480"/>
                <a:gd name="connsiteX28" fmla="*/ 14754 w 52175"/>
                <a:gd name="connsiteY28" fmla="*/ 28405 h 68480"/>
                <a:gd name="connsiteX29" fmla="*/ -149 w 52175"/>
                <a:gd name="connsiteY29" fmla="*/ 6970 h 68480"/>
                <a:gd name="connsiteX30" fmla="*/ 1025 w 52175"/>
                <a:gd name="connsiteY30" fmla="*/ 219 h 68480"/>
                <a:gd name="connsiteX31" fmla="*/ 4710 w 52175"/>
                <a:gd name="connsiteY31" fmla="*/ -965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75" h="68480">
                  <a:moveTo>
                    <a:pt x="31482" y="35656"/>
                  </a:moveTo>
                  <a:cubicBezTo>
                    <a:pt x="32624" y="35851"/>
                    <a:pt x="33656" y="36612"/>
                    <a:pt x="34570" y="37938"/>
                  </a:cubicBezTo>
                  <a:lnTo>
                    <a:pt x="49277" y="59374"/>
                  </a:lnTo>
                  <a:cubicBezTo>
                    <a:pt x="51244" y="62146"/>
                    <a:pt x="50918" y="64461"/>
                    <a:pt x="48299" y="66320"/>
                  </a:cubicBezTo>
                  <a:cubicBezTo>
                    <a:pt x="45548" y="68168"/>
                    <a:pt x="43266" y="67776"/>
                    <a:pt x="41429" y="65124"/>
                  </a:cubicBezTo>
                  <a:lnTo>
                    <a:pt x="26526" y="43689"/>
                  </a:lnTo>
                  <a:cubicBezTo>
                    <a:pt x="24700" y="41047"/>
                    <a:pt x="25091" y="38732"/>
                    <a:pt x="27700" y="36743"/>
                  </a:cubicBezTo>
                  <a:cubicBezTo>
                    <a:pt x="29080" y="35819"/>
                    <a:pt x="30330" y="35449"/>
                    <a:pt x="31482" y="35656"/>
                  </a:cubicBezTo>
                  <a:close/>
                  <a:moveTo>
                    <a:pt x="18145" y="35656"/>
                  </a:moveTo>
                  <a:cubicBezTo>
                    <a:pt x="19286" y="35449"/>
                    <a:pt x="20515" y="35819"/>
                    <a:pt x="21819" y="36743"/>
                  </a:cubicBezTo>
                  <a:cubicBezTo>
                    <a:pt x="24569" y="38732"/>
                    <a:pt x="24960" y="41047"/>
                    <a:pt x="22993" y="43689"/>
                  </a:cubicBezTo>
                  <a:lnTo>
                    <a:pt x="8286" y="65124"/>
                  </a:lnTo>
                  <a:cubicBezTo>
                    <a:pt x="6318" y="67776"/>
                    <a:pt x="4036" y="68168"/>
                    <a:pt x="1416" y="66320"/>
                  </a:cubicBezTo>
                  <a:cubicBezTo>
                    <a:pt x="-1323" y="64461"/>
                    <a:pt x="-1714" y="62146"/>
                    <a:pt x="242" y="59374"/>
                  </a:cubicBezTo>
                  <a:lnTo>
                    <a:pt x="14949" y="37938"/>
                  </a:lnTo>
                  <a:cubicBezTo>
                    <a:pt x="15939" y="36612"/>
                    <a:pt x="16993" y="35851"/>
                    <a:pt x="18145" y="35656"/>
                  </a:cubicBezTo>
                  <a:close/>
                  <a:moveTo>
                    <a:pt x="44863" y="-965"/>
                  </a:moveTo>
                  <a:cubicBezTo>
                    <a:pt x="45972" y="-1172"/>
                    <a:pt x="47190" y="-770"/>
                    <a:pt x="48494" y="219"/>
                  </a:cubicBezTo>
                  <a:cubicBezTo>
                    <a:pt x="51244" y="2078"/>
                    <a:pt x="51635" y="4328"/>
                    <a:pt x="49668" y="6970"/>
                  </a:cubicBezTo>
                  <a:lnTo>
                    <a:pt x="34961" y="28405"/>
                  </a:lnTo>
                  <a:cubicBezTo>
                    <a:pt x="32993" y="31188"/>
                    <a:pt x="30711" y="31579"/>
                    <a:pt x="28091" y="29601"/>
                  </a:cubicBezTo>
                  <a:cubicBezTo>
                    <a:pt x="25482" y="27742"/>
                    <a:pt x="25091" y="25492"/>
                    <a:pt x="26917" y="22851"/>
                  </a:cubicBezTo>
                  <a:lnTo>
                    <a:pt x="41820" y="1415"/>
                  </a:lnTo>
                  <a:cubicBezTo>
                    <a:pt x="42744" y="24"/>
                    <a:pt x="43755" y="-770"/>
                    <a:pt x="44863" y="-965"/>
                  </a:cubicBezTo>
                  <a:close/>
                  <a:moveTo>
                    <a:pt x="4710" y="-965"/>
                  </a:moveTo>
                  <a:cubicBezTo>
                    <a:pt x="5851" y="-770"/>
                    <a:pt x="6916" y="24"/>
                    <a:pt x="7895" y="1415"/>
                  </a:cubicBezTo>
                  <a:lnTo>
                    <a:pt x="22602" y="22851"/>
                  </a:lnTo>
                  <a:cubicBezTo>
                    <a:pt x="24569" y="25492"/>
                    <a:pt x="24178" y="27742"/>
                    <a:pt x="21428" y="29601"/>
                  </a:cubicBezTo>
                  <a:cubicBezTo>
                    <a:pt x="18808" y="31579"/>
                    <a:pt x="16591" y="31188"/>
                    <a:pt x="14754" y="28405"/>
                  </a:cubicBezTo>
                  <a:lnTo>
                    <a:pt x="-149" y="6970"/>
                  </a:lnTo>
                  <a:cubicBezTo>
                    <a:pt x="-1975" y="4328"/>
                    <a:pt x="-1584" y="2078"/>
                    <a:pt x="1025" y="219"/>
                  </a:cubicBezTo>
                  <a:cubicBezTo>
                    <a:pt x="2340" y="-770"/>
                    <a:pt x="3557" y="-1172"/>
                    <a:pt x="4710" y="-965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761A72A-187F-4111-BCD2-26CA6E1E71C8}"/>
                </a:ext>
              </a:extLst>
            </p:cNvPr>
            <p:cNvSpPr/>
            <p:nvPr/>
          </p:nvSpPr>
          <p:spPr>
            <a:xfrm>
              <a:off x="2178802" y="2034453"/>
              <a:ext cx="7019" cy="7023"/>
            </a:xfrm>
            <a:custGeom>
              <a:avLst/>
              <a:gdLst>
                <a:gd name="connsiteX0" fmla="*/ 4005 w 10866"/>
                <a:gd name="connsiteY0" fmla="*/ -1016 h 10872"/>
                <a:gd name="connsiteX1" fmla="*/ 8070 w 10866"/>
                <a:gd name="connsiteY1" fmla="*/ -16 h 10872"/>
                <a:gd name="connsiteX2" fmla="*/ 9516 w 10866"/>
                <a:gd name="connsiteY2" fmla="*/ 6289 h 10872"/>
                <a:gd name="connsiteX3" fmla="*/ 6429 w 10866"/>
                <a:gd name="connsiteY3" fmla="*/ 9854 h 10872"/>
                <a:gd name="connsiteX4" fmla="*/ 1690 w 10866"/>
                <a:gd name="connsiteY4" fmla="*/ 9854 h 10872"/>
                <a:gd name="connsiteX5" fmla="*/ -1191 w 10866"/>
                <a:gd name="connsiteY5" fmla="*/ 6289 h 10872"/>
                <a:gd name="connsiteX6" fmla="*/ 37 w 10866"/>
                <a:gd name="connsiteY6" fmla="*/ 191 h 10872"/>
                <a:gd name="connsiteX7" fmla="*/ 4005 w 10866"/>
                <a:gd name="connsiteY7" fmla="*/ -1016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6" h="10872">
                  <a:moveTo>
                    <a:pt x="4005" y="-1016"/>
                  </a:moveTo>
                  <a:cubicBezTo>
                    <a:pt x="5342" y="-1048"/>
                    <a:pt x="6701" y="-711"/>
                    <a:pt x="8070" y="-16"/>
                  </a:cubicBezTo>
                  <a:cubicBezTo>
                    <a:pt x="9310" y="1669"/>
                    <a:pt x="9788" y="3767"/>
                    <a:pt x="9516" y="6289"/>
                  </a:cubicBezTo>
                  <a:cubicBezTo>
                    <a:pt x="8831" y="7821"/>
                    <a:pt x="7799" y="9017"/>
                    <a:pt x="6429" y="9854"/>
                  </a:cubicBezTo>
                  <a:lnTo>
                    <a:pt x="1690" y="9854"/>
                  </a:lnTo>
                  <a:cubicBezTo>
                    <a:pt x="179" y="9017"/>
                    <a:pt x="-778" y="7821"/>
                    <a:pt x="-1191" y="6289"/>
                  </a:cubicBezTo>
                  <a:cubicBezTo>
                    <a:pt x="-1473" y="3908"/>
                    <a:pt x="-1060" y="1876"/>
                    <a:pt x="37" y="191"/>
                  </a:cubicBezTo>
                  <a:cubicBezTo>
                    <a:pt x="1342" y="-570"/>
                    <a:pt x="2668" y="-983"/>
                    <a:pt x="4005" y="-1016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8614950-2FDD-4903-AAFF-0CBEAEF9E544}"/>
                </a:ext>
              </a:extLst>
            </p:cNvPr>
            <p:cNvSpPr/>
            <p:nvPr/>
          </p:nvSpPr>
          <p:spPr>
            <a:xfrm>
              <a:off x="2213207" y="1998645"/>
              <a:ext cx="34405" cy="42830"/>
            </a:xfrm>
            <a:custGeom>
              <a:avLst/>
              <a:gdLst>
                <a:gd name="connsiteX0" fmla="*/ 31398 w 53262"/>
                <a:gd name="connsiteY0" fmla="*/ -1018 h 66306"/>
                <a:gd name="connsiteX1" fmla="*/ 45257 w 53262"/>
                <a:gd name="connsiteY1" fmla="*/ 2156 h 66306"/>
                <a:gd name="connsiteX2" fmla="*/ 47431 w 53262"/>
                <a:gd name="connsiteY2" fmla="*/ 3743 h 66306"/>
                <a:gd name="connsiteX3" fmla="*/ 48421 w 53262"/>
                <a:gd name="connsiteY3" fmla="*/ 6526 h 66306"/>
                <a:gd name="connsiteX4" fmla="*/ 47040 w 53262"/>
                <a:gd name="connsiteY4" fmla="*/ 9700 h 66306"/>
                <a:gd name="connsiteX5" fmla="*/ 44062 w 53262"/>
                <a:gd name="connsiteY5" fmla="*/ 10895 h 66306"/>
                <a:gd name="connsiteX6" fmla="*/ 41888 w 53262"/>
                <a:gd name="connsiteY6" fmla="*/ 10298 h 66306"/>
                <a:gd name="connsiteX7" fmla="*/ 31398 w 53262"/>
                <a:gd name="connsiteY7" fmla="*/ 7917 h 66306"/>
                <a:gd name="connsiteX8" fmla="*/ 22083 w 53262"/>
                <a:gd name="connsiteY8" fmla="*/ 9700 h 66306"/>
                <a:gd name="connsiteX9" fmla="*/ 14365 w 53262"/>
                <a:gd name="connsiteY9" fmla="*/ 14863 h 66306"/>
                <a:gd name="connsiteX10" fmla="*/ 9212 w 53262"/>
                <a:gd name="connsiteY10" fmla="*/ 22602 h 66306"/>
                <a:gd name="connsiteX11" fmla="*/ 7430 w 53262"/>
                <a:gd name="connsiteY11" fmla="*/ 32135 h 66306"/>
                <a:gd name="connsiteX12" fmla="*/ 9212 w 53262"/>
                <a:gd name="connsiteY12" fmla="*/ 41668 h 66306"/>
                <a:gd name="connsiteX13" fmla="*/ 14365 w 53262"/>
                <a:gd name="connsiteY13" fmla="*/ 49212 h 66306"/>
                <a:gd name="connsiteX14" fmla="*/ 22083 w 53262"/>
                <a:gd name="connsiteY14" fmla="*/ 54571 h 66306"/>
                <a:gd name="connsiteX15" fmla="*/ 31398 w 53262"/>
                <a:gd name="connsiteY15" fmla="*/ 56354 h 66306"/>
                <a:gd name="connsiteX16" fmla="*/ 44464 w 53262"/>
                <a:gd name="connsiteY16" fmla="*/ 52386 h 66306"/>
                <a:gd name="connsiteX17" fmla="*/ 47627 w 53262"/>
                <a:gd name="connsiteY17" fmla="*/ 50995 h 66306"/>
                <a:gd name="connsiteX18" fmla="*/ 50801 w 53262"/>
                <a:gd name="connsiteY18" fmla="*/ 52386 h 66306"/>
                <a:gd name="connsiteX19" fmla="*/ 51986 w 53262"/>
                <a:gd name="connsiteY19" fmla="*/ 55560 h 66306"/>
                <a:gd name="connsiteX20" fmla="*/ 50008 w 53262"/>
                <a:gd name="connsiteY20" fmla="*/ 59332 h 66306"/>
                <a:gd name="connsiteX21" fmla="*/ 31398 w 53262"/>
                <a:gd name="connsiteY21" fmla="*/ 65289 h 66306"/>
                <a:gd name="connsiteX22" fmla="*/ 18724 w 53262"/>
                <a:gd name="connsiteY22" fmla="*/ 62713 h 66306"/>
                <a:gd name="connsiteX23" fmla="*/ 8223 w 53262"/>
                <a:gd name="connsiteY23" fmla="*/ 55560 h 66306"/>
                <a:gd name="connsiteX24" fmla="*/ 1299 w 53262"/>
                <a:gd name="connsiteY24" fmla="*/ 45038 h 66306"/>
                <a:gd name="connsiteX25" fmla="*/ -1277 w 53262"/>
                <a:gd name="connsiteY25" fmla="*/ 32135 h 66306"/>
                <a:gd name="connsiteX26" fmla="*/ 1299 w 53262"/>
                <a:gd name="connsiteY26" fmla="*/ 19233 h 66306"/>
                <a:gd name="connsiteX27" fmla="*/ 8223 w 53262"/>
                <a:gd name="connsiteY27" fmla="*/ 8711 h 66306"/>
                <a:gd name="connsiteX28" fmla="*/ 18724 w 53262"/>
                <a:gd name="connsiteY28" fmla="*/ 1558 h 66306"/>
                <a:gd name="connsiteX29" fmla="*/ 31398 w 53262"/>
                <a:gd name="connsiteY29" fmla="*/ -1018 h 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262" h="66306">
                  <a:moveTo>
                    <a:pt x="31398" y="-1018"/>
                  </a:moveTo>
                  <a:cubicBezTo>
                    <a:pt x="36279" y="-1018"/>
                    <a:pt x="40899" y="36"/>
                    <a:pt x="45257" y="2156"/>
                  </a:cubicBezTo>
                  <a:cubicBezTo>
                    <a:pt x="46181" y="2558"/>
                    <a:pt x="46899" y="3080"/>
                    <a:pt x="47431" y="3743"/>
                  </a:cubicBezTo>
                  <a:cubicBezTo>
                    <a:pt x="48094" y="4537"/>
                    <a:pt x="48421" y="5471"/>
                    <a:pt x="48421" y="6526"/>
                  </a:cubicBezTo>
                  <a:cubicBezTo>
                    <a:pt x="48421" y="7722"/>
                    <a:pt x="47964" y="8776"/>
                    <a:pt x="47040" y="9700"/>
                  </a:cubicBezTo>
                  <a:cubicBezTo>
                    <a:pt x="46247" y="10493"/>
                    <a:pt x="45257" y="10895"/>
                    <a:pt x="44062" y="10895"/>
                  </a:cubicBezTo>
                  <a:cubicBezTo>
                    <a:pt x="43279" y="10895"/>
                    <a:pt x="42551" y="10700"/>
                    <a:pt x="41888" y="10298"/>
                  </a:cubicBezTo>
                  <a:cubicBezTo>
                    <a:pt x="38583" y="8711"/>
                    <a:pt x="35094" y="7917"/>
                    <a:pt x="31398" y="7917"/>
                  </a:cubicBezTo>
                  <a:cubicBezTo>
                    <a:pt x="28094" y="7917"/>
                    <a:pt x="24996" y="8515"/>
                    <a:pt x="22083" y="9700"/>
                  </a:cubicBezTo>
                  <a:cubicBezTo>
                    <a:pt x="19180" y="11026"/>
                    <a:pt x="16604" y="12743"/>
                    <a:pt x="14365" y="14863"/>
                  </a:cubicBezTo>
                  <a:cubicBezTo>
                    <a:pt x="12256" y="17113"/>
                    <a:pt x="10539" y="19689"/>
                    <a:pt x="9212" y="22602"/>
                  </a:cubicBezTo>
                  <a:cubicBezTo>
                    <a:pt x="8028" y="25646"/>
                    <a:pt x="7430" y="28831"/>
                    <a:pt x="7430" y="32135"/>
                  </a:cubicBezTo>
                  <a:cubicBezTo>
                    <a:pt x="7430" y="35440"/>
                    <a:pt x="8028" y="38625"/>
                    <a:pt x="9212" y="41668"/>
                  </a:cubicBezTo>
                  <a:cubicBezTo>
                    <a:pt x="10539" y="44440"/>
                    <a:pt x="12256" y="46962"/>
                    <a:pt x="14365" y="49212"/>
                  </a:cubicBezTo>
                  <a:cubicBezTo>
                    <a:pt x="16604" y="51462"/>
                    <a:pt x="19180" y="53245"/>
                    <a:pt x="22083" y="54571"/>
                  </a:cubicBezTo>
                  <a:cubicBezTo>
                    <a:pt x="24996" y="55756"/>
                    <a:pt x="28094" y="56354"/>
                    <a:pt x="31398" y="56354"/>
                  </a:cubicBezTo>
                  <a:cubicBezTo>
                    <a:pt x="36148" y="56354"/>
                    <a:pt x="40507" y="55028"/>
                    <a:pt x="44464" y="52386"/>
                  </a:cubicBezTo>
                  <a:cubicBezTo>
                    <a:pt x="45388" y="51462"/>
                    <a:pt x="46442" y="50995"/>
                    <a:pt x="47627" y="50995"/>
                  </a:cubicBezTo>
                  <a:cubicBezTo>
                    <a:pt x="48823" y="50995"/>
                    <a:pt x="49877" y="51462"/>
                    <a:pt x="50801" y="52386"/>
                  </a:cubicBezTo>
                  <a:cubicBezTo>
                    <a:pt x="51595" y="53310"/>
                    <a:pt x="51986" y="54375"/>
                    <a:pt x="51986" y="55560"/>
                  </a:cubicBezTo>
                  <a:cubicBezTo>
                    <a:pt x="51986" y="57147"/>
                    <a:pt x="51323" y="58408"/>
                    <a:pt x="50008" y="59332"/>
                  </a:cubicBezTo>
                  <a:cubicBezTo>
                    <a:pt x="44333" y="63300"/>
                    <a:pt x="38127" y="65289"/>
                    <a:pt x="31398" y="65289"/>
                  </a:cubicBezTo>
                  <a:cubicBezTo>
                    <a:pt x="26909" y="65289"/>
                    <a:pt x="22680" y="64430"/>
                    <a:pt x="18724" y="62713"/>
                  </a:cubicBezTo>
                  <a:cubicBezTo>
                    <a:pt x="14756" y="60984"/>
                    <a:pt x="11267" y="58604"/>
                    <a:pt x="8223" y="55560"/>
                  </a:cubicBezTo>
                  <a:cubicBezTo>
                    <a:pt x="5191" y="52517"/>
                    <a:pt x="2886" y="49006"/>
                    <a:pt x="1299" y="45038"/>
                  </a:cubicBezTo>
                  <a:cubicBezTo>
                    <a:pt x="-418" y="40940"/>
                    <a:pt x="-1277" y="36636"/>
                    <a:pt x="-1277" y="32135"/>
                  </a:cubicBezTo>
                  <a:cubicBezTo>
                    <a:pt x="-1277" y="27635"/>
                    <a:pt x="-418" y="23331"/>
                    <a:pt x="1299" y="19233"/>
                  </a:cubicBezTo>
                  <a:cubicBezTo>
                    <a:pt x="2886" y="15265"/>
                    <a:pt x="5191" y="11754"/>
                    <a:pt x="8223" y="8711"/>
                  </a:cubicBezTo>
                  <a:cubicBezTo>
                    <a:pt x="11267" y="5667"/>
                    <a:pt x="14756" y="3286"/>
                    <a:pt x="18724" y="1558"/>
                  </a:cubicBezTo>
                  <a:cubicBezTo>
                    <a:pt x="22680" y="-159"/>
                    <a:pt x="26909" y="-1018"/>
                    <a:pt x="31398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F40A907-ADF4-48C9-8DE5-A3E534495597}"/>
                </a:ext>
              </a:extLst>
            </p:cNvPr>
            <p:cNvSpPr/>
            <p:nvPr/>
          </p:nvSpPr>
          <p:spPr>
            <a:xfrm>
              <a:off x="2275698" y="1997945"/>
              <a:ext cx="36511" cy="43529"/>
            </a:xfrm>
            <a:custGeom>
              <a:avLst/>
              <a:gdLst>
                <a:gd name="connsiteX0" fmla="*/ 50932 w 56523"/>
                <a:gd name="connsiteY0" fmla="*/ -935 h 67388"/>
                <a:gd name="connsiteX1" fmla="*/ 55247 w 56523"/>
                <a:gd name="connsiteY1" fmla="*/ 3392 h 67388"/>
                <a:gd name="connsiteX2" fmla="*/ 55247 w 56523"/>
                <a:gd name="connsiteY2" fmla="*/ 40534 h 67388"/>
                <a:gd name="connsiteX3" fmla="*/ 50932 w 56523"/>
                <a:gd name="connsiteY3" fmla="*/ 44860 h 67388"/>
                <a:gd name="connsiteX4" fmla="*/ 46616 w 56523"/>
                <a:gd name="connsiteY4" fmla="*/ 40534 h 67388"/>
                <a:gd name="connsiteX5" fmla="*/ 46616 w 56523"/>
                <a:gd name="connsiteY5" fmla="*/ 3392 h 67388"/>
                <a:gd name="connsiteX6" fmla="*/ 50932 w 56523"/>
                <a:gd name="connsiteY6" fmla="*/ -935 h 67388"/>
                <a:gd name="connsiteX7" fmla="*/ 3821 w 56523"/>
                <a:gd name="connsiteY7" fmla="*/ -978 h 67388"/>
                <a:gd name="connsiteX8" fmla="*/ 6571 w 56523"/>
                <a:gd name="connsiteY8" fmla="*/ 1033 h 67388"/>
                <a:gd name="connsiteX9" fmla="*/ 53279 w 56523"/>
                <a:gd name="connsiteY9" fmla="*/ 59209 h 67388"/>
                <a:gd name="connsiteX10" fmla="*/ 52301 w 56523"/>
                <a:gd name="connsiteY10" fmla="*/ 65296 h 67388"/>
                <a:gd name="connsiteX11" fmla="*/ 46214 w 56523"/>
                <a:gd name="connsiteY11" fmla="*/ 64318 h 67388"/>
                <a:gd name="connsiteX12" fmla="*/ 7354 w 56523"/>
                <a:gd name="connsiteY12" fmla="*/ 15772 h 67388"/>
                <a:gd name="connsiteX13" fmla="*/ 7354 w 56523"/>
                <a:gd name="connsiteY13" fmla="*/ 60383 h 67388"/>
                <a:gd name="connsiteX14" fmla="*/ 3038 w 56523"/>
                <a:gd name="connsiteY14" fmla="*/ 64709 h 67388"/>
                <a:gd name="connsiteX15" fmla="*/ -1277 w 56523"/>
                <a:gd name="connsiteY15" fmla="*/ 60383 h 67388"/>
                <a:gd name="connsiteX16" fmla="*/ -1277 w 56523"/>
                <a:gd name="connsiteY16" fmla="*/ 3587 h 67388"/>
                <a:gd name="connsiteX17" fmla="*/ 93 w 56523"/>
                <a:gd name="connsiteY17" fmla="*/ 446 h 67388"/>
                <a:gd name="connsiteX18" fmla="*/ 691 w 56523"/>
                <a:gd name="connsiteY18" fmla="*/ 54 h 67388"/>
                <a:gd name="connsiteX19" fmla="*/ 3821 w 56523"/>
                <a:gd name="connsiteY19" fmla="*/ -978 h 6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23" h="67388">
                  <a:moveTo>
                    <a:pt x="50932" y="-935"/>
                  </a:moveTo>
                  <a:cubicBezTo>
                    <a:pt x="53812" y="-935"/>
                    <a:pt x="55247" y="511"/>
                    <a:pt x="55247" y="3392"/>
                  </a:cubicBezTo>
                  <a:lnTo>
                    <a:pt x="55247" y="40534"/>
                  </a:lnTo>
                  <a:cubicBezTo>
                    <a:pt x="55247" y="43415"/>
                    <a:pt x="53812" y="44860"/>
                    <a:pt x="50932" y="44860"/>
                  </a:cubicBezTo>
                  <a:cubicBezTo>
                    <a:pt x="48051" y="44860"/>
                    <a:pt x="46616" y="43415"/>
                    <a:pt x="46616" y="40534"/>
                  </a:cubicBezTo>
                  <a:lnTo>
                    <a:pt x="46616" y="3392"/>
                  </a:lnTo>
                  <a:cubicBezTo>
                    <a:pt x="46616" y="511"/>
                    <a:pt x="48051" y="-935"/>
                    <a:pt x="50932" y="-935"/>
                  </a:cubicBezTo>
                  <a:close/>
                  <a:moveTo>
                    <a:pt x="3821" y="-978"/>
                  </a:moveTo>
                  <a:cubicBezTo>
                    <a:pt x="4810" y="-815"/>
                    <a:pt x="5723" y="-152"/>
                    <a:pt x="6571" y="1033"/>
                  </a:cubicBezTo>
                  <a:lnTo>
                    <a:pt x="53279" y="59209"/>
                  </a:lnTo>
                  <a:cubicBezTo>
                    <a:pt x="54986" y="61568"/>
                    <a:pt x="54660" y="63600"/>
                    <a:pt x="52301" y="65296"/>
                  </a:cubicBezTo>
                  <a:cubicBezTo>
                    <a:pt x="49943" y="67003"/>
                    <a:pt x="47921" y="66677"/>
                    <a:pt x="46214" y="64318"/>
                  </a:cubicBezTo>
                  <a:lnTo>
                    <a:pt x="7354" y="15772"/>
                  </a:lnTo>
                  <a:lnTo>
                    <a:pt x="7354" y="60383"/>
                  </a:lnTo>
                  <a:cubicBezTo>
                    <a:pt x="7354" y="63274"/>
                    <a:pt x="5919" y="64709"/>
                    <a:pt x="3038" y="64709"/>
                  </a:cubicBezTo>
                  <a:cubicBezTo>
                    <a:pt x="158" y="64709"/>
                    <a:pt x="-1277" y="63274"/>
                    <a:pt x="-1277" y="60383"/>
                  </a:cubicBezTo>
                  <a:lnTo>
                    <a:pt x="-1277" y="3587"/>
                  </a:lnTo>
                  <a:cubicBezTo>
                    <a:pt x="-1277" y="2272"/>
                    <a:pt x="-821" y="1228"/>
                    <a:pt x="93" y="446"/>
                  </a:cubicBezTo>
                  <a:lnTo>
                    <a:pt x="691" y="54"/>
                  </a:lnTo>
                  <a:cubicBezTo>
                    <a:pt x="1799" y="-804"/>
                    <a:pt x="2843" y="-1141"/>
                    <a:pt x="3821" y="-97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9E5CBDA-91AC-4B15-8661-2E066101ACA6}"/>
              </a:ext>
            </a:extLst>
          </p:cNvPr>
          <p:cNvGrpSpPr/>
          <p:nvPr/>
        </p:nvGrpSpPr>
        <p:grpSpPr>
          <a:xfrm>
            <a:off x="9450161" y="1912264"/>
            <a:ext cx="1733333" cy="376584"/>
            <a:chOff x="8867003" y="2187268"/>
            <a:chExt cx="1733333" cy="376584"/>
          </a:xfrm>
        </p:grpSpPr>
        <p:pic>
          <p:nvPicPr>
            <p:cNvPr id="175" name="图片 174" descr="形状&#10;&#10;低可信度描述已自动生成">
              <a:extLst>
                <a:ext uri="{FF2B5EF4-FFF2-40B4-BE49-F238E27FC236}">
                  <a16:creationId xmlns:a16="http://schemas.microsoft.com/office/drawing/2014/main" id="{B1DBF156-7427-4B51-93B8-C0176BB27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67003" y="2187268"/>
              <a:ext cx="376584" cy="376584"/>
            </a:xfrm>
            <a:prstGeom prst="roundRect">
              <a:avLst>
                <a:gd name="adj" fmla="val 23749"/>
              </a:avLst>
            </a:prstGeom>
            <a:solidFill>
              <a:srgbClr val="C9512E"/>
            </a:solidFill>
            <a:ln>
              <a:solidFill>
                <a:srgbClr val="C9512E"/>
              </a:solidFill>
            </a:ln>
          </p:spPr>
        </p:pic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790128F2-DB2C-494A-B4E5-170B681AA13F}"/>
                </a:ext>
              </a:extLst>
            </p:cNvPr>
            <p:cNvSpPr txBox="1"/>
            <p:nvPr/>
          </p:nvSpPr>
          <p:spPr>
            <a:xfrm>
              <a:off x="9298658" y="2225743"/>
              <a:ext cx="1301678" cy="2996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ts val="2000"/>
                </a:spcBef>
                <a:defRPr>
                  <a:solidFill>
                    <a:schemeClr val="bg1">
                      <a:alpha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C9512E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幻灯片永不眠</a:t>
              </a:r>
            </a:p>
          </p:txBody>
        </p:sp>
      </p:grpSp>
      <p:sp>
        <p:nvSpPr>
          <p:cNvPr id="177" name="TextBox 54">
            <a:extLst>
              <a:ext uri="{FF2B5EF4-FFF2-40B4-BE49-F238E27FC236}">
                <a16:creationId xmlns:a16="http://schemas.microsoft.com/office/drawing/2014/main" id="{8146182A-08FF-4B41-8071-6F6B03AB7D6E}"/>
              </a:ext>
            </a:extLst>
          </p:cNvPr>
          <p:cNvSpPr txBox="1"/>
          <p:nvPr/>
        </p:nvSpPr>
        <p:spPr>
          <a:xfrm>
            <a:off x="9726486" y="3743293"/>
            <a:ext cx="1287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ctr"/>
            <a:r>
              <a:rPr lang="en-US" altLang="zh-CN" sz="1800" dirty="0">
                <a:solidFill>
                  <a:srgbClr val="4374FC"/>
                </a:solidFill>
                <a:latin typeface="+mj-ea"/>
                <a:ea typeface="+mj-ea"/>
              </a:rPr>
              <a:t>Billfish</a:t>
            </a:r>
            <a:endParaRPr lang="zh-CN" altLang="en-US" sz="1800" dirty="0">
              <a:solidFill>
                <a:srgbClr val="4374FC"/>
              </a:solidFill>
              <a:latin typeface="+mj-ea"/>
              <a:ea typeface="+mj-ea"/>
            </a:endParaRP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AF90DF8F-D1A8-4FC2-BAB5-D1760B3C541A}"/>
              </a:ext>
            </a:extLst>
          </p:cNvPr>
          <p:cNvSpPr txBox="1"/>
          <p:nvPr/>
        </p:nvSpPr>
        <p:spPr>
          <a:xfrm>
            <a:off x="1439232" y="4188193"/>
            <a:ext cx="2145573" cy="874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汇集全球优秀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PPTer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，连接共同爱好者，发现幻灯的力量！拥有优质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模板素材，包含了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设计教程、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动画教程、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模板素材下载等。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4F600D69-061C-4201-853A-8D2D154497FB}"/>
              </a:ext>
            </a:extLst>
          </p:cNvPr>
          <p:cNvSpPr txBox="1"/>
          <p:nvPr/>
        </p:nvSpPr>
        <p:spPr>
          <a:xfrm>
            <a:off x="9037920" y="2384357"/>
            <a:ext cx="2145573" cy="673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一个几乎零抽成、智能匹配、无需抢单的工具。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帮助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设计师解决变现难题。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B83EF433-8349-4490-85DD-D513CB501B8E}"/>
              </a:ext>
            </a:extLst>
          </p:cNvPr>
          <p:cNvSpPr txBox="1"/>
          <p:nvPr/>
        </p:nvSpPr>
        <p:spPr>
          <a:xfrm>
            <a:off x="8506735" y="4188193"/>
            <a:ext cx="2259505" cy="874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一款图片收藏及管理工具，它不仅可以高效收藏和整理各种图片、截图、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Sketch 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组件等，而且查找非常方便，协同功能强大，操作体验超群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59D4FDC3-9F06-4579-88EC-849FCA957F73}"/>
              </a:ext>
            </a:extLst>
          </p:cNvPr>
          <p:cNvSpPr txBox="1"/>
          <p:nvPr/>
        </p:nvSpPr>
        <p:spPr>
          <a:xfrm>
            <a:off x="1008506" y="2384357"/>
            <a:ext cx="2368138" cy="874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为零基础学员赋能，以“操作为本、效率为王”为核心理念。目前已拥有海量工作型模板；课程学习配套练习及大量实用型素材；并且每月持续更新。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B5A0A8D4-D4D3-4A11-BBFD-CBE2271D7A4D}"/>
              </a:ext>
            </a:extLst>
          </p:cNvPr>
          <p:cNvGrpSpPr/>
          <p:nvPr/>
        </p:nvGrpSpPr>
        <p:grpSpPr>
          <a:xfrm>
            <a:off x="1155936" y="1863287"/>
            <a:ext cx="1885759" cy="415246"/>
            <a:chOff x="531687" y="2365216"/>
            <a:chExt cx="11279313" cy="2483715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AC58D4-B2AE-4A9C-B0A6-18CC65DD9252}"/>
                </a:ext>
              </a:extLst>
            </p:cNvPr>
            <p:cNvSpPr/>
            <p:nvPr/>
          </p:nvSpPr>
          <p:spPr>
            <a:xfrm>
              <a:off x="531687" y="2365216"/>
              <a:ext cx="2586661" cy="2342386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817E7750-1AEF-498C-A738-62E40C665025}"/>
                </a:ext>
              </a:extLst>
            </p:cNvPr>
            <p:cNvGrpSpPr/>
            <p:nvPr/>
          </p:nvGrpSpPr>
          <p:grpSpPr>
            <a:xfrm>
              <a:off x="3580206" y="2457147"/>
              <a:ext cx="8230794" cy="1416948"/>
              <a:chOff x="3961206" y="2457147"/>
              <a:chExt cx="7157644" cy="1232203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96A72C24-F850-4DDB-B72E-8A70A83CB56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7848" y="2457147"/>
                <a:ext cx="3911002" cy="1232203"/>
              </a:xfrm>
              <a:custGeom>
                <a:avLst/>
                <a:gdLst>
                  <a:gd name="connsiteX0" fmla="*/ 2093 w 3860682"/>
                  <a:gd name="connsiteY0" fmla="*/ 1082463 h 1232203"/>
                  <a:gd name="connsiteX1" fmla="*/ 180124 w 3860682"/>
                  <a:gd name="connsiteY1" fmla="*/ 104260 h 1232203"/>
                  <a:gd name="connsiteX2" fmla="*/ 305072 w 3860682"/>
                  <a:gd name="connsiteY2" fmla="*/ 0 h 1232203"/>
                  <a:gd name="connsiteX3" fmla="*/ 3733643 w 3860682"/>
                  <a:gd name="connsiteY3" fmla="*/ 0 h 1232203"/>
                  <a:gd name="connsiteX4" fmla="*/ 3858590 w 3860682"/>
                  <a:gd name="connsiteY4" fmla="*/ 149740 h 1232203"/>
                  <a:gd name="connsiteX5" fmla="*/ 3680560 w 3860682"/>
                  <a:gd name="connsiteY5" fmla="*/ 1127943 h 1232203"/>
                  <a:gd name="connsiteX6" fmla="*/ 3555613 w 3860682"/>
                  <a:gd name="connsiteY6" fmla="*/ 1232203 h 1232203"/>
                  <a:gd name="connsiteX7" fmla="*/ 127041 w 3860682"/>
                  <a:gd name="connsiteY7" fmla="*/ 1232203 h 1232203"/>
                  <a:gd name="connsiteX8" fmla="*/ 2093 w 3860682"/>
                  <a:gd name="connsiteY8" fmla="*/ 1082463 h 1232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60682" h="1232203">
                    <a:moveTo>
                      <a:pt x="2093" y="1082463"/>
                    </a:moveTo>
                    <a:lnTo>
                      <a:pt x="180124" y="104260"/>
                    </a:lnTo>
                    <a:cubicBezTo>
                      <a:pt x="191110" y="43893"/>
                      <a:pt x="243713" y="0"/>
                      <a:pt x="305072" y="0"/>
                    </a:cubicBezTo>
                    <a:lnTo>
                      <a:pt x="3733643" y="0"/>
                    </a:lnTo>
                    <a:cubicBezTo>
                      <a:pt x="3812939" y="0"/>
                      <a:pt x="3872789" y="71726"/>
                      <a:pt x="3858590" y="149740"/>
                    </a:cubicBezTo>
                    <a:lnTo>
                      <a:pt x="3680560" y="1127943"/>
                    </a:lnTo>
                    <a:cubicBezTo>
                      <a:pt x="3669574" y="1188310"/>
                      <a:pt x="3616971" y="1232203"/>
                      <a:pt x="3555613" y="1232203"/>
                    </a:cubicBezTo>
                    <a:lnTo>
                      <a:pt x="127041" y="1232203"/>
                    </a:lnTo>
                    <a:cubicBezTo>
                      <a:pt x="47745" y="1232203"/>
                      <a:pt x="-12105" y="1160477"/>
                      <a:pt x="2093" y="1082463"/>
                    </a:cubicBezTo>
                  </a:path>
                </a:pathLst>
              </a:custGeom>
              <a:solidFill>
                <a:srgbClr val="C951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87" name="TextBox 25">
                <a:extLst>
                  <a:ext uri="{FF2B5EF4-FFF2-40B4-BE49-F238E27FC236}">
                    <a16:creationId xmlns:a16="http://schemas.microsoft.com/office/drawing/2014/main" id="{7A04B297-670C-4531-8BB2-4075F8242910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3961206" y="2494667"/>
                <a:ext cx="3021282" cy="1192263"/>
              </a:xfrm>
              <a:custGeom>
                <a:avLst/>
                <a:gdLst/>
                <a:ahLst/>
                <a:cxnLst/>
                <a:rect l="l" t="t" r="r" b="b"/>
                <a:pathLst>
                  <a:path w="3021282" h="1192263">
                    <a:moveTo>
                      <a:pt x="1345320" y="234543"/>
                    </a:moveTo>
                    <a:lnTo>
                      <a:pt x="1345320" y="573329"/>
                    </a:lnTo>
                    <a:lnTo>
                      <a:pt x="1467479" y="573329"/>
                    </a:lnTo>
                    <a:cubicBezTo>
                      <a:pt x="1534801" y="573329"/>
                      <a:pt x="1589637" y="560298"/>
                      <a:pt x="1631985" y="534238"/>
                    </a:cubicBezTo>
                    <a:cubicBezTo>
                      <a:pt x="1674333" y="508178"/>
                      <a:pt x="1695507" y="464744"/>
                      <a:pt x="1695507" y="403936"/>
                    </a:cubicBezTo>
                    <a:cubicBezTo>
                      <a:pt x="1695507" y="344214"/>
                      <a:pt x="1674062" y="301052"/>
                      <a:pt x="1631170" y="274448"/>
                    </a:cubicBezTo>
                    <a:cubicBezTo>
                      <a:pt x="1588279" y="247845"/>
                      <a:pt x="1533715" y="234543"/>
                      <a:pt x="1467479" y="234543"/>
                    </a:cubicBezTo>
                    <a:close/>
                    <a:moveTo>
                      <a:pt x="278521" y="234543"/>
                    </a:moveTo>
                    <a:lnTo>
                      <a:pt x="278521" y="573329"/>
                    </a:lnTo>
                    <a:lnTo>
                      <a:pt x="400679" y="573329"/>
                    </a:lnTo>
                    <a:cubicBezTo>
                      <a:pt x="468001" y="573329"/>
                      <a:pt x="522837" y="560298"/>
                      <a:pt x="565185" y="534238"/>
                    </a:cubicBezTo>
                    <a:cubicBezTo>
                      <a:pt x="607533" y="508178"/>
                      <a:pt x="628707" y="464744"/>
                      <a:pt x="628707" y="403936"/>
                    </a:cubicBezTo>
                    <a:cubicBezTo>
                      <a:pt x="628707" y="344214"/>
                      <a:pt x="607262" y="301052"/>
                      <a:pt x="564371" y="274448"/>
                    </a:cubicBezTo>
                    <a:cubicBezTo>
                      <a:pt x="521479" y="247845"/>
                      <a:pt x="466916" y="234543"/>
                      <a:pt x="400679" y="234543"/>
                    </a:cubicBezTo>
                    <a:close/>
                    <a:moveTo>
                      <a:pt x="2027730" y="0"/>
                    </a:moveTo>
                    <a:lnTo>
                      <a:pt x="3021282" y="0"/>
                    </a:lnTo>
                    <a:lnTo>
                      <a:pt x="3021282" y="245945"/>
                    </a:lnTo>
                    <a:lnTo>
                      <a:pt x="2662952" y="245945"/>
                    </a:lnTo>
                    <a:lnTo>
                      <a:pt x="2662952" y="1192263"/>
                    </a:lnTo>
                    <a:lnTo>
                      <a:pt x="2386060" y="1192263"/>
                    </a:lnTo>
                    <a:lnTo>
                      <a:pt x="2386060" y="245945"/>
                    </a:lnTo>
                    <a:lnTo>
                      <a:pt x="2027730" y="245945"/>
                    </a:lnTo>
                    <a:close/>
                    <a:moveTo>
                      <a:pt x="1066800" y="0"/>
                    </a:moveTo>
                    <a:lnTo>
                      <a:pt x="1498425" y="0"/>
                    </a:lnTo>
                    <a:cubicBezTo>
                      <a:pt x="1598323" y="0"/>
                      <a:pt x="1685192" y="16559"/>
                      <a:pt x="1759029" y="49678"/>
                    </a:cubicBezTo>
                    <a:cubicBezTo>
                      <a:pt x="1832867" y="82796"/>
                      <a:pt x="1889603" y="129759"/>
                      <a:pt x="1929236" y="190567"/>
                    </a:cubicBezTo>
                    <a:cubicBezTo>
                      <a:pt x="1968870" y="251374"/>
                      <a:pt x="1988686" y="322497"/>
                      <a:pt x="1988686" y="403936"/>
                    </a:cubicBezTo>
                    <a:cubicBezTo>
                      <a:pt x="1988686" y="485375"/>
                      <a:pt x="1968870" y="556498"/>
                      <a:pt x="1929236" y="617306"/>
                    </a:cubicBezTo>
                    <a:cubicBezTo>
                      <a:pt x="1889603" y="678113"/>
                      <a:pt x="1832867" y="725076"/>
                      <a:pt x="1759029" y="758195"/>
                    </a:cubicBezTo>
                    <a:cubicBezTo>
                      <a:pt x="1685192" y="791313"/>
                      <a:pt x="1598323" y="807872"/>
                      <a:pt x="1498425" y="807872"/>
                    </a:cubicBezTo>
                    <a:lnTo>
                      <a:pt x="1345320" y="807872"/>
                    </a:lnTo>
                    <a:lnTo>
                      <a:pt x="1345320" y="1192263"/>
                    </a:lnTo>
                    <a:lnTo>
                      <a:pt x="1066800" y="1192263"/>
                    </a:lnTo>
                    <a:close/>
                    <a:moveTo>
                      <a:pt x="0" y="0"/>
                    </a:moveTo>
                    <a:lnTo>
                      <a:pt x="431625" y="0"/>
                    </a:lnTo>
                    <a:cubicBezTo>
                      <a:pt x="531524" y="0"/>
                      <a:pt x="618392" y="16559"/>
                      <a:pt x="692229" y="49678"/>
                    </a:cubicBezTo>
                    <a:cubicBezTo>
                      <a:pt x="766067" y="82796"/>
                      <a:pt x="822803" y="129759"/>
                      <a:pt x="862436" y="190567"/>
                    </a:cubicBezTo>
                    <a:cubicBezTo>
                      <a:pt x="902070" y="251374"/>
                      <a:pt x="921887" y="322497"/>
                      <a:pt x="921887" y="403936"/>
                    </a:cubicBezTo>
                    <a:cubicBezTo>
                      <a:pt x="921887" y="485375"/>
                      <a:pt x="902070" y="556498"/>
                      <a:pt x="862436" y="617306"/>
                    </a:cubicBezTo>
                    <a:cubicBezTo>
                      <a:pt x="822803" y="678113"/>
                      <a:pt x="766067" y="725076"/>
                      <a:pt x="692229" y="758195"/>
                    </a:cubicBezTo>
                    <a:cubicBezTo>
                      <a:pt x="618392" y="791313"/>
                      <a:pt x="531524" y="807872"/>
                      <a:pt x="431625" y="807872"/>
                    </a:cubicBezTo>
                    <a:lnTo>
                      <a:pt x="278521" y="807872"/>
                    </a:lnTo>
                    <a:lnTo>
                      <a:pt x="278521" y="1192263"/>
                    </a:lnTo>
                    <a:lnTo>
                      <a:pt x="0" y="1192263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12800" dirty="0">
                  <a:solidFill>
                    <a:srgbClr val="C9512E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188" name="TextBox 15">
                <a:extLst>
                  <a:ext uri="{FF2B5EF4-FFF2-40B4-BE49-F238E27FC236}">
                    <a16:creationId xmlns:a16="http://schemas.microsoft.com/office/drawing/2014/main" id="{EA3F0B86-ED91-403B-B434-0CA5048FD6FC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745267" y="2637537"/>
                <a:ext cx="2836164" cy="871423"/>
              </a:xfrm>
              <a:custGeom>
                <a:avLst/>
                <a:gdLst/>
                <a:ahLst/>
                <a:cxnLst/>
                <a:rect l="l" t="t" r="r" b="b"/>
                <a:pathLst>
                  <a:path w="2836164" h="871423">
                    <a:moveTo>
                      <a:pt x="517550" y="455371"/>
                    </a:moveTo>
                    <a:cubicBezTo>
                      <a:pt x="515112" y="518769"/>
                      <a:pt x="508864" y="573786"/>
                      <a:pt x="498805" y="620420"/>
                    </a:cubicBezTo>
                    <a:cubicBezTo>
                      <a:pt x="488747" y="667055"/>
                      <a:pt x="472440" y="715061"/>
                      <a:pt x="449885" y="764438"/>
                    </a:cubicBezTo>
                    <a:cubicBezTo>
                      <a:pt x="513893" y="721766"/>
                      <a:pt x="562966" y="681533"/>
                      <a:pt x="597103" y="643737"/>
                    </a:cubicBezTo>
                    <a:cubicBezTo>
                      <a:pt x="564185" y="589483"/>
                      <a:pt x="537667" y="526694"/>
                      <a:pt x="517550" y="455371"/>
                    </a:cubicBezTo>
                    <a:close/>
                    <a:moveTo>
                      <a:pt x="603504" y="371246"/>
                    </a:moveTo>
                    <a:cubicBezTo>
                      <a:pt x="619963" y="440131"/>
                      <a:pt x="640690" y="498653"/>
                      <a:pt x="665683" y="546811"/>
                    </a:cubicBezTo>
                    <a:cubicBezTo>
                      <a:pt x="691286" y="499262"/>
                      <a:pt x="711098" y="440741"/>
                      <a:pt x="725119" y="371246"/>
                    </a:cubicBezTo>
                    <a:close/>
                    <a:moveTo>
                      <a:pt x="1034491" y="364845"/>
                    </a:moveTo>
                    <a:lnTo>
                      <a:pt x="1428597" y="364845"/>
                    </a:lnTo>
                    <a:lnTo>
                      <a:pt x="1428597" y="487375"/>
                    </a:lnTo>
                    <a:lnTo>
                      <a:pt x="1297838" y="487375"/>
                    </a:lnTo>
                    <a:lnTo>
                      <a:pt x="1297838" y="656539"/>
                    </a:lnTo>
                    <a:cubicBezTo>
                      <a:pt x="1334414" y="651662"/>
                      <a:pt x="1389888" y="643737"/>
                      <a:pt x="1464259" y="632765"/>
                    </a:cubicBezTo>
                    <a:lnTo>
                      <a:pt x="1466088" y="758952"/>
                    </a:lnTo>
                    <a:cubicBezTo>
                      <a:pt x="1299667" y="785165"/>
                      <a:pt x="1149096" y="805586"/>
                      <a:pt x="1014374" y="820217"/>
                    </a:cubicBezTo>
                    <a:lnTo>
                      <a:pt x="998829" y="693115"/>
                    </a:lnTo>
                    <a:lnTo>
                      <a:pt x="1167079" y="673913"/>
                    </a:lnTo>
                    <a:lnTo>
                      <a:pt x="1167079" y="487375"/>
                    </a:lnTo>
                    <a:lnTo>
                      <a:pt x="1034491" y="487375"/>
                    </a:lnTo>
                    <a:close/>
                    <a:moveTo>
                      <a:pt x="2378049" y="204825"/>
                    </a:moveTo>
                    <a:lnTo>
                      <a:pt x="2504237" y="215798"/>
                    </a:lnTo>
                    <a:cubicBezTo>
                      <a:pt x="2497531" y="231648"/>
                      <a:pt x="2490216" y="247193"/>
                      <a:pt x="2482291" y="262433"/>
                    </a:cubicBezTo>
                    <a:lnTo>
                      <a:pt x="2800503" y="262433"/>
                    </a:lnTo>
                    <a:lnTo>
                      <a:pt x="2800503" y="367589"/>
                    </a:lnTo>
                    <a:lnTo>
                      <a:pt x="2425598" y="367589"/>
                    </a:lnTo>
                    <a:cubicBezTo>
                      <a:pt x="2403653" y="405384"/>
                      <a:pt x="2382317" y="438302"/>
                      <a:pt x="2361590" y="466344"/>
                    </a:cubicBezTo>
                    <a:lnTo>
                      <a:pt x="2470404" y="466344"/>
                    </a:lnTo>
                    <a:lnTo>
                      <a:pt x="2470404" y="390449"/>
                    </a:lnTo>
                    <a:lnTo>
                      <a:pt x="2593848" y="390449"/>
                    </a:lnTo>
                    <a:lnTo>
                      <a:pt x="2593848" y="466344"/>
                    </a:lnTo>
                    <a:lnTo>
                      <a:pt x="2781300" y="466344"/>
                    </a:lnTo>
                    <a:lnTo>
                      <a:pt x="2781300" y="575157"/>
                    </a:lnTo>
                    <a:lnTo>
                      <a:pt x="2593848" y="575157"/>
                    </a:lnTo>
                    <a:lnTo>
                      <a:pt x="2593848" y="630021"/>
                    </a:lnTo>
                    <a:lnTo>
                      <a:pt x="2836164" y="630021"/>
                    </a:lnTo>
                    <a:lnTo>
                      <a:pt x="2836164" y="747065"/>
                    </a:lnTo>
                    <a:lnTo>
                      <a:pt x="2593848" y="747065"/>
                    </a:lnTo>
                    <a:lnTo>
                      <a:pt x="2593848" y="864108"/>
                    </a:lnTo>
                    <a:lnTo>
                      <a:pt x="2470404" y="864108"/>
                    </a:lnTo>
                    <a:lnTo>
                      <a:pt x="2470404" y="747065"/>
                    </a:lnTo>
                    <a:lnTo>
                      <a:pt x="2192426" y="747065"/>
                    </a:lnTo>
                    <a:lnTo>
                      <a:pt x="2192426" y="630021"/>
                    </a:lnTo>
                    <a:lnTo>
                      <a:pt x="2470404" y="630021"/>
                    </a:lnTo>
                    <a:lnTo>
                      <a:pt x="2470404" y="575157"/>
                    </a:lnTo>
                    <a:lnTo>
                      <a:pt x="2224430" y="575157"/>
                    </a:lnTo>
                    <a:lnTo>
                      <a:pt x="2224430" y="462686"/>
                    </a:lnTo>
                    <a:cubicBezTo>
                      <a:pt x="2247595" y="432206"/>
                      <a:pt x="2269236" y="400507"/>
                      <a:pt x="2289353" y="367589"/>
                    </a:cubicBezTo>
                    <a:lnTo>
                      <a:pt x="2214372" y="367589"/>
                    </a:lnTo>
                    <a:lnTo>
                      <a:pt x="2214372" y="262433"/>
                    </a:lnTo>
                    <a:lnTo>
                      <a:pt x="2350617" y="262433"/>
                    </a:lnTo>
                    <a:cubicBezTo>
                      <a:pt x="2361590" y="241097"/>
                      <a:pt x="2370734" y="221894"/>
                      <a:pt x="2378049" y="204825"/>
                    </a:cubicBezTo>
                    <a:close/>
                    <a:moveTo>
                      <a:pt x="819302" y="15545"/>
                    </a:moveTo>
                    <a:lnTo>
                      <a:pt x="841248" y="142646"/>
                    </a:lnTo>
                    <a:cubicBezTo>
                      <a:pt x="758342" y="161544"/>
                      <a:pt x="651053" y="178917"/>
                      <a:pt x="519379" y="194767"/>
                    </a:cubicBezTo>
                    <a:lnTo>
                      <a:pt x="519379" y="254203"/>
                    </a:lnTo>
                    <a:lnTo>
                      <a:pt x="843077" y="254203"/>
                    </a:lnTo>
                    <a:lnTo>
                      <a:pt x="843077" y="375818"/>
                    </a:lnTo>
                    <a:cubicBezTo>
                      <a:pt x="829056" y="434340"/>
                      <a:pt x="813816" y="485699"/>
                      <a:pt x="797357" y="529895"/>
                    </a:cubicBezTo>
                    <a:cubicBezTo>
                      <a:pt x="780897" y="574091"/>
                      <a:pt x="761085" y="614781"/>
                      <a:pt x="737921" y="651967"/>
                    </a:cubicBezTo>
                    <a:cubicBezTo>
                      <a:pt x="772058" y="690372"/>
                      <a:pt x="815645" y="727253"/>
                      <a:pt x="868680" y="762609"/>
                    </a:cubicBezTo>
                    <a:lnTo>
                      <a:pt x="807415" y="871423"/>
                    </a:lnTo>
                    <a:cubicBezTo>
                      <a:pt x="751332" y="827532"/>
                      <a:pt x="705002" y="784555"/>
                      <a:pt x="668426" y="742493"/>
                    </a:cubicBezTo>
                    <a:cubicBezTo>
                      <a:pt x="626974" y="785774"/>
                      <a:pt x="576072" y="828751"/>
                      <a:pt x="515722" y="871423"/>
                    </a:cubicBezTo>
                    <a:lnTo>
                      <a:pt x="444398" y="776325"/>
                    </a:lnTo>
                    <a:cubicBezTo>
                      <a:pt x="431597" y="803148"/>
                      <a:pt x="417881" y="829361"/>
                      <a:pt x="403250" y="854964"/>
                    </a:cubicBezTo>
                    <a:lnTo>
                      <a:pt x="332842" y="771753"/>
                    </a:lnTo>
                    <a:lnTo>
                      <a:pt x="332842" y="854049"/>
                    </a:lnTo>
                    <a:lnTo>
                      <a:pt x="215798" y="854049"/>
                    </a:lnTo>
                    <a:lnTo>
                      <a:pt x="215798" y="561441"/>
                    </a:lnTo>
                    <a:lnTo>
                      <a:pt x="175565" y="561441"/>
                    </a:lnTo>
                    <a:cubicBezTo>
                      <a:pt x="172517" y="627278"/>
                      <a:pt x="165964" y="683057"/>
                      <a:pt x="155905" y="728777"/>
                    </a:cubicBezTo>
                    <a:cubicBezTo>
                      <a:pt x="145847" y="774497"/>
                      <a:pt x="128930" y="821436"/>
                      <a:pt x="105156" y="869594"/>
                    </a:cubicBezTo>
                    <a:lnTo>
                      <a:pt x="0" y="801929"/>
                    </a:lnTo>
                    <a:cubicBezTo>
                      <a:pt x="18898" y="763524"/>
                      <a:pt x="32614" y="727862"/>
                      <a:pt x="41148" y="694944"/>
                    </a:cubicBezTo>
                    <a:cubicBezTo>
                      <a:pt x="49683" y="662025"/>
                      <a:pt x="55321" y="623773"/>
                      <a:pt x="58064" y="580187"/>
                    </a:cubicBezTo>
                    <a:cubicBezTo>
                      <a:pt x="60808" y="536600"/>
                      <a:pt x="62179" y="472135"/>
                      <a:pt x="62179" y="386791"/>
                    </a:cubicBezTo>
                    <a:lnTo>
                      <a:pt x="62179" y="39319"/>
                    </a:lnTo>
                    <a:lnTo>
                      <a:pt x="177394" y="39319"/>
                    </a:lnTo>
                    <a:lnTo>
                      <a:pt x="177394" y="260604"/>
                    </a:lnTo>
                    <a:lnTo>
                      <a:pt x="224028" y="260604"/>
                    </a:lnTo>
                    <a:lnTo>
                      <a:pt x="224028" y="23774"/>
                    </a:lnTo>
                    <a:lnTo>
                      <a:pt x="339242" y="23774"/>
                    </a:lnTo>
                    <a:lnTo>
                      <a:pt x="339242" y="260604"/>
                    </a:lnTo>
                    <a:lnTo>
                      <a:pt x="375818" y="260604"/>
                    </a:lnTo>
                    <a:lnTo>
                      <a:pt x="375818" y="371246"/>
                    </a:lnTo>
                    <a:lnTo>
                      <a:pt x="177394" y="371246"/>
                    </a:lnTo>
                    <a:lnTo>
                      <a:pt x="177394" y="426110"/>
                    </a:lnTo>
                    <a:lnTo>
                      <a:pt x="177394" y="441655"/>
                    </a:lnTo>
                    <a:lnTo>
                      <a:pt x="332842" y="441655"/>
                    </a:lnTo>
                    <a:lnTo>
                      <a:pt x="332842" y="727862"/>
                    </a:lnTo>
                    <a:cubicBezTo>
                      <a:pt x="362102" y="671169"/>
                      <a:pt x="381762" y="615543"/>
                      <a:pt x="391820" y="560984"/>
                    </a:cubicBezTo>
                    <a:cubicBezTo>
                      <a:pt x="401879" y="506425"/>
                      <a:pt x="406908" y="433121"/>
                      <a:pt x="406908" y="341071"/>
                    </a:cubicBezTo>
                    <a:lnTo>
                      <a:pt x="406908" y="73152"/>
                    </a:lnTo>
                    <a:cubicBezTo>
                      <a:pt x="529438" y="68275"/>
                      <a:pt x="666902" y="49073"/>
                      <a:pt x="819302" y="15545"/>
                    </a:cubicBezTo>
                    <a:close/>
                    <a:moveTo>
                      <a:pt x="2519781" y="6401"/>
                    </a:moveTo>
                    <a:cubicBezTo>
                      <a:pt x="2528925" y="29565"/>
                      <a:pt x="2538069" y="55169"/>
                      <a:pt x="2547213" y="83210"/>
                    </a:cubicBezTo>
                    <a:lnTo>
                      <a:pt x="2825191" y="83210"/>
                    </a:lnTo>
                    <a:lnTo>
                      <a:pt x="2825191" y="192938"/>
                    </a:lnTo>
                    <a:lnTo>
                      <a:pt x="2188769" y="192938"/>
                    </a:lnTo>
                    <a:lnTo>
                      <a:pt x="2188769" y="387705"/>
                    </a:lnTo>
                    <a:cubicBezTo>
                      <a:pt x="2188769" y="470001"/>
                      <a:pt x="2185873" y="537515"/>
                      <a:pt x="2180082" y="590245"/>
                    </a:cubicBezTo>
                    <a:cubicBezTo>
                      <a:pt x="2174291" y="642975"/>
                      <a:pt x="2164689" y="689915"/>
                      <a:pt x="2151278" y="731063"/>
                    </a:cubicBezTo>
                    <a:cubicBezTo>
                      <a:pt x="2137867" y="772211"/>
                      <a:pt x="2118055" y="817473"/>
                      <a:pt x="2091842" y="866851"/>
                    </a:cubicBezTo>
                    <a:lnTo>
                      <a:pt x="1974799" y="800100"/>
                    </a:lnTo>
                    <a:cubicBezTo>
                      <a:pt x="2000402" y="753161"/>
                      <a:pt x="2019300" y="710946"/>
                      <a:pt x="2031492" y="673455"/>
                    </a:cubicBezTo>
                    <a:cubicBezTo>
                      <a:pt x="2043684" y="635965"/>
                      <a:pt x="2051913" y="597103"/>
                      <a:pt x="2056181" y="556869"/>
                    </a:cubicBezTo>
                    <a:cubicBezTo>
                      <a:pt x="2060448" y="516636"/>
                      <a:pt x="2062581" y="463905"/>
                      <a:pt x="2062581" y="398678"/>
                    </a:cubicBezTo>
                    <a:lnTo>
                      <a:pt x="2062581" y="83210"/>
                    </a:lnTo>
                    <a:lnTo>
                      <a:pt x="2389937" y="83210"/>
                    </a:lnTo>
                    <a:lnTo>
                      <a:pt x="2371649" y="25603"/>
                    </a:lnTo>
                    <a:close/>
                    <a:moveTo>
                      <a:pt x="1680972" y="0"/>
                    </a:moveTo>
                    <a:cubicBezTo>
                      <a:pt x="1694993" y="10363"/>
                      <a:pt x="1715109" y="26670"/>
                      <a:pt x="1741322" y="48920"/>
                    </a:cubicBezTo>
                    <a:cubicBezTo>
                      <a:pt x="1767535" y="71171"/>
                      <a:pt x="1787652" y="89306"/>
                      <a:pt x="1801673" y="103327"/>
                    </a:cubicBezTo>
                    <a:lnTo>
                      <a:pt x="1750466" y="162763"/>
                    </a:lnTo>
                    <a:lnTo>
                      <a:pt x="1824533" y="162763"/>
                    </a:lnTo>
                    <a:lnTo>
                      <a:pt x="1824533" y="287121"/>
                    </a:lnTo>
                    <a:lnTo>
                      <a:pt x="1582217" y="287121"/>
                    </a:lnTo>
                    <a:cubicBezTo>
                      <a:pt x="1590751" y="395021"/>
                      <a:pt x="1602638" y="482498"/>
                      <a:pt x="1617878" y="549554"/>
                    </a:cubicBezTo>
                    <a:cubicBezTo>
                      <a:pt x="1633118" y="616610"/>
                      <a:pt x="1653235" y="668426"/>
                      <a:pt x="1678229" y="705002"/>
                    </a:cubicBezTo>
                    <a:cubicBezTo>
                      <a:pt x="1686153" y="714756"/>
                      <a:pt x="1693164" y="719633"/>
                      <a:pt x="1699260" y="719633"/>
                    </a:cubicBezTo>
                    <a:cubicBezTo>
                      <a:pt x="1704746" y="719633"/>
                      <a:pt x="1709166" y="716432"/>
                      <a:pt x="1712519" y="710031"/>
                    </a:cubicBezTo>
                    <a:cubicBezTo>
                      <a:pt x="1715871" y="703631"/>
                      <a:pt x="1719681" y="690677"/>
                      <a:pt x="1723949" y="671169"/>
                    </a:cubicBezTo>
                    <a:cubicBezTo>
                      <a:pt x="1730045" y="638861"/>
                      <a:pt x="1735531" y="606247"/>
                      <a:pt x="1740408" y="573329"/>
                    </a:cubicBezTo>
                    <a:lnTo>
                      <a:pt x="1845564" y="608990"/>
                    </a:lnTo>
                    <a:cubicBezTo>
                      <a:pt x="1843125" y="628497"/>
                      <a:pt x="1839620" y="651510"/>
                      <a:pt x="1835048" y="678027"/>
                    </a:cubicBezTo>
                    <a:cubicBezTo>
                      <a:pt x="1830476" y="704545"/>
                      <a:pt x="1826057" y="725729"/>
                      <a:pt x="1821789" y="741578"/>
                    </a:cubicBezTo>
                    <a:cubicBezTo>
                      <a:pt x="1809597" y="790346"/>
                      <a:pt x="1793900" y="823874"/>
                      <a:pt x="1774698" y="842162"/>
                    </a:cubicBezTo>
                    <a:cubicBezTo>
                      <a:pt x="1755495" y="860450"/>
                      <a:pt x="1730959" y="869594"/>
                      <a:pt x="1701089" y="869594"/>
                    </a:cubicBezTo>
                    <a:cubicBezTo>
                      <a:pt x="1671828" y="869594"/>
                      <a:pt x="1645310" y="860450"/>
                      <a:pt x="1621536" y="842162"/>
                    </a:cubicBezTo>
                    <a:cubicBezTo>
                      <a:pt x="1597761" y="823874"/>
                      <a:pt x="1573377" y="791565"/>
                      <a:pt x="1548384" y="745236"/>
                    </a:cubicBezTo>
                    <a:cubicBezTo>
                      <a:pt x="1525829" y="701345"/>
                      <a:pt x="1506017" y="640537"/>
                      <a:pt x="1488948" y="562813"/>
                    </a:cubicBezTo>
                    <a:cubicBezTo>
                      <a:pt x="1471879" y="485089"/>
                      <a:pt x="1459687" y="393192"/>
                      <a:pt x="1452372" y="287121"/>
                    </a:cubicBezTo>
                    <a:lnTo>
                      <a:pt x="1020775" y="287121"/>
                    </a:lnTo>
                    <a:lnTo>
                      <a:pt x="1020775" y="162763"/>
                    </a:lnTo>
                    <a:lnTo>
                      <a:pt x="1446885" y="162763"/>
                    </a:lnTo>
                    <a:cubicBezTo>
                      <a:pt x="1445666" y="84125"/>
                      <a:pt x="1443837" y="34747"/>
                      <a:pt x="1441399" y="14630"/>
                    </a:cubicBezTo>
                    <a:lnTo>
                      <a:pt x="1572158" y="14630"/>
                    </a:lnTo>
                    <a:cubicBezTo>
                      <a:pt x="1572158" y="48158"/>
                      <a:pt x="1573073" y="97536"/>
                      <a:pt x="1574901" y="162763"/>
                    </a:cubicBezTo>
                    <a:lnTo>
                      <a:pt x="1693773" y="162763"/>
                    </a:lnTo>
                    <a:cubicBezTo>
                      <a:pt x="1652930" y="124358"/>
                      <a:pt x="1623060" y="97536"/>
                      <a:pt x="1604162" y="822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7200" dirty="0">
                  <a:solidFill>
                    <a:schemeClr val="accent2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B8F6CA1E-ED5A-4B4D-A9D8-B6CE7930CDAD}"/>
                </a:ext>
              </a:extLst>
            </p:cNvPr>
            <p:cNvSpPr txBox="1"/>
            <p:nvPr/>
          </p:nvSpPr>
          <p:spPr>
            <a:xfrm>
              <a:off x="3580206" y="3985645"/>
              <a:ext cx="8230794" cy="86328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职场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PPT</a:t>
              </a: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一站式服务平台</a:t>
              </a:r>
            </a:p>
          </p:txBody>
        </p:sp>
      </p:grpSp>
      <p:pic>
        <p:nvPicPr>
          <p:cNvPr id="189" name="图片 188" descr="图标&#10;&#10;描述已自动生成">
            <a:extLst>
              <a:ext uri="{FF2B5EF4-FFF2-40B4-BE49-F238E27FC236}">
                <a16:creationId xmlns:a16="http://schemas.microsoft.com/office/drawing/2014/main" id="{944B01FB-0A1A-4011-972C-AF9A76AE922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6311" y="3704663"/>
            <a:ext cx="427721" cy="427721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6554ECDD-0F85-40AB-A5CC-94D5A401E9AE}"/>
              </a:ext>
            </a:extLst>
          </p:cNvPr>
          <p:cNvGrpSpPr/>
          <p:nvPr/>
        </p:nvGrpSpPr>
        <p:grpSpPr>
          <a:xfrm>
            <a:off x="3986392" y="996871"/>
            <a:ext cx="4258025" cy="4154948"/>
            <a:chOff x="3874252" y="893863"/>
            <a:chExt cx="4258025" cy="4154948"/>
          </a:xfrm>
        </p:grpSpPr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B2C369DC-EC87-480F-BF2B-8425C845397E}"/>
                </a:ext>
              </a:extLst>
            </p:cNvPr>
            <p:cNvSpPr/>
            <p:nvPr/>
          </p:nvSpPr>
          <p:spPr>
            <a:xfrm>
              <a:off x="4161894" y="1132499"/>
              <a:ext cx="3677676" cy="3677676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20000">
                    <a:srgbClr val="C9512E">
                      <a:alpha val="0"/>
                    </a:srgbClr>
                  </a:gs>
                  <a:gs pos="100000">
                    <a:srgbClr val="C9512E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704E6EAB-E737-43A0-995B-A2E69AF1F3A1}"/>
                </a:ext>
              </a:extLst>
            </p:cNvPr>
            <p:cNvSpPr/>
            <p:nvPr/>
          </p:nvSpPr>
          <p:spPr>
            <a:xfrm>
              <a:off x="3923258" y="893863"/>
              <a:ext cx="4154948" cy="4154948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20000">
                    <a:srgbClr val="C9512E">
                      <a:alpha val="0"/>
                    </a:srgbClr>
                  </a:gs>
                  <a:gs pos="100000">
                    <a:srgbClr val="C9512E"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D902B0B-98D5-432F-849B-0441962E0D51}"/>
                </a:ext>
              </a:extLst>
            </p:cNvPr>
            <p:cNvGrpSpPr/>
            <p:nvPr/>
          </p:nvGrpSpPr>
          <p:grpSpPr>
            <a:xfrm>
              <a:off x="3874252" y="1338577"/>
              <a:ext cx="4258025" cy="3265520"/>
              <a:chOff x="3874252" y="1338577"/>
              <a:chExt cx="4258025" cy="3265520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5F629AB0-9555-4D7B-9BB2-F32174921F22}"/>
                  </a:ext>
                </a:extLst>
              </p:cNvPr>
              <p:cNvGrpSpPr/>
              <p:nvPr/>
            </p:nvGrpSpPr>
            <p:grpSpPr>
              <a:xfrm>
                <a:off x="4367972" y="1338577"/>
                <a:ext cx="3265520" cy="3265520"/>
                <a:chOff x="4367972" y="1338577"/>
                <a:chExt cx="3265520" cy="3265520"/>
              </a:xfrm>
            </p:grpSpPr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D89241D3-AFFE-4959-9D71-4BF71BC024F0}"/>
                    </a:ext>
                  </a:extLst>
                </p:cNvPr>
                <p:cNvSpPr/>
                <p:nvPr/>
              </p:nvSpPr>
              <p:spPr>
                <a:xfrm>
                  <a:off x="4367972" y="1338577"/>
                  <a:ext cx="3265520" cy="3265520"/>
                </a:xfrm>
                <a:prstGeom prst="ellipse">
                  <a:avLst/>
                </a:prstGeom>
                <a:gradFill>
                  <a:gsLst>
                    <a:gs pos="0">
                      <a:srgbClr val="C9512E">
                        <a:alpha val="52000"/>
                      </a:srgbClr>
                    </a:gs>
                    <a:gs pos="100000">
                      <a:srgbClr val="ED7D31">
                        <a:alpha val="20000"/>
                      </a:srgbClr>
                    </a:gs>
                  </a:gsLst>
                  <a:lin ang="54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F3D17859-9EAA-458A-A724-205D945C43AA}"/>
                    </a:ext>
                  </a:extLst>
                </p:cNvPr>
                <p:cNvSpPr/>
                <p:nvPr/>
              </p:nvSpPr>
              <p:spPr>
                <a:xfrm>
                  <a:off x="4508464" y="1479069"/>
                  <a:ext cx="2984536" cy="2984536"/>
                </a:xfrm>
                <a:prstGeom prst="ellipse">
                  <a:avLst/>
                </a:prstGeom>
                <a:gradFill>
                  <a:gsLst>
                    <a:gs pos="0">
                      <a:srgbClr val="C9512E"/>
                    </a:gs>
                    <a:gs pos="100000">
                      <a:srgbClr val="ED7D31"/>
                    </a:gs>
                  </a:gsLst>
                  <a:lin ang="5400000" scaled="1"/>
                </a:gra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id="{EF171978-998B-4276-A3CC-F60AB1DB3F19}"/>
                  </a:ext>
                </a:extLst>
              </p:cNvPr>
              <p:cNvSpPr txBox="1"/>
              <p:nvPr/>
            </p:nvSpPr>
            <p:spPr>
              <a:xfrm>
                <a:off x="4652904" y="3390791"/>
                <a:ext cx="2695656" cy="297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35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职场</a:t>
                </a:r>
                <a:r>
                  <a:rPr lang="en-US" altLang="zh-CN" sz="1335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5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类赛事活动</a:t>
                </a:r>
                <a:r>
                  <a:rPr lang="en-US" altLang="zh-CN" sz="1335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335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竞技场</a:t>
                </a:r>
              </a:p>
            </p:txBody>
          </p:sp>
          <p:grpSp>
            <p:nvGrpSpPr>
              <p:cNvPr id="191" name="组合 190">
                <a:extLst>
                  <a:ext uri="{FF2B5EF4-FFF2-40B4-BE49-F238E27FC236}">
                    <a16:creationId xmlns:a16="http://schemas.microsoft.com/office/drawing/2014/main" id="{277A6D61-A11D-4447-BED5-D68210BA5A26}"/>
                  </a:ext>
                </a:extLst>
              </p:cNvPr>
              <p:cNvGrpSpPr/>
              <p:nvPr/>
            </p:nvGrpSpPr>
            <p:grpSpPr>
              <a:xfrm>
                <a:off x="4847149" y="2012916"/>
                <a:ext cx="2307167" cy="1293067"/>
                <a:chOff x="2877530" y="-4131205"/>
                <a:chExt cx="6241020" cy="3712205"/>
              </a:xfrm>
              <a:solidFill>
                <a:schemeClr val="bg1"/>
              </a:solidFill>
              <a:effectLst/>
            </p:grpSpPr>
            <p:sp>
              <p:nvSpPr>
                <p:cNvPr id="192" name="TextBox 82">
                  <a:extLst>
                    <a:ext uri="{FF2B5EF4-FFF2-40B4-BE49-F238E27FC236}">
                      <a16:creationId xmlns:a16="http://schemas.microsoft.com/office/drawing/2014/main" id="{83ABADDB-EEE6-40F4-908D-43D583627CA1}"/>
                    </a:ext>
                  </a:extLst>
                </p:cNvPr>
                <p:cNvSpPr txBox="1"/>
                <p:nvPr>
                  <p:custDataLst>
                    <p:tags r:id="rId1"/>
                  </p:custDataLst>
                </p:nvPr>
              </p:nvSpPr>
              <p:spPr>
                <a:xfrm>
                  <a:off x="2877530" y="-2510528"/>
                  <a:ext cx="1840064" cy="2020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806" h="166688">
                      <a:moveTo>
                        <a:pt x="117426" y="149"/>
                      </a:moveTo>
                      <a:cubicBezTo>
                        <a:pt x="119212" y="447"/>
                        <a:pt x="120701" y="745"/>
                        <a:pt x="121891" y="1042"/>
                      </a:cubicBezTo>
                      <a:cubicBezTo>
                        <a:pt x="123975" y="1638"/>
                        <a:pt x="126505" y="2233"/>
                        <a:pt x="129481" y="2828"/>
                      </a:cubicBezTo>
                      <a:cubicBezTo>
                        <a:pt x="132458" y="3126"/>
                        <a:pt x="134616" y="3647"/>
                        <a:pt x="135955" y="4391"/>
                      </a:cubicBezTo>
                      <a:cubicBezTo>
                        <a:pt x="137295" y="5135"/>
                        <a:pt x="137965" y="5805"/>
                        <a:pt x="137965" y="6400"/>
                      </a:cubicBezTo>
                      <a:cubicBezTo>
                        <a:pt x="137965" y="7293"/>
                        <a:pt x="138262" y="8335"/>
                        <a:pt x="138858" y="9525"/>
                      </a:cubicBezTo>
                      <a:cubicBezTo>
                        <a:pt x="139453" y="10716"/>
                        <a:pt x="140048" y="11907"/>
                        <a:pt x="140643" y="13097"/>
                      </a:cubicBezTo>
                      <a:cubicBezTo>
                        <a:pt x="141239" y="14288"/>
                        <a:pt x="141164" y="14883"/>
                        <a:pt x="140420" y="14883"/>
                      </a:cubicBezTo>
                      <a:cubicBezTo>
                        <a:pt x="139676" y="14883"/>
                        <a:pt x="139304" y="15032"/>
                        <a:pt x="139304" y="15330"/>
                      </a:cubicBezTo>
                      <a:cubicBezTo>
                        <a:pt x="139304" y="15627"/>
                        <a:pt x="138411" y="15776"/>
                        <a:pt x="136625" y="15776"/>
                      </a:cubicBezTo>
                      <a:cubicBezTo>
                        <a:pt x="135137" y="15479"/>
                        <a:pt x="133946" y="15479"/>
                        <a:pt x="133053" y="15776"/>
                      </a:cubicBezTo>
                      <a:cubicBezTo>
                        <a:pt x="131863" y="16371"/>
                        <a:pt x="130970" y="17116"/>
                        <a:pt x="130374" y="18009"/>
                      </a:cubicBezTo>
                      <a:cubicBezTo>
                        <a:pt x="129184" y="18902"/>
                        <a:pt x="128440" y="19646"/>
                        <a:pt x="128142" y="20241"/>
                      </a:cubicBezTo>
                      <a:cubicBezTo>
                        <a:pt x="127547" y="21134"/>
                        <a:pt x="126579" y="22771"/>
                        <a:pt x="125240" y="25152"/>
                      </a:cubicBezTo>
                      <a:cubicBezTo>
                        <a:pt x="123900" y="27534"/>
                        <a:pt x="122784" y="29320"/>
                        <a:pt x="121891" y="30510"/>
                      </a:cubicBezTo>
                      <a:cubicBezTo>
                        <a:pt x="120701" y="32594"/>
                        <a:pt x="119510" y="34677"/>
                        <a:pt x="118319" y="36761"/>
                      </a:cubicBezTo>
                      <a:cubicBezTo>
                        <a:pt x="117724" y="37356"/>
                        <a:pt x="114599" y="42416"/>
                        <a:pt x="108943" y="51941"/>
                      </a:cubicBezTo>
                      <a:cubicBezTo>
                        <a:pt x="105074" y="58788"/>
                        <a:pt x="102395" y="63550"/>
                        <a:pt x="100906" y="66229"/>
                      </a:cubicBezTo>
                      <a:cubicBezTo>
                        <a:pt x="99418" y="68313"/>
                        <a:pt x="98525" y="69354"/>
                        <a:pt x="98227" y="69354"/>
                      </a:cubicBezTo>
                      <a:cubicBezTo>
                        <a:pt x="97930" y="69950"/>
                        <a:pt x="98079" y="70247"/>
                        <a:pt x="98674" y="70247"/>
                      </a:cubicBezTo>
                      <a:cubicBezTo>
                        <a:pt x="99269" y="70247"/>
                        <a:pt x="99865" y="69950"/>
                        <a:pt x="100460" y="69354"/>
                      </a:cubicBezTo>
                      <a:cubicBezTo>
                        <a:pt x="101055" y="68759"/>
                        <a:pt x="102395" y="67866"/>
                        <a:pt x="104478" y="66675"/>
                      </a:cubicBezTo>
                      <a:cubicBezTo>
                        <a:pt x="106264" y="65782"/>
                        <a:pt x="108199" y="65038"/>
                        <a:pt x="110283" y="64443"/>
                      </a:cubicBezTo>
                      <a:cubicBezTo>
                        <a:pt x="111771" y="63848"/>
                        <a:pt x="113408" y="63252"/>
                        <a:pt x="115194" y="62657"/>
                      </a:cubicBezTo>
                      <a:cubicBezTo>
                        <a:pt x="117873" y="61764"/>
                        <a:pt x="119510" y="61318"/>
                        <a:pt x="120105" y="61318"/>
                      </a:cubicBezTo>
                      <a:cubicBezTo>
                        <a:pt x="121593" y="60722"/>
                        <a:pt x="123975" y="60425"/>
                        <a:pt x="127249" y="60425"/>
                      </a:cubicBezTo>
                      <a:cubicBezTo>
                        <a:pt x="130226" y="60425"/>
                        <a:pt x="132309" y="60797"/>
                        <a:pt x="133500" y="61541"/>
                      </a:cubicBezTo>
                      <a:cubicBezTo>
                        <a:pt x="134690" y="62285"/>
                        <a:pt x="135732" y="62657"/>
                        <a:pt x="136625" y="62657"/>
                      </a:cubicBezTo>
                      <a:cubicBezTo>
                        <a:pt x="137518" y="62657"/>
                        <a:pt x="139155" y="63252"/>
                        <a:pt x="141536" y="64443"/>
                      </a:cubicBezTo>
                      <a:cubicBezTo>
                        <a:pt x="143918" y="65336"/>
                        <a:pt x="145852" y="66229"/>
                        <a:pt x="147341" y="67122"/>
                      </a:cubicBezTo>
                      <a:cubicBezTo>
                        <a:pt x="148531" y="68313"/>
                        <a:pt x="149573" y="69354"/>
                        <a:pt x="150466" y="70247"/>
                      </a:cubicBezTo>
                      <a:cubicBezTo>
                        <a:pt x="151359" y="71140"/>
                        <a:pt x="151806" y="72033"/>
                        <a:pt x="151806" y="72926"/>
                      </a:cubicBezTo>
                      <a:cubicBezTo>
                        <a:pt x="151806" y="73819"/>
                        <a:pt x="151359" y="75307"/>
                        <a:pt x="150466" y="77391"/>
                      </a:cubicBezTo>
                      <a:cubicBezTo>
                        <a:pt x="149871" y="79772"/>
                        <a:pt x="149201" y="81484"/>
                        <a:pt x="148457" y="82526"/>
                      </a:cubicBezTo>
                      <a:cubicBezTo>
                        <a:pt x="147713" y="83567"/>
                        <a:pt x="146597" y="84237"/>
                        <a:pt x="145108" y="84535"/>
                      </a:cubicBezTo>
                      <a:cubicBezTo>
                        <a:pt x="143918" y="84535"/>
                        <a:pt x="142876" y="84386"/>
                        <a:pt x="141983" y="84088"/>
                      </a:cubicBezTo>
                      <a:cubicBezTo>
                        <a:pt x="141090" y="83493"/>
                        <a:pt x="140048" y="83195"/>
                        <a:pt x="138858" y="83195"/>
                      </a:cubicBezTo>
                      <a:cubicBezTo>
                        <a:pt x="137369" y="83195"/>
                        <a:pt x="136551" y="83493"/>
                        <a:pt x="136402" y="84088"/>
                      </a:cubicBezTo>
                      <a:cubicBezTo>
                        <a:pt x="136253" y="84684"/>
                        <a:pt x="135955" y="84981"/>
                        <a:pt x="135509" y="84981"/>
                      </a:cubicBezTo>
                      <a:cubicBezTo>
                        <a:pt x="135062" y="84981"/>
                        <a:pt x="134839" y="84609"/>
                        <a:pt x="134839" y="83865"/>
                      </a:cubicBezTo>
                      <a:cubicBezTo>
                        <a:pt x="134839" y="83121"/>
                        <a:pt x="133946" y="83195"/>
                        <a:pt x="132160" y="84088"/>
                      </a:cubicBezTo>
                      <a:cubicBezTo>
                        <a:pt x="130672" y="84684"/>
                        <a:pt x="129481" y="84981"/>
                        <a:pt x="128588" y="84981"/>
                      </a:cubicBezTo>
                      <a:cubicBezTo>
                        <a:pt x="127695" y="84981"/>
                        <a:pt x="126207" y="86023"/>
                        <a:pt x="124124" y="88107"/>
                      </a:cubicBezTo>
                      <a:cubicBezTo>
                        <a:pt x="122338" y="89595"/>
                        <a:pt x="120701" y="90786"/>
                        <a:pt x="119212" y="91679"/>
                      </a:cubicBezTo>
                      <a:cubicBezTo>
                        <a:pt x="118022" y="92274"/>
                        <a:pt x="116533" y="93464"/>
                        <a:pt x="114747" y="95250"/>
                      </a:cubicBezTo>
                      <a:cubicBezTo>
                        <a:pt x="112961" y="96739"/>
                        <a:pt x="111622" y="97706"/>
                        <a:pt x="110729" y="98153"/>
                      </a:cubicBezTo>
                      <a:cubicBezTo>
                        <a:pt x="109836" y="98599"/>
                        <a:pt x="109390" y="98822"/>
                        <a:pt x="109390" y="98822"/>
                      </a:cubicBezTo>
                      <a:cubicBezTo>
                        <a:pt x="109390" y="98525"/>
                        <a:pt x="109985" y="97632"/>
                        <a:pt x="111176" y="96143"/>
                      </a:cubicBezTo>
                      <a:cubicBezTo>
                        <a:pt x="112961" y="93762"/>
                        <a:pt x="115045" y="91083"/>
                        <a:pt x="117426" y="88107"/>
                      </a:cubicBezTo>
                      <a:cubicBezTo>
                        <a:pt x="120701" y="83939"/>
                        <a:pt x="122933" y="80814"/>
                        <a:pt x="124124" y="78730"/>
                      </a:cubicBezTo>
                      <a:cubicBezTo>
                        <a:pt x="125314" y="76647"/>
                        <a:pt x="125612" y="75382"/>
                        <a:pt x="125017" y="74935"/>
                      </a:cubicBezTo>
                      <a:cubicBezTo>
                        <a:pt x="124421" y="74489"/>
                        <a:pt x="122635" y="74191"/>
                        <a:pt x="119659" y="74042"/>
                      </a:cubicBezTo>
                      <a:cubicBezTo>
                        <a:pt x="116682" y="73894"/>
                        <a:pt x="114450" y="73819"/>
                        <a:pt x="112961" y="73819"/>
                      </a:cubicBezTo>
                      <a:cubicBezTo>
                        <a:pt x="111473" y="74117"/>
                        <a:pt x="109390" y="74638"/>
                        <a:pt x="106711" y="75382"/>
                      </a:cubicBezTo>
                      <a:cubicBezTo>
                        <a:pt x="104032" y="76126"/>
                        <a:pt x="101353" y="77391"/>
                        <a:pt x="98674" y="79177"/>
                      </a:cubicBezTo>
                      <a:cubicBezTo>
                        <a:pt x="95697" y="80665"/>
                        <a:pt x="93242" y="82079"/>
                        <a:pt x="91307" y="83419"/>
                      </a:cubicBezTo>
                      <a:cubicBezTo>
                        <a:pt x="89372" y="84758"/>
                        <a:pt x="88107" y="86172"/>
                        <a:pt x="87512" y="87660"/>
                      </a:cubicBezTo>
                      <a:lnTo>
                        <a:pt x="86172" y="89893"/>
                      </a:lnTo>
                      <a:lnTo>
                        <a:pt x="89298" y="93018"/>
                      </a:lnTo>
                      <a:cubicBezTo>
                        <a:pt x="91381" y="95399"/>
                        <a:pt x="93018" y="97334"/>
                        <a:pt x="94209" y="98822"/>
                      </a:cubicBezTo>
                      <a:cubicBezTo>
                        <a:pt x="95400" y="100906"/>
                        <a:pt x="96442" y="102692"/>
                        <a:pt x="97334" y="104180"/>
                      </a:cubicBezTo>
                      <a:cubicBezTo>
                        <a:pt x="98227" y="106264"/>
                        <a:pt x="98897" y="108347"/>
                        <a:pt x="99344" y="110431"/>
                      </a:cubicBezTo>
                      <a:cubicBezTo>
                        <a:pt x="99790" y="112514"/>
                        <a:pt x="100162" y="115491"/>
                        <a:pt x="100460" y="119361"/>
                      </a:cubicBezTo>
                      <a:cubicBezTo>
                        <a:pt x="100758" y="123230"/>
                        <a:pt x="100758" y="127546"/>
                        <a:pt x="100460" y="132309"/>
                      </a:cubicBezTo>
                      <a:cubicBezTo>
                        <a:pt x="100460" y="132309"/>
                        <a:pt x="100013" y="136476"/>
                        <a:pt x="99120" y="144810"/>
                      </a:cubicBezTo>
                      <a:cubicBezTo>
                        <a:pt x="98823" y="148382"/>
                        <a:pt x="97781" y="151879"/>
                        <a:pt x="95995" y="155303"/>
                      </a:cubicBezTo>
                      <a:cubicBezTo>
                        <a:pt x="94209" y="158726"/>
                        <a:pt x="93316" y="160735"/>
                        <a:pt x="93316" y="161330"/>
                      </a:cubicBezTo>
                      <a:cubicBezTo>
                        <a:pt x="93316" y="161628"/>
                        <a:pt x="93018" y="162074"/>
                        <a:pt x="92423" y="162670"/>
                      </a:cubicBezTo>
                      <a:cubicBezTo>
                        <a:pt x="91828" y="163265"/>
                        <a:pt x="91158" y="164083"/>
                        <a:pt x="90414" y="165125"/>
                      </a:cubicBezTo>
                      <a:cubicBezTo>
                        <a:pt x="89670" y="166167"/>
                        <a:pt x="89000" y="166688"/>
                        <a:pt x="88405" y="166688"/>
                      </a:cubicBezTo>
                      <a:cubicBezTo>
                        <a:pt x="87809" y="166688"/>
                        <a:pt x="87586" y="166390"/>
                        <a:pt x="87735" y="165795"/>
                      </a:cubicBezTo>
                      <a:cubicBezTo>
                        <a:pt x="87884" y="165200"/>
                        <a:pt x="87363" y="164158"/>
                        <a:pt x="86172" y="162670"/>
                      </a:cubicBezTo>
                      <a:cubicBezTo>
                        <a:pt x="84684" y="161479"/>
                        <a:pt x="83940" y="160437"/>
                        <a:pt x="83940" y="159544"/>
                      </a:cubicBezTo>
                      <a:cubicBezTo>
                        <a:pt x="83940" y="159246"/>
                        <a:pt x="82824" y="158502"/>
                        <a:pt x="80591" y="157312"/>
                      </a:cubicBezTo>
                      <a:cubicBezTo>
                        <a:pt x="78359" y="156121"/>
                        <a:pt x="76871" y="154856"/>
                        <a:pt x="76126" y="153517"/>
                      </a:cubicBezTo>
                      <a:cubicBezTo>
                        <a:pt x="75382" y="152177"/>
                        <a:pt x="75010" y="151359"/>
                        <a:pt x="75010" y="151061"/>
                      </a:cubicBezTo>
                      <a:cubicBezTo>
                        <a:pt x="75010" y="150466"/>
                        <a:pt x="74415" y="149126"/>
                        <a:pt x="73224" y="147043"/>
                      </a:cubicBezTo>
                      <a:cubicBezTo>
                        <a:pt x="72034" y="144959"/>
                        <a:pt x="71438" y="142875"/>
                        <a:pt x="71438" y="140792"/>
                      </a:cubicBezTo>
                      <a:cubicBezTo>
                        <a:pt x="71438" y="139006"/>
                        <a:pt x="71141" y="137369"/>
                        <a:pt x="70545" y="135880"/>
                      </a:cubicBezTo>
                      <a:cubicBezTo>
                        <a:pt x="70545" y="134690"/>
                        <a:pt x="70545" y="134095"/>
                        <a:pt x="70545" y="134095"/>
                      </a:cubicBezTo>
                      <a:cubicBezTo>
                        <a:pt x="71141" y="134392"/>
                        <a:pt x="71438" y="134392"/>
                        <a:pt x="71438" y="134095"/>
                      </a:cubicBezTo>
                      <a:cubicBezTo>
                        <a:pt x="71438" y="133797"/>
                        <a:pt x="71438" y="133202"/>
                        <a:pt x="71438" y="132309"/>
                      </a:cubicBezTo>
                      <a:cubicBezTo>
                        <a:pt x="71438" y="130820"/>
                        <a:pt x="71141" y="129779"/>
                        <a:pt x="70545" y="129183"/>
                      </a:cubicBezTo>
                      <a:cubicBezTo>
                        <a:pt x="70248" y="128290"/>
                        <a:pt x="70099" y="127695"/>
                        <a:pt x="70099" y="127397"/>
                      </a:cubicBezTo>
                      <a:cubicBezTo>
                        <a:pt x="70099" y="127100"/>
                        <a:pt x="70322" y="127323"/>
                        <a:pt x="70769" y="128067"/>
                      </a:cubicBezTo>
                      <a:cubicBezTo>
                        <a:pt x="71215" y="128811"/>
                        <a:pt x="71736" y="129183"/>
                        <a:pt x="72331" y="129183"/>
                      </a:cubicBezTo>
                      <a:cubicBezTo>
                        <a:pt x="72927" y="129183"/>
                        <a:pt x="73224" y="128886"/>
                        <a:pt x="73224" y="128290"/>
                      </a:cubicBezTo>
                      <a:cubicBezTo>
                        <a:pt x="73224" y="127695"/>
                        <a:pt x="73968" y="128141"/>
                        <a:pt x="75457" y="129630"/>
                      </a:cubicBezTo>
                      <a:cubicBezTo>
                        <a:pt x="76945" y="131118"/>
                        <a:pt x="77838" y="131416"/>
                        <a:pt x="78136" y="130523"/>
                      </a:cubicBezTo>
                      <a:cubicBezTo>
                        <a:pt x="78433" y="129630"/>
                        <a:pt x="78731" y="126951"/>
                        <a:pt x="79029" y="122486"/>
                      </a:cubicBezTo>
                      <a:cubicBezTo>
                        <a:pt x="79326" y="118914"/>
                        <a:pt x="79624" y="114449"/>
                        <a:pt x="79922" y="109091"/>
                      </a:cubicBezTo>
                      <a:cubicBezTo>
                        <a:pt x="80219" y="104627"/>
                        <a:pt x="80219" y="102096"/>
                        <a:pt x="79922" y="101501"/>
                      </a:cubicBezTo>
                      <a:cubicBezTo>
                        <a:pt x="79326" y="100906"/>
                        <a:pt x="78136" y="101799"/>
                        <a:pt x="76350" y="104180"/>
                      </a:cubicBezTo>
                      <a:cubicBezTo>
                        <a:pt x="74564" y="106561"/>
                        <a:pt x="73373" y="108347"/>
                        <a:pt x="72778" y="109538"/>
                      </a:cubicBezTo>
                      <a:cubicBezTo>
                        <a:pt x="72480" y="110729"/>
                        <a:pt x="71885" y="111547"/>
                        <a:pt x="70992" y="111994"/>
                      </a:cubicBezTo>
                      <a:cubicBezTo>
                        <a:pt x="70099" y="112440"/>
                        <a:pt x="69801" y="112812"/>
                        <a:pt x="70099" y="113110"/>
                      </a:cubicBezTo>
                      <a:cubicBezTo>
                        <a:pt x="70397" y="113407"/>
                        <a:pt x="69950" y="114077"/>
                        <a:pt x="68759" y="115119"/>
                      </a:cubicBezTo>
                      <a:cubicBezTo>
                        <a:pt x="67569" y="116161"/>
                        <a:pt x="66974" y="116979"/>
                        <a:pt x="66974" y="117575"/>
                      </a:cubicBezTo>
                      <a:cubicBezTo>
                        <a:pt x="66974" y="117872"/>
                        <a:pt x="66378" y="118468"/>
                        <a:pt x="65188" y="119361"/>
                      </a:cubicBezTo>
                      <a:cubicBezTo>
                        <a:pt x="63997" y="120551"/>
                        <a:pt x="63253" y="121146"/>
                        <a:pt x="62955" y="121146"/>
                      </a:cubicBezTo>
                      <a:cubicBezTo>
                        <a:pt x="62658" y="121146"/>
                        <a:pt x="62211" y="121742"/>
                        <a:pt x="61616" y="122932"/>
                      </a:cubicBezTo>
                      <a:cubicBezTo>
                        <a:pt x="61020" y="124123"/>
                        <a:pt x="60053" y="125463"/>
                        <a:pt x="58714" y="126951"/>
                      </a:cubicBezTo>
                      <a:cubicBezTo>
                        <a:pt x="57374" y="128439"/>
                        <a:pt x="56556" y="129183"/>
                        <a:pt x="56258" y="129183"/>
                      </a:cubicBezTo>
                      <a:cubicBezTo>
                        <a:pt x="55960" y="128886"/>
                        <a:pt x="55737" y="128811"/>
                        <a:pt x="55588" y="128960"/>
                      </a:cubicBezTo>
                      <a:cubicBezTo>
                        <a:pt x="55439" y="129109"/>
                        <a:pt x="55365" y="129332"/>
                        <a:pt x="55365" y="129630"/>
                      </a:cubicBezTo>
                      <a:cubicBezTo>
                        <a:pt x="55365" y="130225"/>
                        <a:pt x="54770" y="130969"/>
                        <a:pt x="53579" y="131862"/>
                      </a:cubicBezTo>
                      <a:cubicBezTo>
                        <a:pt x="51793" y="133053"/>
                        <a:pt x="50602" y="134095"/>
                        <a:pt x="50007" y="134988"/>
                      </a:cubicBezTo>
                      <a:cubicBezTo>
                        <a:pt x="49114" y="135880"/>
                        <a:pt x="48519" y="136327"/>
                        <a:pt x="48221" y="136327"/>
                      </a:cubicBezTo>
                      <a:cubicBezTo>
                        <a:pt x="47924" y="136327"/>
                        <a:pt x="47105" y="136922"/>
                        <a:pt x="45766" y="138113"/>
                      </a:cubicBezTo>
                      <a:cubicBezTo>
                        <a:pt x="44426" y="139304"/>
                        <a:pt x="43012" y="140494"/>
                        <a:pt x="41524" y="141685"/>
                      </a:cubicBezTo>
                      <a:cubicBezTo>
                        <a:pt x="39738" y="142578"/>
                        <a:pt x="38250" y="143024"/>
                        <a:pt x="37059" y="143024"/>
                      </a:cubicBezTo>
                      <a:cubicBezTo>
                        <a:pt x="35868" y="143024"/>
                        <a:pt x="34529" y="143322"/>
                        <a:pt x="33041" y="143917"/>
                      </a:cubicBezTo>
                      <a:cubicBezTo>
                        <a:pt x="31552" y="144513"/>
                        <a:pt x="30511" y="144810"/>
                        <a:pt x="29915" y="144810"/>
                      </a:cubicBezTo>
                      <a:cubicBezTo>
                        <a:pt x="29320" y="144810"/>
                        <a:pt x="27534" y="145703"/>
                        <a:pt x="24558" y="147489"/>
                      </a:cubicBezTo>
                      <a:cubicBezTo>
                        <a:pt x="21581" y="148977"/>
                        <a:pt x="19795" y="149721"/>
                        <a:pt x="19200" y="149721"/>
                      </a:cubicBezTo>
                      <a:cubicBezTo>
                        <a:pt x="18902" y="149424"/>
                        <a:pt x="18009" y="149721"/>
                        <a:pt x="16521" y="150614"/>
                      </a:cubicBezTo>
                      <a:cubicBezTo>
                        <a:pt x="15033" y="151210"/>
                        <a:pt x="13693" y="151954"/>
                        <a:pt x="12502" y="152847"/>
                      </a:cubicBezTo>
                      <a:cubicBezTo>
                        <a:pt x="11014" y="153740"/>
                        <a:pt x="9526" y="154261"/>
                        <a:pt x="8038" y="154410"/>
                      </a:cubicBezTo>
                      <a:cubicBezTo>
                        <a:pt x="6549" y="154558"/>
                        <a:pt x="5210" y="154038"/>
                        <a:pt x="4019" y="152847"/>
                      </a:cubicBezTo>
                      <a:cubicBezTo>
                        <a:pt x="2829" y="151656"/>
                        <a:pt x="2084" y="151061"/>
                        <a:pt x="1787" y="151061"/>
                      </a:cubicBezTo>
                      <a:cubicBezTo>
                        <a:pt x="1489" y="151061"/>
                        <a:pt x="1043" y="150689"/>
                        <a:pt x="447" y="149945"/>
                      </a:cubicBezTo>
                      <a:cubicBezTo>
                        <a:pt x="-148" y="149201"/>
                        <a:pt x="-148" y="148010"/>
                        <a:pt x="447" y="146373"/>
                      </a:cubicBezTo>
                      <a:cubicBezTo>
                        <a:pt x="1043" y="144736"/>
                        <a:pt x="1340" y="143620"/>
                        <a:pt x="1340" y="143024"/>
                      </a:cubicBezTo>
                      <a:cubicBezTo>
                        <a:pt x="1340" y="142429"/>
                        <a:pt x="1861" y="142131"/>
                        <a:pt x="2903" y="142131"/>
                      </a:cubicBezTo>
                      <a:cubicBezTo>
                        <a:pt x="3945" y="142131"/>
                        <a:pt x="4763" y="141834"/>
                        <a:pt x="5359" y="141238"/>
                      </a:cubicBezTo>
                      <a:cubicBezTo>
                        <a:pt x="5656" y="140941"/>
                        <a:pt x="6401" y="140494"/>
                        <a:pt x="7591" y="139899"/>
                      </a:cubicBezTo>
                      <a:cubicBezTo>
                        <a:pt x="8484" y="139304"/>
                        <a:pt x="10419" y="137815"/>
                        <a:pt x="13395" y="135434"/>
                      </a:cubicBezTo>
                      <a:cubicBezTo>
                        <a:pt x="16670" y="132457"/>
                        <a:pt x="18307" y="130969"/>
                        <a:pt x="18307" y="130969"/>
                      </a:cubicBezTo>
                      <a:cubicBezTo>
                        <a:pt x="19200" y="130374"/>
                        <a:pt x="19795" y="130076"/>
                        <a:pt x="20093" y="130076"/>
                      </a:cubicBezTo>
                      <a:cubicBezTo>
                        <a:pt x="20390" y="130076"/>
                        <a:pt x="20986" y="129630"/>
                        <a:pt x="21879" y="128737"/>
                      </a:cubicBezTo>
                      <a:cubicBezTo>
                        <a:pt x="22772" y="127844"/>
                        <a:pt x="23516" y="127100"/>
                        <a:pt x="24111" y="126504"/>
                      </a:cubicBezTo>
                      <a:cubicBezTo>
                        <a:pt x="24706" y="126207"/>
                        <a:pt x="27088" y="124123"/>
                        <a:pt x="31255" y="120254"/>
                      </a:cubicBezTo>
                      <a:cubicBezTo>
                        <a:pt x="36613" y="115193"/>
                        <a:pt x="39589" y="112514"/>
                        <a:pt x="40184" y="112217"/>
                      </a:cubicBezTo>
                      <a:cubicBezTo>
                        <a:pt x="41673" y="110729"/>
                        <a:pt x="44203" y="108050"/>
                        <a:pt x="47775" y="104180"/>
                      </a:cubicBezTo>
                      <a:cubicBezTo>
                        <a:pt x="51049" y="100608"/>
                        <a:pt x="53133" y="97929"/>
                        <a:pt x="54026" y="96143"/>
                      </a:cubicBezTo>
                      <a:cubicBezTo>
                        <a:pt x="54918" y="94953"/>
                        <a:pt x="56704" y="92869"/>
                        <a:pt x="59383" y="89893"/>
                      </a:cubicBezTo>
                      <a:cubicBezTo>
                        <a:pt x="61467" y="87214"/>
                        <a:pt x="62434" y="85577"/>
                        <a:pt x="62285" y="84981"/>
                      </a:cubicBezTo>
                      <a:cubicBezTo>
                        <a:pt x="62137" y="84386"/>
                        <a:pt x="62509" y="83939"/>
                        <a:pt x="63402" y="83642"/>
                      </a:cubicBezTo>
                      <a:cubicBezTo>
                        <a:pt x="64295" y="83344"/>
                        <a:pt x="65932" y="81558"/>
                        <a:pt x="68313" y="78284"/>
                      </a:cubicBezTo>
                      <a:cubicBezTo>
                        <a:pt x="71290" y="74414"/>
                        <a:pt x="73373" y="71587"/>
                        <a:pt x="74564" y="69801"/>
                      </a:cubicBezTo>
                      <a:cubicBezTo>
                        <a:pt x="76350" y="67122"/>
                        <a:pt x="77540" y="65187"/>
                        <a:pt x="78136" y="63996"/>
                      </a:cubicBezTo>
                      <a:cubicBezTo>
                        <a:pt x="78731" y="62806"/>
                        <a:pt x="79475" y="61764"/>
                        <a:pt x="80368" y="60871"/>
                      </a:cubicBezTo>
                      <a:cubicBezTo>
                        <a:pt x="81261" y="59978"/>
                        <a:pt x="81708" y="59234"/>
                        <a:pt x="81708" y="58639"/>
                      </a:cubicBezTo>
                      <a:cubicBezTo>
                        <a:pt x="81708" y="58043"/>
                        <a:pt x="82005" y="57597"/>
                        <a:pt x="82601" y="57299"/>
                      </a:cubicBezTo>
                      <a:cubicBezTo>
                        <a:pt x="83196" y="56704"/>
                        <a:pt x="83940" y="55662"/>
                        <a:pt x="84833" y="54174"/>
                      </a:cubicBezTo>
                      <a:cubicBezTo>
                        <a:pt x="85428" y="52983"/>
                        <a:pt x="86024" y="51793"/>
                        <a:pt x="86619" y="50602"/>
                      </a:cubicBezTo>
                      <a:cubicBezTo>
                        <a:pt x="86917" y="50007"/>
                        <a:pt x="87512" y="48816"/>
                        <a:pt x="88405" y="47030"/>
                      </a:cubicBezTo>
                      <a:cubicBezTo>
                        <a:pt x="89000" y="45542"/>
                        <a:pt x="89447" y="44500"/>
                        <a:pt x="89744" y="43905"/>
                      </a:cubicBezTo>
                      <a:cubicBezTo>
                        <a:pt x="90042" y="43607"/>
                        <a:pt x="89968" y="43458"/>
                        <a:pt x="89521" y="43458"/>
                      </a:cubicBezTo>
                      <a:cubicBezTo>
                        <a:pt x="89075" y="43458"/>
                        <a:pt x="88851" y="43756"/>
                        <a:pt x="88851" y="44351"/>
                      </a:cubicBezTo>
                      <a:cubicBezTo>
                        <a:pt x="88851" y="44946"/>
                        <a:pt x="88405" y="45244"/>
                        <a:pt x="87512" y="45244"/>
                      </a:cubicBezTo>
                      <a:cubicBezTo>
                        <a:pt x="86619" y="45244"/>
                        <a:pt x="85726" y="45467"/>
                        <a:pt x="84833" y="45914"/>
                      </a:cubicBezTo>
                      <a:cubicBezTo>
                        <a:pt x="83940" y="46360"/>
                        <a:pt x="83047" y="46732"/>
                        <a:pt x="82154" y="47030"/>
                      </a:cubicBezTo>
                      <a:cubicBezTo>
                        <a:pt x="81261" y="47030"/>
                        <a:pt x="80815" y="47179"/>
                        <a:pt x="80815" y="47477"/>
                      </a:cubicBezTo>
                      <a:cubicBezTo>
                        <a:pt x="80815" y="47774"/>
                        <a:pt x="80517" y="47923"/>
                        <a:pt x="79922" y="47923"/>
                      </a:cubicBezTo>
                      <a:cubicBezTo>
                        <a:pt x="79922" y="48221"/>
                        <a:pt x="77987" y="48965"/>
                        <a:pt x="74117" y="50155"/>
                      </a:cubicBezTo>
                      <a:cubicBezTo>
                        <a:pt x="71141" y="51048"/>
                        <a:pt x="68462" y="51941"/>
                        <a:pt x="66081" y="52834"/>
                      </a:cubicBezTo>
                      <a:cubicBezTo>
                        <a:pt x="63997" y="53430"/>
                        <a:pt x="61467" y="53727"/>
                        <a:pt x="58490" y="53727"/>
                      </a:cubicBezTo>
                      <a:cubicBezTo>
                        <a:pt x="55811" y="53727"/>
                        <a:pt x="53653" y="53579"/>
                        <a:pt x="52016" y="53281"/>
                      </a:cubicBezTo>
                      <a:cubicBezTo>
                        <a:pt x="50379" y="52983"/>
                        <a:pt x="48370" y="52090"/>
                        <a:pt x="45989" y="50602"/>
                      </a:cubicBezTo>
                      <a:cubicBezTo>
                        <a:pt x="43608" y="49411"/>
                        <a:pt x="41077" y="47477"/>
                        <a:pt x="38399" y="44798"/>
                      </a:cubicBezTo>
                      <a:cubicBezTo>
                        <a:pt x="36017" y="42416"/>
                        <a:pt x="33785" y="39142"/>
                        <a:pt x="31701" y="34975"/>
                      </a:cubicBezTo>
                      <a:cubicBezTo>
                        <a:pt x="29618" y="30808"/>
                        <a:pt x="28725" y="28724"/>
                        <a:pt x="29022" y="28724"/>
                      </a:cubicBezTo>
                      <a:cubicBezTo>
                        <a:pt x="29022" y="28427"/>
                        <a:pt x="29469" y="28427"/>
                        <a:pt x="30362" y="28724"/>
                      </a:cubicBezTo>
                      <a:cubicBezTo>
                        <a:pt x="31255" y="29022"/>
                        <a:pt x="31850" y="29171"/>
                        <a:pt x="32148" y="29171"/>
                      </a:cubicBezTo>
                      <a:cubicBezTo>
                        <a:pt x="32743" y="29171"/>
                        <a:pt x="33636" y="29171"/>
                        <a:pt x="34827" y="29171"/>
                      </a:cubicBezTo>
                      <a:cubicBezTo>
                        <a:pt x="36017" y="29468"/>
                        <a:pt x="37506" y="30510"/>
                        <a:pt x="39292" y="32296"/>
                      </a:cubicBezTo>
                      <a:cubicBezTo>
                        <a:pt x="41375" y="34677"/>
                        <a:pt x="42715" y="36314"/>
                        <a:pt x="43310" y="37207"/>
                      </a:cubicBezTo>
                      <a:cubicBezTo>
                        <a:pt x="44501" y="38696"/>
                        <a:pt x="45393" y="39663"/>
                        <a:pt x="45989" y="40110"/>
                      </a:cubicBezTo>
                      <a:cubicBezTo>
                        <a:pt x="46584" y="40556"/>
                        <a:pt x="47775" y="40482"/>
                        <a:pt x="49561" y="39886"/>
                      </a:cubicBezTo>
                      <a:cubicBezTo>
                        <a:pt x="51644" y="39291"/>
                        <a:pt x="53579" y="38547"/>
                        <a:pt x="55365" y="37654"/>
                      </a:cubicBezTo>
                      <a:cubicBezTo>
                        <a:pt x="58044" y="36463"/>
                        <a:pt x="60425" y="35421"/>
                        <a:pt x="62509" y="34529"/>
                      </a:cubicBezTo>
                      <a:cubicBezTo>
                        <a:pt x="65188" y="33338"/>
                        <a:pt x="67718" y="32147"/>
                        <a:pt x="70099" y="30957"/>
                      </a:cubicBezTo>
                      <a:cubicBezTo>
                        <a:pt x="70397" y="30659"/>
                        <a:pt x="71066" y="30213"/>
                        <a:pt x="72108" y="29617"/>
                      </a:cubicBezTo>
                      <a:cubicBezTo>
                        <a:pt x="73150" y="29022"/>
                        <a:pt x="74117" y="28427"/>
                        <a:pt x="75010" y="27831"/>
                      </a:cubicBezTo>
                      <a:cubicBezTo>
                        <a:pt x="75903" y="27236"/>
                        <a:pt x="76647" y="26789"/>
                        <a:pt x="77243" y="26492"/>
                      </a:cubicBezTo>
                      <a:cubicBezTo>
                        <a:pt x="80517" y="24408"/>
                        <a:pt x="82303" y="23218"/>
                        <a:pt x="82601" y="22920"/>
                      </a:cubicBezTo>
                      <a:cubicBezTo>
                        <a:pt x="84386" y="22027"/>
                        <a:pt x="86172" y="20985"/>
                        <a:pt x="87958" y="19795"/>
                      </a:cubicBezTo>
                      <a:cubicBezTo>
                        <a:pt x="91828" y="17413"/>
                        <a:pt x="94060" y="16074"/>
                        <a:pt x="94656" y="15776"/>
                      </a:cubicBezTo>
                      <a:cubicBezTo>
                        <a:pt x="97037" y="13990"/>
                        <a:pt x="99269" y="12502"/>
                        <a:pt x="101353" y="11311"/>
                      </a:cubicBezTo>
                      <a:cubicBezTo>
                        <a:pt x="104627" y="8930"/>
                        <a:pt x="106413" y="7739"/>
                        <a:pt x="106711" y="7739"/>
                      </a:cubicBezTo>
                      <a:cubicBezTo>
                        <a:pt x="107008" y="7739"/>
                        <a:pt x="107455" y="7442"/>
                        <a:pt x="108050" y="6846"/>
                      </a:cubicBezTo>
                      <a:cubicBezTo>
                        <a:pt x="108645" y="6251"/>
                        <a:pt x="108943" y="5507"/>
                        <a:pt x="108943" y="4614"/>
                      </a:cubicBezTo>
                      <a:cubicBezTo>
                        <a:pt x="109241" y="3721"/>
                        <a:pt x="109762" y="2903"/>
                        <a:pt x="110506" y="2158"/>
                      </a:cubicBezTo>
                      <a:cubicBezTo>
                        <a:pt x="111250" y="1414"/>
                        <a:pt x="111920" y="1117"/>
                        <a:pt x="112515" y="1265"/>
                      </a:cubicBezTo>
                      <a:cubicBezTo>
                        <a:pt x="113110" y="1414"/>
                        <a:pt x="113854" y="1191"/>
                        <a:pt x="114747" y="596"/>
                      </a:cubicBezTo>
                      <a:cubicBezTo>
                        <a:pt x="115640" y="0"/>
                        <a:pt x="116533" y="-148"/>
                        <a:pt x="117426" y="1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noAutofit/>
                </a:bodyPr>
                <a:lstStyle/>
                <a:p>
                  <a:pPr algn="ctr"/>
                  <a:endParaRPr lang="zh-CN" altLang="en-US" sz="100" dirty="0">
                    <a:solidFill>
                      <a:schemeClr val="accent2"/>
                    </a:solidFill>
                    <a:latin typeface="演示少年行" panose="00000500000000000000" pitchFamily="2" charset="-122"/>
                    <a:ea typeface="演示少年行" panose="00000500000000000000" pitchFamily="2" charset="-122"/>
                  </a:endParaRPr>
                </a:p>
              </p:txBody>
            </p:sp>
            <p:sp>
              <p:nvSpPr>
                <p:cNvPr id="193" name="TextBox 83">
                  <a:extLst>
                    <a:ext uri="{FF2B5EF4-FFF2-40B4-BE49-F238E27FC236}">
                      <a16:creationId xmlns:a16="http://schemas.microsoft.com/office/drawing/2014/main" id="{6721060D-1B7F-41FB-8439-19E96FD70DAD}"/>
                    </a:ext>
                  </a:extLst>
                </p:cNvPr>
                <p:cNvSpPr txBox="1"/>
                <p:nvPr>
                  <p:custDataLst>
                    <p:tags r:id="rId2"/>
                  </p:custDataLst>
                </p:nvPr>
              </p:nvSpPr>
              <p:spPr>
                <a:xfrm>
                  <a:off x="4460823" y="-1979595"/>
                  <a:ext cx="1377359" cy="13754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539" h="166314">
                      <a:moveTo>
                        <a:pt x="78582" y="125462"/>
                      </a:moveTo>
                      <a:cubicBezTo>
                        <a:pt x="79772" y="125462"/>
                        <a:pt x="81707" y="125908"/>
                        <a:pt x="84386" y="126801"/>
                      </a:cubicBezTo>
                      <a:cubicBezTo>
                        <a:pt x="86767" y="127397"/>
                        <a:pt x="88553" y="128141"/>
                        <a:pt x="89744" y="129034"/>
                      </a:cubicBezTo>
                      <a:cubicBezTo>
                        <a:pt x="90041" y="129034"/>
                        <a:pt x="90562" y="129183"/>
                        <a:pt x="91306" y="129480"/>
                      </a:cubicBezTo>
                      <a:cubicBezTo>
                        <a:pt x="92051" y="129778"/>
                        <a:pt x="92795" y="130076"/>
                        <a:pt x="93539" y="130373"/>
                      </a:cubicBezTo>
                      <a:cubicBezTo>
                        <a:pt x="94283" y="130671"/>
                        <a:pt x="94953" y="130968"/>
                        <a:pt x="95548" y="131266"/>
                      </a:cubicBezTo>
                      <a:cubicBezTo>
                        <a:pt x="98525" y="132457"/>
                        <a:pt x="100162" y="132903"/>
                        <a:pt x="100459" y="132606"/>
                      </a:cubicBezTo>
                      <a:cubicBezTo>
                        <a:pt x="100757" y="132606"/>
                        <a:pt x="101055" y="132754"/>
                        <a:pt x="101352" y="133052"/>
                      </a:cubicBezTo>
                      <a:cubicBezTo>
                        <a:pt x="101650" y="133350"/>
                        <a:pt x="102097" y="133499"/>
                        <a:pt x="102692" y="133499"/>
                      </a:cubicBezTo>
                      <a:cubicBezTo>
                        <a:pt x="103287" y="133499"/>
                        <a:pt x="104329" y="134392"/>
                        <a:pt x="105817" y="136177"/>
                      </a:cubicBezTo>
                      <a:cubicBezTo>
                        <a:pt x="107603" y="137963"/>
                        <a:pt x="108496" y="139005"/>
                        <a:pt x="108496" y="139303"/>
                      </a:cubicBezTo>
                      <a:cubicBezTo>
                        <a:pt x="108496" y="139601"/>
                        <a:pt x="109091" y="140196"/>
                        <a:pt x="110282" y="141089"/>
                      </a:cubicBezTo>
                      <a:cubicBezTo>
                        <a:pt x="111770" y="141982"/>
                        <a:pt x="112812" y="143024"/>
                        <a:pt x="113407" y="144214"/>
                      </a:cubicBezTo>
                      <a:cubicBezTo>
                        <a:pt x="114003" y="145107"/>
                        <a:pt x="114300" y="146075"/>
                        <a:pt x="114300" y="147116"/>
                      </a:cubicBezTo>
                      <a:cubicBezTo>
                        <a:pt x="114300" y="148158"/>
                        <a:pt x="113631" y="148977"/>
                        <a:pt x="112291" y="149572"/>
                      </a:cubicBezTo>
                      <a:cubicBezTo>
                        <a:pt x="110952" y="150167"/>
                        <a:pt x="110282" y="150614"/>
                        <a:pt x="110282" y="150911"/>
                      </a:cubicBezTo>
                      <a:cubicBezTo>
                        <a:pt x="110282" y="151209"/>
                        <a:pt x="109984" y="151358"/>
                        <a:pt x="109389" y="151358"/>
                      </a:cubicBezTo>
                      <a:cubicBezTo>
                        <a:pt x="108794" y="151358"/>
                        <a:pt x="108273" y="151656"/>
                        <a:pt x="107826" y="152251"/>
                      </a:cubicBezTo>
                      <a:cubicBezTo>
                        <a:pt x="107380" y="152846"/>
                        <a:pt x="107008" y="153144"/>
                        <a:pt x="106710" y="153144"/>
                      </a:cubicBezTo>
                      <a:cubicBezTo>
                        <a:pt x="106413" y="153144"/>
                        <a:pt x="105743" y="152623"/>
                        <a:pt x="104701" y="151581"/>
                      </a:cubicBezTo>
                      <a:cubicBezTo>
                        <a:pt x="103659" y="150539"/>
                        <a:pt x="102692" y="150167"/>
                        <a:pt x="101799" y="150465"/>
                      </a:cubicBezTo>
                      <a:cubicBezTo>
                        <a:pt x="101204" y="150763"/>
                        <a:pt x="100311" y="151060"/>
                        <a:pt x="99120" y="151358"/>
                      </a:cubicBezTo>
                      <a:cubicBezTo>
                        <a:pt x="97929" y="151358"/>
                        <a:pt x="96739" y="150911"/>
                        <a:pt x="95548" y="150018"/>
                      </a:cubicBezTo>
                      <a:cubicBezTo>
                        <a:pt x="94060" y="149126"/>
                        <a:pt x="91976" y="147637"/>
                        <a:pt x="89297" y="145554"/>
                      </a:cubicBezTo>
                      <a:cubicBezTo>
                        <a:pt x="86916" y="143470"/>
                        <a:pt x="84684" y="141089"/>
                        <a:pt x="82600" y="138410"/>
                      </a:cubicBezTo>
                      <a:cubicBezTo>
                        <a:pt x="80516" y="136029"/>
                        <a:pt x="78656" y="134466"/>
                        <a:pt x="77019" y="133722"/>
                      </a:cubicBezTo>
                      <a:cubicBezTo>
                        <a:pt x="75382" y="132978"/>
                        <a:pt x="74414" y="132010"/>
                        <a:pt x="74117" y="130820"/>
                      </a:cubicBezTo>
                      <a:cubicBezTo>
                        <a:pt x="73819" y="129629"/>
                        <a:pt x="74117" y="128438"/>
                        <a:pt x="75010" y="127248"/>
                      </a:cubicBezTo>
                      <a:cubicBezTo>
                        <a:pt x="75903" y="126057"/>
                        <a:pt x="77093" y="125462"/>
                        <a:pt x="78582" y="125462"/>
                      </a:cubicBezTo>
                      <a:close/>
                      <a:moveTo>
                        <a:pt x="83493" y="123229"/>
                      </a:moveTo>
                      <a:lnTo>
                        <a:pt x="84386" y="123676"/>
                      </a:lnTo>
                      <a:cubicBezTo>
                        <a:pt x="84088" y="123974"/>
                        <a:pt x="83642" y="123974"/>
                        <a:pt x="83047" y="123676"/>
                      </a:cubicBezTo>
                      <a:close/>
                      <a:moveTo>
                        <a:pt x="120105" y="114746"/>
                      </a:moveTo>
                      <a:cubicBezTo>
                        <a:pt x="120998" y="114449"/>
                        <a:pt x="121742" y="114449"/>
                        <a:pt x="122337" y="114746"/>
                      </a:cubicBezTo>
                      <a:cubicBezTo>
                        <a:pt x="123230" y="114746"/>
                        <a:pt x="124421" y="115193"/>
                        <a:pt x="125909" y="116086"/>
                      </a:cubicBezTo>
                      <a:cubicBezTo>
                        <a:pt x="127695" y="116681"/>
                        <a:pt x="129927" y="117276"/>
                        <a:pt x="132606" y="117872"/>
                      </a:cubicBezTo>
                      <a:cubicBezTo>
                        <a:pt x="135583" y="118467"/>
                        <a:pt x="137964" y="119211"/>
                        <a:pt x="139750" y="120104"/>
                      </a:cubicBezTo>
                      <a:cubicBezTo>
                        <a:pt x="141536" y="120997"/>
                        <a:pt x="144066" y="122039"/>
                        <a:pt x="147340" y="123229"/>
                      </a:cubicBezTo>
                      <a:cubicBezTo>
                        <a:pt x="150317" y="124122"/>
                        <a:pt x="152698" y="125462"/>
                        <a:pt x="154484" y="127248"/>
                      </a:cubicBezTo>
                      <a:cubicBezTo>
                        <a:pt x="155972" y="129034"/>
                        <a:pt x="156865" y="130596"/>
                        <a:pt x="157163" y="131936"/>
                      </a:cubicBezTo>
                      <a:cubicBezTo>
                        <a:pt x="157461" y="133275"/>
                        <a:pt x="157609" y="134838"/>
                        <a:pt x="157609" y="136624"/>
                      </a:cubicBezTo>
                      <a:cubicBezTo>
                        <a:pt x="157609" y="138410"/>
                        <a:pt x="157312" y="140047"/>
                        <a:pt x="156716" y="141535"/>
                      </a:cubicBezTo>
                      <a:cubicBezTo>
                        <a:pt x="155823" y="143024"/>
                        <a:pt x="155154" y="143991"/>
                        <a:pt x="154707" y="144437"/>
                      </a:cubicBezTo>
                      <a:cubicBezTo>
                        <a:pt x="154261" y="144884"/>
                        <a:pt x="152624" y="145330"/>
                        <a:pt x="149796" y="145777"/>
                      </a:cubicBezTo>
                      <a:cubicBezTo>
                        <a:pt x="146968" y="146223"/>
                        <a:pt x="145554" y="146595"/>
                        <a:pt x="145554" y="146893"/>
                      </a:cubicBezTo>
                      <a:cubicBezTo>
                        <a:pt x="145554" y="147191"/>
                        <a:pt x="145257" y="147414"/>
                        <a:pt x="144661" y="147563"/>
                      </a:cubicBezTo>
                      <a:cubicBezTo>
                        <a:pt x="144066" y="147712"/>
                        <a:pt x="143173" y="147488"/>
                        <a:pt x="141982" y="146893"/>
                      </a:cubicBezTo>
                      <a:cubicBezTo>
                        <a:pt x="140792" y="146298"/>
                        <a:pt x="139973" y="146372"/>
                        <a:pt x="139527" y="147116"/>
                      </a:cubicBezTo>
                      <a:cubicBezTo>
                        <a:pt x="139080" y="147860"/>
                        <a:pt x="138559" y="147935"/>
                        <a:pt x="137964" y="147340"/>
                      </a:cubicBezTo>
                      <a:cubicBezTo>
                        <a:pt x="137666" y="147042"/>
                        <a:pt x="137220" y="146893"/>
                        <a:pt x="136625" y="146893"/>
                      </a:cubicBezTo>
                      <a:cubicBezTo>
                        <a:pt x="136029" y="146893"/>
                        <a:pt x="135136" y="146595"/>
                        <a:pt x="133946" y="146000"/>
                      </a:cubicBezTo>
                      <a:cubicBezTo>
                        <a:pt x="132755" y="145405"/>
                        <a:pt x="131862" y="145256"/>
                        <a:pt x="131267" y="145554"/>
                      </a:cubicBezTo>
                      <a:cubicBezTo>
                        <a:pt x="130672" y="145554"/>
                        <a:pt x="129481" y="146595"/>
                        <a:pt x="127695" y="148679"/>
                      </a:cubicBezTo>
                      <a:cubicBezTo>
                        <a:pt x="126802" y="149870"/>
                        <a:pt x="125611" y="151507"/>
                        <a:pt x="124123" y="153590"/>
                      </a:cubicBezTo>
                      <a:cubicBezTo>
                        <a:pt x="123230" y="154781"/>
                        <a:pt x="122635" y="155376"/>
                        <a:pt x="122337" y="155376"/>
                      </a:cubicBezTo>
                      <a:cubicBezTo>
                        <a:pt x="122039" y="155376"/>
                        <a:pt x="121593" y="155227"/>
                        <a:pt x="120998" y="154930"/>
                      </a:cubicBezTo>
                      <a:cubicBezTo>
                        <a:pt x="120402" y="154632"/>
                        <a:pt x="120774" y="152474"/>
                        <a:pt x="122114" y="148456"/>
                      </a:cubicBezTo>
                      <a:cubicBezTo>
                        <a:pt x="123453" y="144437"/>
                        <a:pt x="124272" y="141238"/>
                        <a:pt x="124570" y="138856"/>
                      </a:cubicBezTo>
                      <a:cubicBezTo>
                        <a:pt x="124867" y="136773"/>
                        <a:pt x="125016" y="134094"/>
                        <a:pt x="125016" y="130820"/>
                      </a:cubicBezTo>
                      <a:cubicBezTo>
                        <a:pt x="125016" y="127545"/>
                        <a:pt x="124644" y="125611"/>
                        <a:pt x="123900" y="125015"/>
                      </a:cubicBezTo>
                      <a:cubicBezTo>
                        <a:pt x="123156" y="124420"/>
                        <a:pt x="122039" y="123378"/>
                        <a:pt x="120551" y="121890"/>
                      </a:cubicBezTo>
                      <a:cubicBezTo>
                        <a:pt x="119063" y="120699"/>
                        <a:pt x="118319" y="119509"/>
                        <a:pt x="118319" y="118318"/>
                      </a:cubicBezTo>
                      <a:cubicBezTo>
                        <a:pt x="118319" y="117425"/>
                        <a:pt x="118468" y="116755"/>
                        <a:pt x="118765" y="116309"/>
                      </a:cubicBezTo>
                      <a:cubicBezTo>
                        <a:pt x="119063" y="115862"/>
                        <a:pt x="119509" y="115342"/>
                        <a:pt x="120105" y="114746"/>
                      </a:cubicBezTo>
                      <a:close/>
                      <a:moveTo>
                        <a:pt x="105817" y="89743"/>
                      </a:moveTo>
                      <a:cubicBezTo>
                        <a:pt x="105520" y="89148"/>
                        <a:pt x="104627" y="89445"/>
                        <a:pt x="103138" y="90636"/>
                      </a:cubicBezTo>
                      <a:cubicBezTo>
                        <a:pt x="102841" y="90934"/>
                        <a:pt x="100311" y="92868"/>
                        <a:pt x="95548" y="96440"/>
                      </a:cubicBezTo>
                      <a:cubicBezTo>
                        <a:pt x="91381" y="99715"/>
                        <a:pt x="88255" y="102096"/>
                        <a:pt x="86172" y="103584"/>
                      </a:cubicBezTo>
                      <a:cubicBezTo>
                        <a:pt x="84088" y="105072"/>
                        <a:pt x="82154" y="106412"/>
                        <a:pt x="80368" y="107602"/>
                      </a:cubicBezTo>
                      <a:cubicBezTo>
                        <a:pt x="79177" y="108495"/>
                        <a:pt x="77391" y="109984"/>
                        <a:pt x="75010" y="112067"/>
                      </a:cubicBezTo>
                      <a:cubicBezTo>
                        <a:pt x="72926" y="114151"/>
                        <a:pt x="72033" y="115342"/>
                        <a:pt x="72331" y="115639"/>
                      </a:cubicBezTo>
                      <a:cubicBezTo>
                        <a:pt x="72629" y="115937"/>
                        <a:pt x="75382" y="115044"/>
                        <a:pt x="80591" y="112960"/>
                      </a:cubicBezTo>
                      <a:cubicBezTo>
                        <a:pt x="85800" y="110877"/>
                        <a:pt x="89595" y="109388"/>
                        <a:pt x="91976" y="108495"/>
                      </a:cubicBezTo>
                      <a:cubicBezTo>
                        <a:pt x="94655" y="107305"/>
                        <a:pt x="98078" y="105817"/>
                        <a:pt x="102245" y="104031"/>
                      </a:cubicBezTo>
                      <a:cubicBezTo>
                        <a:pt x="106710" y="102245"/>
                        <a:pt x="109836" y="101054"/>
                        <a:pt x="111622" y="100459"/>
                      </a:cubicBezTo>
                      <a:cubicBezTo>
                        <a:pt x="113407" y="100161"/>
                        <a:pt x="114300" y="99863"/>
                        <a:pt x="114300" y="99566"/>
                      </a:cubicBezTo>
                      <a:cubicBezTo>
                        <a:pt x="114300" y="99268"/>
                        <a:pt x="114003" y="98970"/>
                        <a:pt x="113407" y="98673"/>
                      </a:cubicBezTo>
                      <a:cubicBezTo>
                        <a:pt x="113110" y="98077"/>
                        <a:pt x="111919" y="96589"/>
                        <a:pt x="109836" y="94208"/>
                      </a:cubicBezTo>
                      <a:cubicBezTo>
                        <a:pt x="107752" y="91529"/>
                        <a:pt x="106413" y="90041"/>
                        <a:pt x="105817" y="89743"/>
                      </a:cubicBezTo>
                      <a:close/>
                      <a:moveTo>
                        <a:pt x="120551" y="64740"/>
                      </a:moveTo>
                      <a:cubicBezTo>
                        <a:pt x="120254" y="64740"/>
                        <a:pt x="119881" y="65038"/>
                        <a:pt x="119435" y="65633"/>
                      </a:cubicBezTo>
                      <a:cubicBezTo>
                        <a:pt x="118989" y="66228"/>
                        <a:pt x="118542" y="66526"/>
                        <a:pt x="118096" y="66526"/>
                      </a:cubicBezTo>
                      <a:cubicBezTo>
                        <a:pt x="117649" y="66526"/>
                        <a:pt x="116831" y="67047"/>
                        <a:pt x="115640" y="68089"/>
                      </a:cubicBezTo>
                      <a:cubicBezTo>
                        <a:pt x="114449" y="69130"/>
                        <a:pt x="113705" y="69651"/>
                        <a:pt x="113407" y="69651"/>
                      </a:cubicBezTo>
                      <a:cubicBezTo>
                        <a:pt x="113110" y="69651"/>
                        <a:pt x="112068" y="70247"/>
                        <a:pt x="110282" y="71437"/>
                      </a:cubicBezTo>
                      <a:cubicBezTo>
                        <a:pt x="107901" y="72926"/>
                        <a:pt x="105966" y="74116"/>
                        <a:pt x="104478" y="75009"/>
                      </a:cubicBezTo>
                      <a:lnTo>
                        <a:pt x="101352" y="76795"/>
                      </a:lnTo>
                      <a:lnTo>
                        <a:pt x="100459" y="82153"/>
                      </a:lnTo>
                      <a:cubicBezTo>
                        <a:pt x="100162" y="85427"/>
                        <a:pt x="100013" y="87064"/>
                        <a:pt x="100013" y="87064"/>
                      </a:cubicBezTo>
                      <a:cubicBezTo>
                        <a:pt x="100311" y="87362"/>
                        <a:pt x="101278" y="86767"/>
                        <a:pt x="102915" y="85278"/>
                      </a:cubicBezTo>
                      <a:cubicBezTo>
                        <a:pt x="104552" y="83790"/>
                        <a:pt x="105371" y="82897"/>
                        <a:pt x="105371" y="82599"/>
                      </a:cubicBezTo>
                      <a:cubicBezTo>
                        <a:pt x="105371" y="82302"/>
                        <a:pt x="104999" y="81781"/>
                        <a:pt x="104255" y="81037"/>
                      </a:cubicBezTo>
                      <a:cubicBezTo>
                        <a:pt x="103510" y="80293"/>
                        <a:pt x="103138" y="79772"/>
                        <a:pt x="103138" y="79474"/>
                      </a:cubicBezTo>
                      <a:cubicBezTo>
                        <a:pt x="103436" y="79176"/>
                        <a:pt x="104329" y="79325"/>
                        <a:pt x="105817" y="79920"/>
                      </a:cubicBezTo>
                      <a:lnTo>
                        <a:pt x="107603" y="81260"/>
                      </a:lnTo>
                      <a:lnTo>
                        <a:pt x="113407" y="75902"/>
                      </a:lnTo>
                      <a:cubicBezTo>
                        <a:pt x="116979" y="72628"/>
                        <a:pt x="119212" y="70544"/>
                        <a:pt x="120105" y="69651"/>
                      </a:cubicBezTo>
                      <a:cubicBezTo>
                        <a:pt x="120700" y="68461"/>
                        <a:pt x="120998" y="67419"/>
                        <a:pt x="120998" y="66526"/>
                      </a:cubicBezTo>
                      <a:cubicBezTo>
                        <a:pt x="120998" y="65335"/>
                        <a:pt x="120849" y="64740"/>
                        <a:pt x="120551" y="64740"/>
                      </a:cubicBezTo>
                      <a:close/>
                      <a:moveTo>
                        <a:pt x="113854" y="49560"/>
                      </a:moveTo>
                      <a:cubicBezTo>
                        <a:pt x="113854" y="49262"/>
                        <a:pt x="112961" y="49560"/>
                        <a:pt x="111175" y="50452"/>
                      </a:cubicBezTo>
                      <a:cubicBezTo>
                        <a:pt x="108794" y="51643"/>
                        <a:pt x="106561" y="52834"/>
                        <a:pt x="104478" y="54024"/>
                      </a:cubicBezTo>
                      <a:cubicBezTo>
                        <a:pt x="101501" y="55810"/>
                        <a:pt x="99864" y="56703"/>
                        <a:pt x="99566" y="56703"/>
                      </a:cubicBezTo>
                      <a:cubicBezTo>
                        <a:pt x="98673" y="57299"/>
                        <a:pt x="97632" y="57894"/>
                        <a:pt x="96441" y="58489"/>
                      </a:cubicBezTo>
                      <a:lnTo>
                        <a:pt x="95102" y="59829"/>
                      </a:lnTo>
                      <a:lnTo>
                        <a:pt x="96441" y="62508"/>
                      </a:lnTo>
                      <a:cubicBezTo>
                        <a:pt x="97334" y="64591"/>
                        <a:pt x="97929" y="65633"/>
                        <a:pt x="98227" y="65633"/>
                      </a:cubicBezTo>
                      <a:cubicBezTo>
                        <a:pt x="98822" y="65335"/>
                        <a:pt x="99418" y="65038"/>
                        <a:pt x="100013" y="64740"/>
                      </a:cubicBezTo>
                      <a:cubicBezTo>
                        <a:pt x="100906" y="64145"/>
                        <a:pt x="102543" y="62805"/>
                        <a:pt x="104924" y="60722"/>
                      </a:cubicBezTo>
                      <a:cubicBezTo>
                        <a:pt x="107305" y="58340"/>
                        <a:pt x="109463" y="55959"/>
                        <a:pt x="111398" y="53578"/>
                      </a:cubicBezTo>
                      <a:cubicBezTo>
                        <a:pt x="113333" y="51197"/>
                        <a:pt x="114152" y="49857"/>
                        <a:pt x="113854" y="49560"/>
                      </a:cubicBezTo>
                      <a:close/>
                      <a:moveTo>
                        <a:pt x="122784" y="29468"/>
                      </a:moveTo>
                      <a:cubicBezTo>
                        <a:pt x="121891" y="29468"/>
                        <a:pt x="119807" y="30212"/>
                        <a:pt x="116533" y="31700"/>
                      </a:cubicBezTo>
                      <a:cubicBezTo>
                        <a:pt x="113259" y="33486"/>
                        <a:pt x="111175" y="34528"/>
                        <a:pt x="110282" y="34826"/>
                      </a:cubicBezTo>
                      <a:cubicBezTo>
                        <a:pt x="109389" y="35123"/>
                        <a:pt x="106413" y="36463"/>
                        <a:pt x="101352" y="38844"/>
                      </a:cubicBezTo>
                      <a:lnTo>
                        <a:pt x="93762" y="42416"/>
                      </a:lnTo>
                      <a:lnTo>
                        <a:pt x="92869" y="45541"/>
                      </a:lnTo>
                      <a:cubicBezTo>
                        <a:pt x="92274" y="47625"/>
                        <a:pt x="91976" y="49039"/>
                        <a:pt x="91976" y="49783"/>
                      </a:cubicBezTo>
                      <a:cubicBezTo>
                        <a:pt x="91976" y="50527"/>
                        <a:pt x="92125" y="51048"/>
                        <a:pt x="92423" y="51345"/>
                      </a:cubicBezTo>
                      <a:cubicBezTo>
                        <a:pt x="92720" y="51643"/>
                        <a:pt x="94060" y="51048"/>
                        <a:pt x="96441" y="49560"/>
                      </a:cubicBezTo>
                      <a:cubicBezTo>
                        <a:pt x="97929" y="48667"/>
                        <a:pt x="101055" y="47029"/>
                        <a:pt x="105817" y="44648"/>
                      </a:cubicBezTo>
                      <a:cubicBezTo>
                        <a:pt x="109389" y="43160"/>
                        <a:pt x="112961" y="41672"/>
                        <a:pt x="116533" y="40183"/>
                      </a:cubicBezTo>
                      <a:cubicBezTo>
                        <a:pt x="120105" y="38695"/>
                        <a:pt x="122039" y="37802"/>
                        <a:pt x="122337" y="37504"/>
                      </a:cubicBezTo>
                      <a:cubicBezTo>
                        <a:pt x="122932" y="37504"/>
                        <a:pt x="123230" y="36165"/>
                        <a:pt x="123230" y="33486"/>
                      </a:cubicBezTo>
                      <a:cubicBezTo>
                        <a:pt x="123230" y="30807"/>
                        <a:pt x="123081" y="29468"/>
                        <a:pt x="122784" y="29468"/>
                      </a:cubicBezTo>
                      <a:close/>
                      <a:moveTo>
                        <a:pt x="122114" y="13841"/>
                      </a:moveTo>
                      <a:cubicBezTo>
                        <a:pt x="121370" y="13841"/>
                        <a:pt x="120551" y="14436"/>
                        <a:pt x="119658" y="15627"/>
                      </a:cubicBezTo>
                      <a:cubicBezTo>
                        <a:pt x="118765" y="16817"/>
                        <a:pt x="117872" y="18157"/>
                        <a:pt x="116979" y="19645"/>
                      </a:cubicBezTo>
                      <a:cubicBezTo>
                        <a:pt x="116086" y="21431"/>
                        <a:pt x="115491" y="22473"/>
                        <a:pt x="115193" y="22770"/>
                      </a:cubicBezTo>
                      <a:lnTo>
                        <a:pt x="116086" y="22770"/>
                      </a:lnTo>
                      <a:cubicBezTo>
                        <a:pt x="116979" y="22770"/>
                        <a:pt x="118468" y="22622"/>
                        <a:pt x="120551" y="22324"/>
                      </a:cubicBezTo>
                      <a:cubicBezTo>
                        <a:pt x="122039" y="22026"/>
                        <a:pt x="122932" y="21729"/>
                        <a:pt x="123230" y="21431"/>
                      </a:cubicBezTo>
                      <a:cubicBezTo>
                        <a:pt x="123528" y="21133"/>
                        <a:pt x="123677" y="20538"/>
                        <a:pt x="123677" y="19645"/>
                      </a:cubicBezTo>
                      <a:cubicBezTo>
                        <a:pt x="123677" y="18752"/>
                        <a:pt x="123528" y="17561"/>
                        <a:pt x="123230" y="16073"/>
                      </a:cubicBezTo>
                      <a:cubicBezTo>
                        <a:pt x="123230" y="14585"/>
                        <a:pt x="122858" y="13841"/>
                        <a:pt x="122114" y="13841"/>
                      </a:cubicBezTo>
                      <a:close/>
                      <a:moveTo>
                        <a:pt x="119658" y="0"/>
                      </a:moveTo>
                      <a:lnTo>
                        <a:pt x="121891" y="446"/>
                      </a:lnTo>
                      <a:cubicBezTo>
                        <a:pt x="123379" y="744"/>
                        <a:pt x="124421" y="1042"/>
                        <a:pt x="125016" y="1339"/>
                      </a:cubicBezTo>
                      <a:cubicBezTo>
                        <a:pt x="125611" y="1935"/>
                        <a:pt x="126207" y="2232"/>
                        <a:pt x="126802" y="2232"/>
                      </a:cubicBezTo>
                      <a:cubicBezTo>
                        <a:pt x="127993" y="2232"/>
                        <a:pt x="129481" y="2679"/>
                        <a:pt x="131267" y="3572"/>
                      </a:cubicBezTo>
                      <a:cubicBezTo>
                        <a:pt x="133648" y="4465"/>
                        <a:pt x="134913" y="5060"/>
                        <a:pt x="135062" y="5358"/>
                      </a:cubicBezTo>
                      <a:cubicBezTo>
                        <a:pt x="135211" y="5655"/>
                        <a:pt x="135657" y="5804"/>
                        <a:pt x="136401" y="5804"/>
                      </a:cubicBezTo>
                      <a:cubicBezTo>
                        <a:pt x="137146" y="5804"/>
                        <a:pt x="138262" y="6251"/>
                        <a:pt x="139750" y="7143"/>
                      </a:cubicBezTo>
                      <a:cubicBezTo>
                        <a:pt x="140941" y="8036"/>
                        <a:pt x="141982" y="9227"/>
                        <a:pt x="142875" y="10715"/>
                      </a:cubicBezTo>
                      <a:cubicBezTo>
                        <a:pt x="144066" y="12501"/>
                        <a:pt x="144661" y="14734"/>
                        <a:pt x="144661" y="17413"/>
                      </a:cubicBezTo>
                      <a:cubicBezTo>
                        <a:pt x="144661" y="20092"/>
                        <a:pt x="144215" y="22175"/>
                        <a:pt x="143322" y="23663"/>
                      </a:cubicBezTo>
                      <a:cubicBezTo>
                        <a:pt x="142727" y="24854"/>
                        <a:pt x="142429" y="27086"/>
                        <a:pt x="142429" y="30361"/>
                      </a:cubicBezTo>
                      <a:cubicBezTo>
                        <a:pt x="142429" y="33337"/>
                        <a:pt x="142131" y="37653"/>
                        <a:pt x="141536" y="43309"/>
                      </a:cubicBezTo>
                      <a:cubicBezTo>
                        <a:pt x="141238" y="49262"/>
                        <a:pt x="140941" y="53280"/>
                        <a:pt x="140643" y="55364"/>
                      </a:cubicBezTo>
                      <a:cubicBezTo>
                        <a:pt x="140643" y="57447"/>
                        <a:pt x="140494" y="58638"/>
                        <a:pt x="140197" y="58936"/>
                      </a:cubicBezTo>
                      <a:cubicBezTo>
                        <a:pt x="139899" y="59233"/>
                        <a:pt x="139750" y="59977"/>
                        <a:pt x="139750" y="61168"/>
                      </a:cubicBezTo>
                      <a:cubicBezTo>
                        <a:pt x="139750" y="62359"/>
                        <a:pt x="139601" y="64889"/>
                        <a:pt x="139304" y="68758"/>
                      </a:cubicBezTo>
                      <a:cubicBezTo>
                        <a:pt x="138708" y="72330"/>
                        <a:pt x="138262" y="76646"/>
                        <a:pt x="137964" y="81706"/>
                      </a:cubicBezTo>
                      <a:cubicBezTo>
                        <a:pt x="137666" y="86767"/>
                        <a:pt x="137369" y="89445"/>
                        <a:pt x="137071" y="89743"/>
                      </a:cubicBezTo>
                      <a:cubicBezTo>
                        <a:pt x="137071" y="90041"/>
                        <a:pt x="137294" y="90190"/>
                        <a:pt x="137741" y="90190"/>
                      </a:cubicBezTo>
                      <a:cubicBezTo>
                        <a:pt x="138187" y="90190"/>
                        <a:pt x="138559" y="89669"/>
                        <a:pt x="138857" y="88627"/>
                      </a:cubicBezTo>
                      <a:cubicBezTo>
                        <a:pt x="139155" y="87585"/>
                        <a:pt x="139676" y="87064"/>
                        <a:pt x="140420" y="87064"/>
                      </a:cubicBezTo>
                      <a:cubicBezTo>
                        <a:pt x="141164" y="87064"/>
                        <a:pt x="141536" y="86692"/>
                        <a:pt x="141536" y="85948"/>
                      </a:cubicBezTo>
                      <a:cubicBezTo>
                        <a:pt x="141536" y="85204"/>
                        <a:pt x="141982" y="84534"/>
                        <a:pt x="142875" y="83939"/>
                      </a:cubicBezTo>
                      <a:cubicBezTo>
                        <a:pt x="143768" y="83343"/>
                        <a:pt x="144810" y="83195"/>
                        <a:pt x="146001" y="83492"/>
                      </a:cubicBezTo>
                      <a:cubicBezTo>
                        <a:pt x="147191" y="83492"/>
                        <a:pt x="147787" y="83790"/>
                        <a:pt x="147787" y="84385"/>
                      </a:cubicBezTo>
                      <a:cubicBezTo>
                        <a:pt x="148084" y="84683"/>
                        <a:pt x="148754" y="84832"/>
                        <a:pt x="149796" y="84832"/>
                      </a:cubicBezTo>
                      <a:cubicBezTo>
                        <a:pt x="150838" y="84832"/>
                        <a:pt x="152177" y="85129"/>
                        <a:pt x="153814" y="85725"/>
                      </a:cubicBezTo>
                      <a:cubicBezTo>
                        <a:pt x="155451" y="86320"/>
                        <a:pt x="156642" y="86618"/>
                        <a:pt x="157386" y="86618"/>
                      </a:cubicBezTo>
                      <a:cubicBezTo>
                        <a:pt x="158130" y="86618"/>
                        <a:pt x="159619" y="87139"/>
                        <a:pt x="161851" y="88180"/>
                      </a:cubicBezTo>
                      <a:cubicBezTo>
                        <a:pt x="164083" y="89222"/>
                        <a:pt x="165200" y="90041"/>
                        <a:pt x="165200" y="90636"/>
                      </a:cubicBezTo>
                      <a:cubicBezTo>
                        <a:pt x="165200" y="91231"/>
                        <a:pt x="165423" y="91752"/>
                        <a:pt x="165869" y="92199"/>
                      </a:cubicBezTo>
                      <a:cubicBezTo>
                        <a:pt x="166316" y="92645"/>
                        <a:pt x="166316" y="93315"/>
                        <a:pt x="165869" y="94208"/>
                      </a:cubicBezTo>
                      <a:cubicBezTo>
                        <a:pt x="165423" y="95101"/>
                        <a:pt x="165497" y="95919"/>
                        <a:pt x="166093" y="96664"/>
                      </a:cubicBezTo>
                      <a:cubicBezTo>
                        <a:pt x="166688" y="97408"/>
                        <a:pt x="166688" y="98003"/>
                        <a:pt x="166093" y="98450"/>
                      </a:cubicBezTo>
                      <a:cubicBezTo>
                        <a:pt x="165497" y="98896"/>
                        <a:pt x="164307" y="99268"/>
                        <a:pt x="162521" y="99566"/>
                      </a:cubicBezTo>
                      <a:cubicBezTo>
                        <a:pt x="161032" y="99863"/>
                        <a:pt x="159544" y="100310"/>
                        <a:pt x="158056" y="100905"/>
                      </a:cubicBezTo>
                      <a:cubicBezTo>
                        <a:pt x="156568" y="101798"/>
                        <a:pt x="155526" y="102096"/>
                        <a:pt x="154931" y="101798"/>
                      </a:cubicBezTo>
                      <a:cubicBezTo>
                        <a:pt x="154335" y="101203"/>
                        <a:pt x="153293" y="101203"/>
                        <a:pt x="151805" y="101798"/>
                      </a:cubicBezTo>
                      <a:cubicBezTo>
                        <a:pt x="150614" y="102393"/>
                        <a:pt x="148382" y="102840"/>
                        <a:pt x="145108" y="103138"/>
                      </a:cubicBezTo>
                      <a:cubicBezTo>
                        <a:pt x="142131" y="103138"/>
                        <a:pt x="140048" y="103435"/>
                        <a:pt x="138857" y="104031"/>
                      </a:cubicBezTo>
                      <a:cubicBezTo>
                        <a:pt x="137666" y="104626"/>
                        <a:pt x="136773" y="104924"/>
                        <a:pt x="136178" y="104924"/>
                      </a:cubicBezTo>
                      <a:cubicBezTo>
                        <a:pt x="135583" y="104924"/>
                        <a:pt x="134839" y="105370"/>
                        <a:pt x="133946" y="106263"/>
                      </a:cubicBezTo>
                      <a:cubicBezTo>
                        <a:pt x="133053" y="107156"/>
                        <a:pt x="132309" y="108495"/>
                        <a:pt x="131713" y="110281"/>
                      </a:cubicBezTo>
                      <a:cubicBezTo>
                        <a:pt x="131118" y="111770"/>
                        <a:pt x="130523" y="112886"/>
                        <a:pt x="129927" y="113630"/>
                      </a:cubicBezTo>
                      <a:cubicBezTo>
                        <a:pt x="129332" y="114374"/>
                        <a:pt x="128290" y="114746"/>
                        <a:pt x="126802" y="114746"/>
                      </a:cubicBezTo>
                      <a:cubicBezTo>
                        <a:pt x="125611" y="114746"/>
                        <a:pt x="124570" y="114300"/>
                        <a:pt x="123677" y="113407"/>
                      </a:cubicBezTo>
                      <a:lnTo>
                        <a:pt x="122784" y="112514"/>
                      </a:lnTo>
                      <a:lnTo>
                        <a:pt x="119658" y="113853"/>
                      </a:lnTo>
                      <a:cubicBezTo>
                        <a:pt x="117575" y="114746"/>
                        <a:pt x="116161" y="114895"/>
                        <a:pt x="115417" y="114300"/>
                      </a:cubicBezTo>
                      <a:cubicBezTo>
                        <a:pt x="114673" y="113704"/>
                        <a:pt x="114003" y="113556"/>
                        <a:pt x="113407" y="113853"/>
                      </a:cubicBezTo>
                      <a:lnTo>
                        <a:pt x="113407" y="113407"/>
                      </a:lnTo>
                      <a:cubicBezTo>
                        <a:pt x="114003" y="112811"/>
                        <a:pt x="114598" y="112514"/>
                        <a:pt x="115193" y="112514"/>
                      </a:cubicBezTo>
                      <a:cubicBezTo>
                        <a:pt x="115789" y="112514"/>
                        <a:pt x="116086" y="112291"/>
                        <a:pt x="116086" y="111844"/>
                      </a:cubicBezTo>
                      <a:cubicBezTo>
                        <a:pt x="116086" y="111398"/>
                        <a:pt x="115863" y="111174"/>
                        <a:pt x="115417" y="111174"/>
                      </a:cubicBezTo>
                      <a:cubicBezTo>
                        <a:pt x="114970" y="111174"/>
                        <a:pt x="114003" y="111546"/>
                        <a:pt x="112514" y="112291"/>
                      </a:cubicBezTo>
                      <a:cubicBezTo>
                        <a:pt x="111026" y="113035"/>
                        <a:pt x="109538" y="113556"/>
                        <a:pt x="108050" y="113853"/>
                      </a:cubicBezTo>
                      <a:cubicBezTo>
                        <a:pt x="107157" y="114151"/>
                        <a:pt x="105817" y="114597"/>
                        <a:pt x="104031" y="115193"/>
                      </a:cubicBezTo>
                      <a:cubicBezTo>
                        <a:pt x="102841" y="115788"/>
                        <a:pt x="100906" y="116681"/>
                        <a:pt x="98227" y="117872"/>
                      </a:cubicBezTo>
                      <a:cubicBezTo>
                        <a:pt x="95548" y="118765"/>
                        <a:pt x="93018" y="119806"/>
                        <a:pt x="90637" y="120997"/>
                      </a:cubicBezTo>
                      <a:cubicBezTo>
                        <a:pt x="87958" y="122188"/>
                        <a:pt x="86470" y="122783"/>
                        <a:pt x="86172" y="122783"/>
                      </a:cubicBezTo>
                      <a:lnTo>
                        <a:pt x="91083" y="120104"/>
                      </a:lnTo>
                      <a:cubicBezTo>
                        <a:pt x="94953" y="118318"/>
                        <a:pt x="97036" y="117276"/>
                        <a:pt x="97334" y="116979"/>
                      </a:cubicBezTo>
                      <a:lnTo>
                        <a:pt x="93316" y="117872"/>
                      </a:lnTo>
                      <a:cubicBezTo>
                        <a:pt x="90339" y="118765"/>
                        <a:pt x="87958" y="119658"/>
                        <a:pt x="86172" y="120551"/>
                      </a:cubicBezTo>
                      <a:cubicBezTo>
                        <a:pt x="84386" y="121443"/>
                        <a:pt x="82898" y="121890"/>
                        <a:pt x="81707" y="121890"/>
                      </a:cubicBezTo>
                      <a:cubicBezTo>
                        <a:pt x="80516" y="122485"/>
                        <a:pt x="79177" y="123081"/>
                        <a:pt x="77689" y="123676"/>
                      </a:cubicBezTo>
                      <a:cubicBezTo>
                        <a:pt x="76796" y="123974"/>
                        <a:pt x="74861" y="124569"/>
                        <a:pt x="71884" y="125462"/>
                      </a:cubicBezTo>
                      <a:cubicBezTo>
                        <a:pt x="69503" y="126355"/>
                        <a:pt x="67866" y="126950"/>
                        <a:pt x="66973" y="127248"/>
                      </a:cubicBezTo>
                      <a:cubicBezTo>
                        <a:pt x="66378" y="127545"/>
                        <a:pt x="65708" y="127694"/>
                        <a:pt x="64964" y="127694"/>
                      </a:cubicBezTo>
                      <a:cubicBezTo>
                        <a:pt x="64220" y="127694"/>
                        <a:pt x="63624" y="127992"/>
                        <a:pt x="63178" y="128587"/>
                      </a:cubicBezTo>
                      <a:cubicBezTo>
                        <a:pt x="62731" y="129183"/>
                        <a:pt x="61764" y="129480"/>
                        <a:pt x="60276" y="129480"/>
                      </a:cubicBezTo>
                      <a:cubicBezTo>
                        <a:pt x="58788" y="129480"/>
                        <a:pt x="57895" y="129183"/>
                        <a:pt x="57597" y="128587"/>
                      </a:cubicBezTo>
                      <a:cubicBezTo>
                        <a:pt x="57299" y="127992"/>
                        <a:pt x="57002" y="126652"/>
                        <a:pt x="56704" y="124569"/>
                      </a:cubicBezTo>
                      <a:lnTo>
                        <a:pt x="56704" y="126801"/>
                      </a:lnTo>
                      <a:cubicBezTo>
                        <a:pt x="56704" y="127992"/>
                        <a:pt x="56704" y="129480"/>
                        <a:pt x="56704" y="131266"/>
                      </a:cubicBezTo>
                      <a:cubicBezTo>
                        <a:pt x="56704" y="137219"/>
                        <a:pt x="57002" y="141833"/>
                        <a:pt x="57597" y="145107"/>
                      </a:cubicBezTo>
                      <a:cubicBezTo>
                        <a:pt x="57895" y="148084"/>
                        <a:pt x="58639" y="150614"/>
                        <a:pt x="59829" y="152697"/>
                      </a:cubicBezTo>
                      <a:cubicBezTo>
                        <a:pt x="61020" y="155079"/>
                        <a:pt x="61318" y="156641"/>
                        <a:pt x="60722" y="157385"/>
                      </a:cubicBezTo>
                      <a:cubicBezTo>
                        <a:pt x="60127" y="158130"/>
                        <a:pt x="59829" y="158799"/>
                        <a:pt x="59829" y="159395"/>
                      </a:cubicBezTo>
                      <a:cubicBezTo>
                        <a:pt x="59829" y="159395"/>
                        <a:pt x="59978" y="159543"/>
                        <a:pt x="60276" y="159841"/>
                      </a:cubicBezTo>
                      <a:cubicBezTo>
                        <a:pt x="60276" y="160734"/>
                        <a:pt x="60425" y="161329"/>
                        <a:pt x="60722" y="161627"/>
                      </a:cubicBezTo>
                      <a:cubicBezTo>
                        <a:pt x="61020" y="162818"/>
                        <a:pt x="60946" y="163487"/>
                        <a:pt x="60499" y="163636"/>
                      </a:cubicBezTo>
                      <a:cubicBezTo>
                        <a:pt x="60053" y="163785"/>
                        <a:pt x="59829" y="164455"/>
                        <a:pt x="59829" y="165645"/>
                      </a:cubicBezTo>
                      <a:cubicBezTo>
                        <a:pt x="59829" y="166538"/>
                        <a:pt x="59532" y="166538"/>
                        <a:pt x="58936" y="165645"/>
                      </a:cubicBezTo>
                      <a:cubicBezTo>
                        <a:pt x="58936" y="165348"/>
                        <a:pt x="58788" y="164752"/>
                        <a:pt x="58490" y="163860"/>
                      </a:cubicBezTo>
                      <a:cubicBezTo>
                        <a:pt x="57895" y="161776"/>
                        <a:pt x="57597" y="160734"/>
                        <a:pt x="57597" y="160734"/>
                      </a:cubicBezTo>
                      <a:cubicBezTo>
                        <a:pt x="57597" y="160734"/>
                        <a:pt x="57225" y="160734"/>
                        <a:pt x="56481" y="160734"/>
                      </a:cubicBezTo>
                      <a:cubicBezTo>
                        <a:pt x="55737" y="160734"/>
                        <a:pt x="55216" y="160883"/>
                        <a:pt x="54918" y="161181"/>
                      </a:cubicBezTo>
                      <a:cubicBezTo>
                        <a:pt x="54620" y="161478"/>
                        <a:pt x="53876" y="161925"/>
                        <a:pt x="52686" y="162520"/>
                      </a:cubicBezTo>
                      <a:cubicBezTo>
                        <a:pt x="51495" y="163115"/>
                        <a:pt x="50751" y="162967"/>
                        <a:pt x="50453" y="162074"/>
                      </a:cubicBezTo>
                      <a:cubicBezTo>
                        <a:pt x="50155" y="160883"/>
                        <a:pt x="49263" y="159692"/>
                        <a:pt x="47774" y="158502"/>
                      </a:cubicBezTo>
                      <a:cubicBezTo>
                        <a:pt x="46286" y="157311"/>
                        <a:pt x="45095" y="155823"/>
                        <a:pt x="44202" y="154037"/>
                      </a:cubicBezTo>
                      <a:cubicBezTo>
                        <a:pt x="43309" y="152251"/>
                        <a:pt x="42119" y="150465"/>
                        <a:pt x="40631" y="148679"/>
                      </a:cubicBezTo>
                      <a:cubicBezTo>
                        <a:pt x="39142" y="146298"/>
                        <a:pt x="38398" y="144810"/>
                        <a:pt x="38398" y="144214"/>
                      </a:cubicBezTo>
                      <a:cubicBezTo>
                        <a:pt x="38398" y="143619"/>
                        <a:pt x="37952" y="142875"/>
                        <a:pt x="37059" y="141982"/>
                      </a:cubicBezTo>
                      <a:cubicBezTo>
                        <a:pt x="36166" y="141089"/>
                        <a:pt x="35719" y="140270"/>
                        <a:pt x="35719" y="139526"/>
                      </a:cubicBezTo>
                      <a:cubicBezTo>
                        <a:pt x="35719" y="138782"/>
                        <a:pt x="35570" y="138261"/>
                        <a:pt x="35273" y="137963"/>
                      </a:cubicBezTo>
                      <a:cubicBezTo>
                        <a:pt x="34677" y="137666"/>
                        <a:pt x="34529" y="137070"/>
                        <a:pt x="34826" y="136177"/>
                      </a:cubicBezTo>
                      <a:cubicBezTo>
                        <a:pt x="34826" y="135582"/>
                        <a:pt x="34975" y="134912"/>
                        <a:pt x="35273" y="134168"/>
                      </a:cubicBezTo>
                      <a:cubicBezTo>
                        <a:pt x="35570" y="133424"/>
                        <a:pt x="35570" y="130820"/>
                        <a:pt x="35273" y="126355"/>
                      </a:cubicBezTo>
                      <a:cubicBezTo>
                        <a:pt x="34677" y="122485"/>
                        <a:pt x="34231" y="117723"/>
                        <a:pt x="33933" y="112067"/>
                      </a:cubicBezTo>
                      <a:cubicBezTo>
                        <a:pt x="33933" y="106412"/>
                        <a:pt x="34082" y="103733"/>
                        <a:pt x="34380" y="104031"/>
                      </a:cubicBezTo>
                      <a:cubicBezTo>
                        <a:pt x="34677" y="104328"/>
                        <a:pt x="34975" y="105072"/>
                        <a:pt x="35273" y="106263"/>
                      </a:cubicBezTo>
                      <a:cubicBezTo>
                        <a:pt x="35570" y="107156"/>
                        <a:pt x="36017" y="107900"/>
                        <a:pt x="36612" y="108495"/>
                      </a:cubicBezTo>
                      <a:cubicBezTo>
                        <a:pt x="37207" y="108793"/>
                        <a:pt x="37505" y="109240"/>
                        <a:pt x="37505" y="109835"/>
                      </a:cubicBezTo>
                      <a:cubicBezTo>
                        <a:pt x="37505" y="110430"/>
                        <a:pt x="38100" y="112067"/>
                        <a:pt x="39291" y="114746"/>
                      </a:cubicBezTo>
                      <a:lnTo>
                        <a:pt x="41077" y="117872"/>
                      </a:lnTo>
                      <a:lnTo>
                        <a:pt x="41523" y="117425"/>
                      </a:lnTo>
                      <a:cubicBezTo>
                        <a:pt x="41821" y="116532"/>
                        <a:pt x="41970" y="111323"/>
                        <a:pt x="41970" y="101798"/>
                      </a:cubicBezTo>
                      <a:lnTo>
                        <a:pt x="42416" y="87957"/>
                      </a:lnTo>
                      <a:lnTo>
                        <a:pt x="38845" y="84832"/>
                      </a:lnTo>
                      <a:cubicBezTo>
                        <a:pt x="36761" y="83046"/>
                        <a:pt x="35347" y="82004"/>
                        <a:pt x="34603" y="81706"/>
                      </a:cubicBezTo>
                      <a:cubicBezTo>
                        <a:pt x="33859" y="81409"/>
                        <a:pt x="32817" y="80367"/>
                        <a:pt x="31478" y="78581"/>
                      </a:cubicBezTo>
                      <a:cubicBezTo>
                        <a:pt x="30138" y="76795"/>
                        <a:pt x="28873" y="75456"/>
                        <a:pt x="27682" y="74563"/>
                      </a:cubicBezTo>
                      <a:cubicBezTo>
                        <a:pt x="26492" y="73372"/>
                        <a:pt x="25822" y="72777"/>
                        <a:pt x="25673" y="72777"/>
                      </a:cubicBezTo>
                      <a:cubicBezTo>
                        <a:pt x="25524" y="72777"/>
                        <a:pt x="25301" y="74860"/>
                        <a:pt x="25004" y="79027"/>
                      </a:cubicBezTo>
                      <a:cubicBezTo>
                        <a:pt x="24408" y="83195"/>
                        <a:pt x="24111" y="88701"/>
                        <a:pt x="24111" y="95547"/>
                      </a:cubicBezTo>
                      <a:cubicBezTo>
                        <a:pt x="24111" y="102393"/>
                        <a:pt x="23962" y="106114"/>
                        <a:pt x="23664" y="106710"/>
                      </a:cubicBezTo>
                      <a:cubicBezTo>
                        <a:pt x="23366" y="107305"/>
                        <a:pt x="23069" y="108049"/>
                        <a:pt x="22771" y="108942"/>
                      </a:cubicBezTo>
                      <a:cubicBezTo>
                        <a:pt x="22473" y="110133"/>
                        <a:pt x="22176" y="110728"/>
                        <a:pt x="21878" y="110728"/>
                      </a:cubicBezTo>
                      <a:cubicBezTo>
                        <a:pt x="21581" y="110728"/>
                        <a:pt x="21208" y="109835"/>
                        <a:pt x="20762" y="108049"/>
                      </a:cubicBezTo>
                      <a:cubicBezTo>
                        <a:pt x="20315" y="106263"/>
                        <a:pt x="19720" y="105296"/>
                        <a:pt x="18976" y="105147"/>
                      </a:cubicBezTo>
                      <a:cubicBezTo>
                        <a:pt x="18232" y="104998"/>
                        <a:pt x="17488" y="105296"/>
                        <a:pt x="16744" y="106040"/>
                      </a:cubicBezTo>
                      <a:cubicBezTo>
                        <a:pt x="15999" y="106784"/>
                        <a:pt x="15330" y="107305"/>
                        <a:pt x="14734" y="107602"/>
                      </a:cubicBezTo>
                      <a:cubicBezTo>
                        <a:pt x="13841" y="107900"/>
                        <a:pt x="12055" y="106635"/>
                        <a:pt x="9377" y="103807"/>
                      </a:cubicBezTo>
                      <a:cubicBezTo>
                        <a:pt x="6698" y="100980"/>
                        <a:pt x="5358" y="98822"/>
                        <a:pt x="5358" y="97333"/>
                      </a:cubicBezTo>
                      <a:cubicBezTo>
                        <a:pt x="5358" y="95845"/>
                        <a:pt x="4465" y="94208"/>
                        <a:pt x="2679" y="92422"/>
                      </a:cubicBezTo>
                      <a:cubicBezTo>
                        <a:pt x="893" y="90636"/>
                        <a:pt x="0" y="88999"/>
                        <a:pt x="0" y="87511"/>
                      </a:cubicBezTo>
                      <a:cubicBezTo>
                        <a:pt x="0" y="86022"/>
                        <a:pt x="224" y="85055"/>
                        <a:pt x="670" y="84609"/>
                      </a:cubicBezTo>
                      <a:cubicBezTo>
                        <a:pt x="1117" y="84162"/>
                        <a:pt x="2233" y="81111"/>
                        <a:pt x="4019" y="75456"/>
                      </a:cubicBezTo>
                      <a:cubicBezTo>
                        <a:pt x="5805" y="69800"/>
                        <a:pt x="7591" y="65038"/>
                        <a:pt x="9377" y="61168"/>
                      </a:cubicBezTo>
                      <a:cubicBezTo>
                        <a:pt x="11163" y="57596"/>
                        <a:pt x="12651" y="55215"/>
                        <a:pt x="13841" y="54024"/>
                      </a:cubicBezTo>
                      <a:lnTo>
                        <a:pt x="15627" y="51792"/>
                      </a:lnTo>
                      <a:lnTo>
                        <a:pt x="18753" y="54471"/>
                      </a:lnTo>
                      <a:lnTo>
                        <a:pt x="21432" y="57150"/>
                      </a:lnTo>
                      <a:lnTo>
                        <a:pt x="22325" y="55810"/>
                      </a:lnTo>
                      <a:cubicBezTo>
                        <a:pt x="23218" y="54620"/>
                        <a:pt x="24111" y="53429"/>
                        <a:pt x="25004" y="52238"/>
                      </a:cubicBezTo>
                      <a:lnTo>
                        <a:pt x="26343" y="50006"/>
                      </a:lnTo>
                      <a:cubicBezTo>
                        <a:pt x="26343" y="50304"/>
                        <a:pt x="26120" y="52015"/>
                        <a:pt x="25673" y="55141"/>
                      </a:cubicBezTo>
                      <a:cubicBezTo>
                        <a:pt x="25227" y="58266"/>
                        <a:pt x="25301" y="60870"/>
                        <a:pt x="25897" y="62954"/>
                      </a:cubicBezTo>
                      <a:cubicBezTo>
                        <a:pt x="26194" y="64740"/>
                        <a:pt x="26492" y="65782"/>
                        <a:pt x="26789" y="66079"/>
                      </a:cubicBezTo>
                      <a:cubicBezTo>
                        <a:pt x="27087" y="66377"/>
                        <a:pt x="27831" y="66675"/>
                        <a:pt x="29022" y="66972"/>
                      </a:cubicBezTo>
                      <a:cubicBezTo>
                        <a:pt x="30213" y="67270"/>
                        <a:pt x="31701" y="67717"/>
                        <a:pt x="33487" y="68312"/>
                      </a:cubicBezTo>
                      <a:cubicBezTo>
                        <a:pt x="34677" y="68907"/>
                        <a:pt x="36538" y="69428"/>
                        <a:pt x="39068" y="69875"/>
                      </a:cubicBezTo>
                      <a:cubicBezTo>
                        <a:pt x="41598" y="70321"/>
                        <a:pt x="43012" y="70544"/>
                        <a:pt x="43309" y="70544"/>
                      </a:cubicBezTo>
                      <a:cubicBezTo>
                        <a:pt x="43309" y="70544"/>
                        <a:pt x="43607" y="67419"/>
                        <a:pt x="44202" y="61168"/>
                      </a:cubicBezTo>
                      <a:cubicBezTo>
                        <a:pt x="44798" y="53429"/>
                        <a:pt x="45244" y="48518"/>
                        <a:pt x="45542" y="46434"/>
                      </a:cubicBezTo>
                      <a:cubicBezTo>
                        <a:pt x="46435" y="37504"/>
                        <a:pt x="46881" y="33040"/>
                        <a:pt x="46881" y="33040"/>
                      </a:cubicBezTo>
                      <a:cubicBezTo>
                        <a:pt x="47477" y="26491"/>
                        <a:pt x="47923" y="21133"/>
                        <a:pt x="48221" y="16966"/>
                      </a:cubicBezTo>
                      <a:cubicBezTo>
                        <a:pt x="48221" y="15478"/>
                        <a:pt x="48221" y="14287"/>
                        <a:pt x="48221" y="13394"/>
                      </a:cubicBezTo>
                      <a:cubicBezTo>
                        <a:pt x="48221" y="12501"/>
                        <a:pt x="48221" y="11757"/>
                        <a:pt x="48221" y="11162"/>
                      </a:cubicBezTo>
                      <a:cubicBezTo>
                        <a:pt x="48221" y="10567"/>
                        <a:pt x="48146" y="10194"/>
                        <a:pt x="47997" y="10046"/>
                      </a:cubicBezTo>
                      <a:cubicBezTo>
                        <a:pt x="47849" y="9897"/>
                        <a:pt x="47774" y="9822"/>
                        <a:pt x="47774" y="9822"/>
                      </a:cubicBezTo>
                      <a:cubicBezTo>
                        <a:pt x="47179" y="10120"/>
                        <a:pt x="46584" y="10120"/>
                        <a:pt x="45988" y="9822"/>
                      </a:cubicBezTo>
                      <a:cubicBezTo>
                        <a:pt x="45393" y="9227"/>
                        <a:pt x="44872" y="8483"/>
                        <a:pt x="44426" y="7590"/>
                      </a:cubicBezTo>
                      <a:cubicBezTo>
                        <a:pt x="43979" y="6697"/>
                        <a:pt x="43830" y="6176"/>
                        <a:pt x="43979" y="6027"/>
                      </a:cubicBezTo>
                      <a:cubicBezTo>
                        <a:pt x="44128" y="5878"/>
                        <a:pt x="43979" y="5432"/>
                        <a:pt x="43533" y="4688"/>
                      </a:cubicBezTo>
                      <a:cubicBezTo>
                        <a:pt x="43086" y="3944"/>
                        <a:pt x="43086" y="3274"/>
                        <a:pt x="43533" y="2679"/>
                      </a:cubicBezTo>
                      <a:cubicBezTo>
                        <a:pt x="43979" y="2083"/>
                        <a:pt x="46360" y="1711"/>
                        <a:pt x="50676" y="1562"/>
                      </a:cubicBezTo>
                      <a:cubicBezTo>
                        <a:pt x="54992" y="1414"/>
                        <a:pt x="57895" y="1786"/>
                        <a:pt x="59383" y="2679"/>
                      </a:cubicBezTo>
                      <a:cubicBezTo>
                        <a:pt x="60871" y="3572"/>
                        <a:pt x="62136" y="4985"/>
                        <a:pt x="63178" y="6920"/>
                      </a:cubicBezTo>
                      <a:cubicBezTo>
                        <a:pt x="64220" y="8855"/>
                        <a:pt x="64592" y="10418"/>
                        <a:pt x="64294" y="11608"/>
                      </a:cubicBezTo>
                      <a:cubicBezTo>
                        <a:pt x="63997" y="13097"/>
                        <a:pt x="63550" y="15776"/>
                        <a:pt x="62955" y="19645"/>
                      </a:cubicBezTo>
                      <a:cubicBezTo>
                        <a:pt x="62657" y="23812"/>
                        <a:pt x="62359" y="27682"/>
                        <a:pt x="62062" y="31254"/>
                      </a:cubicBezTo>
                      <a:cubicBezTo>
                        <a:pt x="61764" y="34826"/>
                        <a:pt x="61318" y="39588"/>
                        <a:pt x="60722" y="45541"/>
                      </a:cubicBezTo>
                      <a:cubicBezTo>
                        <a:pt x="60127" y="49113"/>
                        <a:pt x="59532" y="53280"/>
                        <a:pt x="58936" y="58043"/>
                      </a:cubicBezTo>
                      <a:cubicBezTo>
                        <a:pt x="58639" y="60424"/>
                        <a:pt x="58490" y="62359"/>
                        <a:pt x="58490" y="63847"/>
                      </a:cubicBezTo>
                      <a:cubicBezTo>
                        <a:pt x="58490" y="65038"/>
                        <a:pt x="58788" y="65484"/>
                        <a:pt x="59383" y="65186"/>
                      </a:cubicBezTo>
                      <a:cubicBezTo>
                        <a:pt x="59978" y="64889"/>
                        <a:pt x="61318" y="65484"/>
                        <a:pt x="63401" y="66972"/>
                      </a:cubicBezTo>
                      <a:cubicBezTo>
                        <a:pt x="65187" y="68758"/>
                        <a:pt x="66303" y="69651"/>
                        <a:pt x="66750" y="69651"/>
                      </a:cubicBezTo>
                      <a:cubicBezTo>
                        <a:pt x="67196" y="69651"/>
                        <a:pt x="67792" y="70098"/>
                        <a:pt x="68536" y="70991"/>
                      </a:cubicBezTo>
                      <a:cubicBezTo>
                        <a:pt x="69280" y="71884"/>
                        <a:pt x="69875" y="72330"/>
                        <a:pt x="70322" y="72330"/>
                      </a:cubicBezTo>
                      <a:cubicBezTo>
                        <a:pt x="70768" y="72330"/>
                        <a:pt x="71215" y="72777"/>
                        <a:pt x="71661" y="73670"/>
                      </a:cubicBezTo>
                      <a:cubicBezTo>
                        <a:pt x="72108" y="74563"/>
                        <a:pt x="73001" y="75530"/>
                        <a:pt x="74340" y="76572"/>
                      </a:cubicBezTo>
                      <a:cubicBezTo>
                        <a:pt x="75680" y="77614"/>
                        <a:pt x="76647" y="78730"/>
                        <a:pt x="77242" y="79920"/>
                      </a:cubicBezTo>
                      <a:cubicBezTo>
                        <a:pt x="77838" y="81111"/>
                        <a:pt x="77912" y="82078"/>
                        <a:pt x="77465" y="82823"/>
                      </a:cubicBezTo>
                      <a:cubicBezTo>
                        <a:pt x="77019" y="83567"/>
                        <a:pt x="77019" y="84385"/>
                        <a:pt x="77465" y="85278"/>
                      </a:cubicBezTo>
                      <a:cubicBezTo>
                        <a:pt x="77912" y="86171"/>
                        <a:pt x="77317" y="87436"/>
                        <a:pt x="75680" y="89073"/>
                      </a:cubicBezTo>
                      <a:cubicBezTo>
                        <a:pt x="74042" y="90710"/>
                        <a:pt x="72703" y="91380"/>
                        <a:pt x="71661" y="91083"/>
                      </a:cubicBezTo>
                      <a:cubicBezTo>
                        <a:pt x="70619" y="90785"/>
                        <a:pt x="69503" y="90636"/>
                        <a:pt x="68313" y="90636"/>
                      </a:cubicBezTo>
                      <a:cubicBezTo>
                        <a:pt x="66824" y="90636"/>
                        <a:pt x="65187" y="91083"/>
                        <a:pt x="63401" y="91976"/>
                      </a:cubicBezTo>
                      <a:cubicBezTo>
                        <a:pt x="61615" y="92571"/>
                        <a:pt x="60350" y="92868"/>
                        <a:pt x="59606" y="92868"/>
                      </a:cubicBezTo>
                      <a:cubicBezTo>
                        <a:pt x="58862" y="92868"/>
                        <a:pt x="58118" y="93241"/>
                        <a:pt x="57374" y="93985"/>
                      </a:cubicBezTo>
                      <a:cubicBezTo>
                        <a:pt x="56630" y="94729"/>
                        <a:pt x="56257" y="98970"/>
                        <a:pt x="56257" y="106710"/>
                      </a:cubicBezTo>
                      <a:cubicBezTo>
                        <a:pt x="56257" y="108793"/>
                        <a:pt x="56257" y="110579"/>
                        <a:pt x="56257" y="112067"/>
                      </a:cubicBezTo>
                      <a:cubicBezTo>
                        <a:pt x="56257" y="113556"/>
                        <a:pt x="56332" y="114746"/>
                        <a:pt x="56481" y="115639"/>
                      </a:cubicBezTo>
                      <a:cubicBezTo>
                        <a:pt x="56630" y="116532"/>
                        <a:pt x="56704" y="117202"/>
                        <a:pt x="56704" y="117648"/>
                      </a:cubicBezTo>
                      <a:cubicBezTo>
                        <a:pt x="56704" y="118095"/>
                        <a:pt x="56853" y="118169"/>
                        <a:pt x="57150" y="117872"/>
                      </a:cubicBezTo>
                      <a:cubicBezTo>
                        <a:pt x="57448" y="117872"/>
                        <a:pt x="57597" y="117500"/>
                        <a:pt x="57597" y="116755"/>
                      </a:cubicBezTo>
                      <a:cubicBezTo>
                        <a:pt x="57597" y="116011"/>
                        <a:pt x="58192" y="115490"/>
                        <a:pt x="59383" y="115193"/>
                      </a:cubicBezTo>
                      <a:cubicBezTo>
                        <a:pt x="60276" y="115193"/>
                        <a:pt x="62062" y="114300"/>
                        <a:pt x="64741" y="112514"/>
                      </a:cubicBezTo>
                      <a:cubicBezTo>
                        <a:pt x="65336" y="111918"/>
                        <a:pt x="66824" y="110802"/>
                        <a:pt x="69205" y="109165"/>
                      </a:cubicBezTo>
                      <a:cubicBezTo>
                        <a:pt x="71587" y="107528"/>
                        <a:pt x="73224" y="106263"/>
                        <a:pt x="74117" y="105370"/>
                      </a:cubicBezTo>
                      <a:cubicBezTo>
                        <a:pt x="78284" y="102393"/>
                        <a:pt x="80591" y="100905"/>
                        <a:pt x="81037" y="100905"/>
                      </a:cubicBezTo>
                      <a:cubicBezTo>
                        <a:pt x="81484" y="100905"/>
                        <a:pt x="81707" y="100756"/>
                        <a:pt x="81707" y="100459"/>
                      </a:cubicBezTo>
                      <a:cubicBezTo>
                        <a:pt x="81707" y="100161"/>
                        <a:pt x="82749" y="99417"/>
                        <a:pt x="84832" y="98226"/>
                      </a:cubicBezTo>
                      <a:cubicBezTo>
                        <a:pt x="87214" y="96738"/>
                        <a:pt x="88702" y="95696"/>
                        <a:pt x="89297" y="95101"/>
                      </a:cubicBezTo>
                      <a:cubicBezTo>
                        <a:pt x="89893" y="94506"/>
                        <a:pt x="90637" y="94059"/>
                        <a:pt x="91530" y="93761"/>
                      </a:cubicBezTo>
                      <a:cubicBezTo>
                        <a:pt x="92125" y="93464"/>
                        <a:pt x="92423" y="93017"/>
                        <a:pt x="92423" y="92422"/>
                      </a:cubicBezTo>
                      <a:cubicBezTo>
                        <a:pt x="92423" y="91827"/>
                        <a:pt x="92125" y="90785"/>
                        <a:pt x="91530" y="89297"/>
                      </a:cubicBezTo>
                      <a:cubicBezTo>
                        <a:pt x="90934" y="87808"/>
                        <a:pt x="90339" y="87064"/>
                        <a:pt x="89744" y="87064"/>
                      </a:cubicBezTo>
                      <a:cubicBezTo>
                        <a:pt x="89148" y="87064"/>
                        <a:pt x="88255" y="87883"/>
                        <a:pt x="87065" y="89520"/>
                      </a:cubicBezTo>
                      <a:cubicBezTo>
                        <a:pt x="85874" y="91157"/>
                        <a:pt x="84907" y="91976"/>
                        <a:pt x="84163" y="91976"/>
                      </a:cubicBezTo>
                      <a:cubicBezTo>
                        <a:pt x="83419" y="91976"/>
                        <a:pt x="83047" y="91306"/>
                        <a:pt x="83047" y="89966"/>
                      </a:cubicBezTo>
                      <a:cubicBezTo>
                        <a:pt x="83047" y="88627"/>
                        <a:pt x="82526" y="87139"/>
                        <a:pt x="81484" y="85501"/>
                      </a:cubicBezTo>
                      <a:cubicBezTo>
                        <a:pt x="80442" y="83864"/>
                        <a:pt x="79623" y="82153"/>
                        <a:pt x="79028" y="80367"/>
                      </a:cubicBezTo>
                      <a:cubicBezTo>
                        <a:pt x="78433" y="78581"/>
                        <a:pt x="77912" y="77688"/>
                        <a:pt x="77465" y="77688"/>
                      </a:cubicBezTo>
                      <a:cubicBezTo>
                        <a:pt x="77019" y="77688"/>
                        <a:pt x="76721" y="76869"/>
                        <a:pt x="76572" y="75232"/>
                      </a:cubicBezTo>
                      <a:cubicBezTo>
                        <a:pt x="76424" y="73595"/>
                        <a:pt x="75977" y="72628"/>
                        <a:pt x="75233" y="72330"/>
                      </a:cubicBezTo>
                      <a:cubicBezTo>
                        <a:pt x="74489" y="72033"/>
                        <a:pt x="74266" y="70395"/>
                        <a:pt x="74563" y="67419"/>
                      </a:cubicBezTo>
                      <a:cubicBezTo>
                        <a:pt x="74563" y="65038"/>
                        <a:pt x="74563" y="61019"/>
                        <a:pt x="74563" y="55364"/>
                      </a:cubicBezTo>
                      <a:cubicBezTo>
                        <a:pt x="74563" y="50601"/>
                        <a:pt x="74489" y="47774"/>
                        <a:pt x="74340" y="46881"/>
                      </a:cubicBezTo>
                      <a:cubicBezTo>
                        <a:pt x="74191" y="45988"/>
                        <a:pt x="73373" y="45318"/>
                        <a:pt x="71884" y="44871"/>
                      </a:cubicBezTo>
                      <a:cubicBezTo>
                        <a:pt x="70396" y="44425"/>
                        <a:pt x="69503" y="43755"/>
                        <a:pt x="69205" y="42862"/>
                      </a:cubicBezTo>
                      <a:cubicBezTo>
                        <a:pt x="68908" y="41969"/>
                        <a:pt x="69429" y="41002"/>
                        <a:pt x="70768" y="39960"/>
                      </a:cubicBezTo>
                      <a:cubicBezTo>
                        <a:pt x="72108" y="38918"/>
                        <a:pt x="73745" y="38397"/>
                        <a:pt x="75680" y="38397"/>
                      </a:cubicBezTo>
                      <a:cubicBezTo>
                        <a:pt x="77614" y="38397"/>
                        <a:pt x="79028" y="38695"/>
                        <a:pt x="79921" y="39290"/>
                      </a:cubicBezTo>
                      <a:cubicBezTo>
                        <a:pt x="80814" y="39886"/>
                        <a:pt x="81558" y="40183"/>
                        <a:pt x="82154" y="40183"/>
                      </a:cubicBezTo>
                      <a:cubicBezTo>
                        <a:pt x="82749" y="40183"/>
                        <a:pt x="83939" y="38844"/>
                        <a:pt x="85725" y="36165"/>
                      </a:cubicBezTo>
                      <a:cubicBezTo>
                        <a:pt x="87511" y="33188"/>
                        <a:pt x="89744" y="30510"/>
                        <a:pt x="92423" y="28128"/>
                      </a:cubicBezTo>
                      <a:cubicBezTo>
                        <a:pt x="95399" y="25152"/>
                        <a:pt x="97929" y="22770"/>
                        <a:pt x="100013" y="20985"/>
                      </a:cubicBezTo>
                      <a:cubicBezTo>
                        <a:pt x="102692" y="18603"/>
                        <a:pt x="104478" y="16966"/>
                        <a:pt x="105371" y="16073"/>
                      </a:cubicBezTo>
                      <a:cubicBezTo>
                        <a:pt x="106561" y="15180"/>
                        <a:pt x="107901" y="14138"/>
                        <a:pt x="109389" y="12948"/>
                      </a:cubicBezTo>
                      <a:cubicBezTo>
                        <a:pt x="111175" y="11460"/>
                        <a:pt x="112217" y="10567"/>
                        <a:pt x="112514" y="10269"/>
                      </a:cubicBezTo>
                      <a:cubicBezTo>
                        <a:pt x="112514" y="9971"/>
                        <a:pt x="112663" y="9822"/>
                        <a:pt x="112961" y="9822"/>
                      </a:cubicBezTo>
                      <a:cubicBezTo>
                        <a:pt x="113259" y="9822"/>
                        <a:pt x="114226" y="9301"/>
                        <a:pt x="115863" y="8260"/>
                      </a:cubicBezTo>
                      <a:cubicBezTo>
                        <a:pt x="117500" y="7218"/>
                        <a:pt x="118468" y="5655"/>
                        <a:pt x="118765" y="35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noAutofit/>
                </a:bodyPr>
                <a:lstStyle/>
                <a:p>
                  <a:pPr algn="ctr"/>
                  <a:endParaRPr lang="zh-CN" altLang="en-US" sz="100" dirty="0">
                    <a:solidFill>
                      <a:schemeClr val="accent2"/>
                    </a:solidFill>
                    <a:latin typeface="演示少年行" panose="00000500000000000000" pitchFamily="2" charset="-122"/>
                    <a:ea typeface="演示少年行" panose="00000500000000000000" pitchFamily="2" charset="-122"/>
                  </a:endParaRPr>
                </a:p>
              </p:txBody>
            </p:sp>
            <p:sp>
              <p:nvSpPr>
                <p:cNvPr id="194" name="TextBox 84">
                  <a:extLst>
                    <a:ext uri="{FF2B5EF4-FFF2-40B4-BE49-F238E27FC236}">
                      <a16:creationId xmlns:a16="http://schemas.microsoft.com/office/drawing/2014/main" id="{17C64B22-C00D-49F8-9E24-9F7D1225477E}"/>
                    </a:ext>
                  </a:extLst>
                </p:cNvPr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5627618" y="-1881937"/>
                  <a:ext cx="1650869" cy="1228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9" h="157978">
                      <a:moveTo>
                        <a:pt x="211913" y="97659"/>
                      </a:moveTo>
                      <a:cubicBezTo>
                        <a:pt x="212210" y="97659"/>
                        <a:pt x="212359" y="97807"/>
                        <a:pt x="212359" y="98105"/>
                      </a:cubicBezTo>
                      <a:cubicBezTo>
                        <a:pt x="212359" y="98403"/>
                        <a:pt x="212285" y="98552"/>
                        <a:pt x="212136" y="98552"/>
                      </a:cubicBezTo>
                      <a:cubicBezTo>
                        <a:pt x="211987" y="98552"/>
                        <a:pt x="211764" y="98403"/>
                        <a:pt x="211466" y="98105"/>
                      </a:cubicBezTo>
                      <a:cubicBezTo>
                        <a:pt x="211169" y="97807"/>
                        <a:pt x="211317" y="97659"/>
                        <a:pt x="211913" y="97659"/>
                      </a:cubicBezTo>
                      <a:close/>
                      <a:moveTo>
                        <a:pt x="99399" y="73549"/>
                      </a:moveTo>
                      <a:cubicBezTo>
                        <a:pt x="99101" y="73549"/>
                        <a:pt x="96571" y="76079"/>
                        <a:pt x="91808" y="81139"/>
                      </a:cubicBezTo>
                      <a:cubicBezTo>
                        <a:pt x="87046" y="85901"/>
                        <a:pt x="84069" y="89027"/>
                        <a:pt x="82879" y="90515"/>
                      </a:cubicBezTo>
                      <a:cubicBezTo>
                        <a:pt x="81391" y="91706"/>
                        <a:pt x="80944" y="92301"/>
                        <a:pt x="81539" y="92301"/>
                      </a:cubicBezTo>
                      <a:cubicBezTo>
                        <a:pt x="81837" y="92301"/>
                        <a:pt x="83549" y="91036"/>
                        <a:pt x="86674" y="88506"/>
                      </a:cubicBezTo>
                      <a:cubicBezTo>
                        <a:pt x="89799" y="85976"/>
                        <a:pt x="92701" y="82925"/>
                        <a:pt x="95380" y="79353"/>
                      </a:cubicBezTo>
                      <a:cubicBezTo>
                        <a:pt x="96571" y="77865"/>
                        <a:pt x="97538" y="76599"/>
                        <a:pt x="98283" y="75558"/>
                      </a:cubicBezTo>
                      <a:cubicBezTo>
                        <a:pt x="99027" y="74516"/>
                        <a:pt x="99399" y="73846"/>
                        <a:pt x="99399" y="73549"/>
                      </a:cubicBezTo>
                      <a:close/>
                      <a:moveTo>
                        <a:pt x="61671" y="325"/>
                      </a:moveTo>
                      <a:cubicBezTo>
                        <a:pt x="63308" y="920"/>
                        <a:pt x="65019" y="1813"/>
                        <a:pt x="66805" y="3004"/>
                      </a:cubicBezTo>
                      <a:cubicBezTo>
                        <a:pt x="68591" y="4195"/>
                        <a:pt x="69931" y="5385"/>
                        <a:pt x="70824" y="6576"/>
                      </a:cubicBezTo>
                      <a:cubicBezTo>
                        <a:pt x="72312" y="8064"/>
                        <a:pt x="73279" y="9255"/>
                        <a:pt x="73726" y="10148"/>
                      </a:cubicBezTo>
                      <a:cubicBezTo>
                        <a:pt x="74172" y="11041"/>
                        <a:pt x="74693" y="12231"/>
                        <a:pt x="75289" y="13720"/>
                      </a:cubicBezTo>
                      <a:cubicBezTo>
                        <a:pt x="75884" y="15208"/>
                        <a:pt x="76182" y="16696"/>
                        <a:pt x="76182" y="18184"/>
                      </a:cubicBezTo>
                      <a:lnTo>
                        <a:pt x="76182" y="20417"/>
                      </a:lnTo>
                      <a:lnTo>
                        <a:pt x="79753" y="21310"/>
                      </a:lnTo>
                      <a:cubicBezTo>
                        <a:pt x="82135" y="21607"/>
                        <a:pt x="83400" y="22277"/>
                        <a:pt x="83549" y="23319"/>
                      </a:cubicBezTo>
                      <a:cubicBezTo>
                        <a:pt x="83697" y="24361"/>
                        <a:pt x="83921" y="25179"/>
                        <a:pt x="84218" y="25775"/>
                      </a:cubicBezTo>
                      <a:cubicBezTo>
                        <a:pt x="84516" y="26072"/>
                        <a:pt x="84665" y="26891"/>
                        <a:pt x="84665" y="28230"/>
                      </a:cubicBezTo>
                      <a:cubicBezTo>
                        <a:pt x="84665" y="29570"/>
                        <a:pt x="84367" y="30537"/>
                        <a:pt x="83772" y="31132"/>
                      </a:cubicBezTo>
                      <a:cubicBezTo>
                        <a:pt x="83176" y="31728"/>
                        <a:pt x="83176" y="33514"/>
                        <a:pt x="83772" y="36490"/>
                      </a:cubicBezTo>
                      <a:cubicBezTo>
                        <a:pt x="84069" y="39169"/>
                        <a:pt x="83846" y="41253"/>
                        <a:pt x="83102" y="42741"/>
                      </a:cubicBezTo>
                      <a:cubicBezTo>
                        <a:pt x="82358" y="44229"/>
                        <a:pt x="80795" y="46313"/>
                        <a:pt x="78414" y="48992"/>
                      </a:cubicBezTo>
                      <a:lnTo>
                        <a:pt x="74842" y="53010"/>
                      </a:lnTo>
                      <a:lnTo>
                        <a:pt x="84665" y="53457"/>
                      </a:lnTo>
                      <a:cubicBezTo>
                        <a:pt x="90916" y="53754"/>
                        <a:pt x="95529" y="54052"/>
                        <a:pt x="98506" y="54350"/>
                      </a:cubicBezTo>
                      <a:cubicBezTo>
                        <a:pt x="100589" y="54945"/>
                        <a:pt x="102822" y="55391"/>
                        <a:pt x="105203" y="55689"/>
                      </a:cubicBezTo>
                      <a:cubicBezTo>
                        <a:pt x="106989" y="55987"/>
                        <a:pt x="107882" y="56136"/>
                        <a:pt x="107882" y="56136"/>
                      </a:cubicBezTo>
                      <a:cubicBezTo>
                        <a:pt x="107882" y="56136"/>
                        <a:pt x="108180" y="55094"/>
                        <a:pt x="108775" y="53010"/>
                      </a:cubicBezTo>
                      <a:cubicBezTo>
                        <a:pt x="109370" y="51224"/>
                        <a:pt x="109817" y="49587"/>
                        <a:pt x="110114" y="48099"/>
                      </a:cubicBezTo>
                      <a:cubicBezTo>
                        <a:pt x="110412" y="46611"/>
                        <a:pt x="110710" y="45718"/>
                        <a:pt x="111007" y="45420"/>
                      </a:cubicBezTo>
                      <a:lnTo>
                        <a:pt x="111454" y="46759"/>
                      </a:lnTo>
                      <a:cubicBezTo>
                        <a:pt x="111156" y="47950"/>
                        <a:pt x="111156" y="49885"/>
                        <a:pt x="111454" y="52564"/>
                      </a:cubicBezTo>
                      <a:lnTo>
                        <a:pt x="111900" y="56136"/>
                      </a:lnTo>
                      <a:lnTo>
                        <a:pt x="112347" y="55243"/>
                      </a:lnTo>
                      <a:cubicBezTo>
                        <a:pt x="112644" y="54052"/>
                        <a:pt x="112942" y="51075"/>
                        <a:pt x="113240" y="46313"/>
                      </a:cubicBezTo>
                      <a:cubicBezTo>
                        <a:pt x="113835" y="41253"/>
                        <a:pt x="113835" y="38723"/>
                        <a:pt x="113240" y="38723"/>
                      </a:cubicBezTo>
                      <a:cubicBezTo>
                        <a:pt x="112942" y="38425"/>
                        <a:pt x="112644" y="37830"/>
                        <a:pt x="112347" y="36937"/>
                      </a:cubicBezTo>
                      <a:cubicBezTo>
                        <a:pt x="112347" y="36639"/>
                        <a:pt x="112272" y="36118"/>
                        <a:pt x="112124" y="35374"/>
                      </a:cubicBezTo>
                      <a:cubicBezTo>
                        <a:pt x="111975" y="34630"/>
                        <a:pt x="111900" y="34258"/>
                        <a:pt x="111900" y="34258"/>
                      </a:cubicBezTo>
                      <a:cubicBezTo>
                        <a:pt x="111603" y="33365"/>
                        <a:pt x="111900" y="32918"/>
                        <a:pt x="112793" y="32918"/>
                      </a:cubicBezTo>
                      <a:cubicBezTo>
                        <a:pt x="113686" y="32918"/>
                        <a:pt x="114430" y="32621"/>
                        <a:pt x="115026" y="32025"/>
                      </a:cubicBezTo>
                      <a:cubicBezTo>
                        <a:pt x="115621" y="31430"/>
                        <a:pt x="117481" y="31356"/>
                        <a:pt x="120607" y="31802"/>
                      </a:cubicBezTo>
                      <a:cubicBezTo>
                        <a:pt x="123732" y="32249"/>
                        <a:pt x="125369" y="32621"/>
                        <a:pt x="125518" y="32918"/>
                      </a:cubicBezTo>
                      <a:cubicBezTo>
                        <a:pt x="125667" y="33216"/>
                        <a:pt x="125220" y="34407"/>
                        <a:pt x="124179" y="36490"/>
                      </a:cubicBezTo>
                      <a:cubicBezTo>
                        <a:pt x="123137" y="38574"/>
                        <a:pt x="122467" y="40211"/>
                        <a:pt x="122169" y="41402"/>
                      </a:cubicBezTo>
                      <a:cubicBezTo>
                        <a:pt x="122169" y="41699"/>
                        <a:pt x="122095" y="42071"/>
                        <a:pt x="121946" y="42518"/>
                      </a:cubicBezTo>
                      <a:cubicBezTo>
                        <a:pt x="121797" y="42964"/>
                        <a:pt x="121872" y="43188"/>
                        <a:pt x="122169" y="43188"/>
                      </a:cubicBezTo>
                      <a:cubicBezTo>
                        <a:pt x="122169" y="43188"/>
                        <a:pt x="123062" y="41550"/>
                        <a:pt x="124848" y="38276"/>
                      </a:cubicBezTo>
                      <a:cubicBezTo>
                        <a:pt x="126634" y="35300"/>
                        <a:pt x="128123" y="32918"/>
                        <a:pt x="129313" y="31132"/>
                      </a:cubicBezTo>
                      <a:cubicBezTo>
                        <a:pt x="130504" y="29644"/>
                        <a:pt x="131099" y="28528"/>
                        <a:pt x="131099" y="27784"/>
                      </a:cubicBezTo>
                      <a:cubicBezTo>
                        <a:pt x="131099" y="27040"/>
                        <a:pt x="131397" y="26370"/>
                        <a:pt x="131992" y="25775"/>
                      </a:cubicBezTo>
                      <a:cubicBezTo>
                        <a:pt x="132587" y="25179"/>
                        <a:pt x="133183" y="24435"/>
                        <a:pt x="133778" y="23542"/>
                      </a:cubicBezTo>
                      <a:cubicBezTo>
                        <a:pt x="134373" y="22649"/>
                        <a:pt x="135266" y="21980"/>
                        <a:pt x="136457" y="21533"/>
                      </a:cubicBezTo>
                      <a:cubicBezTo>
                        <a:pt x="137648" y="21087"/>
                        <a:pt x="139285" y="20863"/>
                        <a:pt x="141368" y="20863"/>
                      </a:cubicBezTo>
                      <a:cubicBezTo>
                        <a:pt x="143452" y="21161"/>
                        <a:pt x="144940" y="21533"/>
                        <a:pt x="145833" y="21980"/>
                      </a:cubicBezTo>
                      <a:cubicBezTo>
                        <a:pt x="146726" y="22426"/>
                        <a:pt x="147173" y="22947"/>
                        <a:pt x="147173" y="23542"/>
                      </a:cubicBezTo>
                      <a:cubicBezTo>
                        <a:pt x="147470" y="24138"/>
                        <a:pt x="147842" y="27189"/>
                        <a:pt x="148289" y="32695"/>
                      </a:cubicBezTo>
                      <a:cubicBezTo>
                        <a:pt x="148735" y="38202"/>
                        <a:pt x="148661" y="42592"/>
                        <a:pt x="148066" y="45866"/>
                      </a:cubicBezTo>
                      <a:cubicBezTo>
                        <a:pt x="147768" y="49438"/>
                        <a:pt x="146726" y="53606"/>
                        <a:pt x="144940" y="58368"/>
                      </a:cubicBezTo>
                      <a:cubicBezTo>
                        <a:pt x="143154" y="64024"/>
                        <a:pt x="141815" y="67744"/>
                        <a:pt x="140922" y="69530"/>
                      </a:cubicBezTo>
                      <a:cubicBezTo>
                        <a:pt x="140029" y="72507"/>
                        <a:pt x="139582" y="74144"/>
                        <a:pt x="139582" y="74441"/>
                      </a:cubicBezTo>
                      <a:cubicBezTo>
                        <a:pt x="139582" y="74739"/>
                        <a:pt x="140178" y="74293"/>
                        <a:pt x="141368" y="73102"/>
                      </a:cubicBezTo>
                      <a:cubicBezTo>
                        <a:pt x="141368" y="73102"/>
                        <a:pt x="143452" y="70572"/>
                        <a:pt x="147619" y="65512"/>
                      </a:cubicBezTo>
                      <a:cubicBezTo>
                        <a:pt x="151489" y="61345"/>
                        <a:pt x="154316" y="57922"/>
                        <a:pt x="156102" y="55243"/>
                      </a:cubicBezTo>
                      <a:cubicBezTo>
                        <a:pt x="158484" y="52266"/>
                        <a:pt x="160121" y="49587"/>
                        <a:pt x="161014" y="47206"/>
                      </a:cubicBezTo>
                      <a:cubicBezTo>
                        <a:pt x="161311" y="46611"/>
                        <a:pt x="161758" y="45718"/>
                        <a:pt x="162353" y="44527"/>
                      </a:cubicBezTo>
                      <a:cubicBezTo>
                        <a:pt x="162948" y="43336"/>
                        <a:pt x="163246" y="42592"/>
                        <a:pt x="163246" y="42295"/>
                      </a:cubicBezTo>
                      <a:cubicBezTo>
                        <a:pt x="163544" y="41997"/>
                        <a:pt x="164139" y="40509"/>
                        <a:pt x="165032" y="37830"/>
                      </a:cubicBezTo>
                      <a:cubicBezTo>
                        <a:pt x="165925" y="35449"/>
                        <a:pt x="166520" y="33811"/>
                        <a:pt x="166818" y="32918"/>
                      </a:cubicBezTo>
                      <a:cubicBezTo>
                        <a:pt x="167413" y="31728"/>
                        <a:pt x="168306" y="29347"/>
                        <a:pt x="169497" y="25775"/>
                      </a:cubicBezTo>
                      <a:cubicBezTo>
                        <a:pt x="170687" y="22500"/>
                        <a:pt x="171432" y="19375"/>
                        <a:pt x="171729" y="16399"/>
                      </a:cubicBezTo>
                      <a:cubicBezTo>
                        <a:pt x="171729" y="13720"/>
                        <a:pt x="172027" y="12380"/>
                        <a:pt x="172622" y="12380"/>
                      </a:cubicBezTo>
                      <a:cubicBezTo>
                        <a:pt x="172920" y="12082"/>
                        <a:pt x="173590" y="12157"/>
                        <a:pt x="174631" y="12603"/>
                      </a:cubicBezTo>
                      <a:cubicBezTo>
                        <a:pt x="175673" y="13050"/>
                        <a:pt x="176194" y="13720"/>
                        <a:pt x="176194" y="14613"/>
                      </a:cubicBezTo>
                      <a:cubicBezTo>
                        <a:pt x="176194" y="15506"/>
                        <a:pt x="176492" y="16175"/>
                        <a:pt x="177087" y="16622"/>
                      </a:cubicBezTo>
                      <a:cubicBezTo>
                        <a:pt x="177682" y="17068"/>
                        <a:pt x="177980" y="17589"/>
                        <a:pt x="177980" y="18184"/>
                      </a:cubicBezTo>
                      <a:cubicBezTo>
                        <a:pt x="177980" y="18780"/>
                        <a:pt x="178278" y="19524"/>
                        <a:pt x="178873" y="20417"/>
                      </a:cubicBezTo>
                      <a:cubicBezTo>
                        <a:pt x="179468" y="21607"/>
                        <a:pt x="179766" y="22500"/>
                        <a:pt x="179766" y="23096"/>
                      </a:cubicBezTo>
                      <a:cubicBezTo>
                        <a:pt x="179766" y="23691"/>
                        <a:pt x="179617" y="24138"/>
                        <a:pt x="179319" y="24435"/>
                      </a:cubicBezTo>
                      <a:cubicBezTo>
                        <a:pt x="179022" y="24733"/>
                        <a:pt x="178724" y="25626"/>
                        <a:pt x="178426" y="27114"/>
                      </a:cubicBezTo>
                      <a:cubicBezTo>
                        <a:pt x="178129" y="28602"/>
                        <a:pt x="177534" y="31132"/>
                        <a:pt x="176641" y="34704"/>
                      </a:cubicBezTo>
                      <a:cubicBezTo>
                        <a:pt x="175748" y="37979"/>
                        <a:pt x="175152" y="39913"/>
                        <a:pt x="174855" y="40509"/>
                      </a:cubicBezTo>
                      <a:cubicBezTo>
                        <a:pt x="174557" y="41104"/>
                        <a:pt x="174408" y="41625"/>
                        <a:pt x="174408" y="42071"/>
                      </a:cubicBezTo>
                      <a:cubicBezTo>
                        <a:pt x="174408" y="42518"/>
                        <a:pt x="174036" y="44155"/>
                        <a:pt x="173292" y="46983"/>
                      </a:cubicBezTo>
                      <a:cubicBezTo>
                        <a:pt x="172548" y="49810"/>
                        <a:pt x="172027" y="51224"/>
                        <a:pt x="171729" y="51224"/>
                      </a:cubicBezTo>
                      <a:cubicBezTo>
                        <a:pt x="171432" y="51224"/>
                        <a:pt x="171283" y="51596"/>
                        <a:pt x="171283" y="52340"/>
                      </a:cubicBezTo>
                      <a:cubicBezTo>
                        <a:pt x="171283" y="53085"/>
                        <a:pt x="170390" y="55243"/>
                        <a:pt x="168604" y="58815"/>
                      </a:cubicBezTo>
                      <a:cubicBezTo>
                        <a:pt x="166818" y="62386"/>
                        <a:pt x="165627" y="64321"/>
                        <a:pt x="165032" y="64619"/>
                      </a:cubicBezTo>
                      <a:cubicBezTo>
                        <a:pt x="164437" y="64916"/>
                        <a:pt x="164139" y="65214"/>
                        <a:pt x="164139" y="65512"/>
                      </a:cubicBezTo>
                      <a:cubicBezTo>
                        <a:pt x="164139" y="65809"/>
                        <a:pt x="163469" y="66926"/>
                        <a:pt x="162130" y="68860"/>
                      </a:cubicBezTo>
                      <a:cubicBezTo>
                        <a:pt x="160790" y="70795"/>
                        <a:pt x="159972" y="71763"/>
                        <a:pt x="159674" y="71763"/>
                      </a:cubicBezTo>
                      <a:cubicBezTo>
                        <a:pt x="159376" y="71763"/>
                        <a:pt x="158335" y="72656"/>
                        <a:pt x="156549" y="74441"/>
                      </a:cubicBezTo>
                      <a:cubicBezTo>
                        <a:pt x="154763" y="76227"/>
                        <a:pt x="153870" y="77269"/>
                        <a:pt x="153870" y="77567"/>
                      </a:cubicBezTo>
                      <a:cubicBezTo>
                        <a:pt x="153870" y="77865"/>
                        <a:pt x="154465" y="78162"/>
                        <a:pt x="155656" y="78460"/>
                      </a:cubicBezTo>
                      <a:cubicBezTo>
                        <a:pt x="157144" y="78757"/>
                        <a:pt x="158632" y="79204"/>
                        <a:pt x="160121" y="79799"/>
                      </a:cubicBezTo>
                      <a:cubicBezTo>
                        <a:pt x="162204" y="80692"/>
                        <a:pt x="163841" y="81585"/>
                        <a:pt x="165032" y="82478"/>
                      </a:cubicBezTo>
                      <a:cubicBezTo>
                        <a:pt x="166223" y="83371"/>
                        <a:pt x="168455" y="85306"/>
                        <a:pt x="171729" y="88282"/>
                      </a:cubicBezTo>
                      <a:cubicBezTo>
                        <a:pt x="174110" y="90664"/>
                        <a:pt x="175748" y="92450"/>
                        <a:pt x="176641" y="93640"/>
                      </a:cubicBezTo>
                      <a:cubicBezTo>
                        <a:pt x="176938" y="94831"/>
                        <a:pt x="176938" y="96170"/>
                        <a:pt x="176641" y="97659"/>
                      </a:cubicBezTo>
                      <a:cubicBezTo>
                        <a:pt x="176343" y="99147"/>
                        <a:pt x="175822" y="100040"/>
                        <a:pt x="175078" y="100338"/>
                      </a:cubicBezTo>
                      <a:cubicBezTo>
                        <a:pt x="174334" y="100635"/>
                        <a:pt x="174110" y="101231"/>
                        <a:pt x="174408" y="102124"/>
                      </a:cubicBezTo>
                      <a:cubicBezTo>
                        <a:pt x="174706" y="103016"/>
                        <a:pt x="174706" y="103463"/>
                        <a:pt x="174408" y="103463"/>
                      </a:cubicBezTo>
                      <a:cubicBezTo>
                        <a:pt x="174110" y="103463"/>
                        <a:pt x="173515" y="103165"/>
                        <a:pt x="172622" y="102570"/>
                      </a:cubicBezTo>
                      <a:cubicBezTo>
                        <a:pt x="172027" y="101975"/>
                        <a:pt x="171506" y="102049"/>
                        <a:pt x="171059" y="102793"/>
                      </a:cubicBezTo>
                      <a:cubicBezTo>
                        <a:pt x="170613" y="103537"/>
                        <a:pt x="170092" y="103909"/>
                        <a:pt x="169497" y="103909"/>
                      </a:cubicBezTo>
                      <a:cubicBezTo>
                        <a:pt x="169199" y="103909"/>
                        <a:pt x="168455" y="104505"/>
                        <a:pt x="167264" y="105695"/>
                      </a:cubicBezTo>
                      <a:cubicBezTo>
                        <a:pt x="166074" y="106886"/>
                        <a:pt x="164511" y="107184"/>
                        <a:pt x="162576" y="106588"/>
                      </a:cubicBezTo>
                      <a:cubicBezTo>
                        <a:pt x="160642" y="105993"/>
                        <a:pt x="158930" y="105100"/>
                        <a:pt x="157442" y="103909"/>
                      </a:cubicBezTo>
                      <a:cubicBezTo>
                        <a:pt x="155953" y="102719"/>
                        <a:pt x="154986" y="102124"/>
                        <a:pt x="154540" y="102124"/>
                      </a:cubicBezTo>
                      <a:cubicBezTo>
                        <a:pt x="154093" y="102124"/>
                        <a:pt x="153126" y="101528"/>
                        <a:pt x="151637" y="100338"/>
                      </a:cubicBezTo>
                      <a:cubicBezTo>
                        <a:pt x="149851" y="98849"/>
                        <a:pt x="146875" y="97063"/>
                        <a:pt x="142708" y="94980"/>
                      </a:cubicBezTo>
                      <a:cubicBezTo>
                        <a:pt x="138541" y="92896"/>
                        <a:pt x="136159" y="91854"/>
                        <a:pt x="135564" y="91854"/>
                      </a:cubicBezTo>
                      <a:cubicBezTo>
                        <a:pt x="134969" y="92152"/>
                        <a:pt x="134448" y="93268"/>
                        <a:pt x="134001" y="95203"/>
                      </a:cubicBezTo>
                      <a:cubicBezTo>
                        <a:pt x="133555" y="97138"/>
                        <a:pt x="133034" y="100040"/>
                        <a:pt x="132439" y="103909"/>
                      </a:cubicBezTo>
                      <a:cubicBezTo>
                        <a:pt x="131546" y="107779"/>
                        <a:pt x="130801" y="111946"/>
                        <a:pt x="130206" y="116411"/>
                      </a:cubicBezTo>
                      <a:cubicBezTo>
                        <a:pt x="129908" y="120281"/>
                        <a:pt x="129908" y="122364"/>
                        <a:pt x="130206" y="122662"/>
                      </a:cubicBezTo>
                      <a:cubicBezTo>
                        <a:pt x="130206" y="122959"/>
                        <a:pt x="132141" y="122811"/>
                        <a:pt x="136010" y="122215"/>
                      </a:cubicBezTo>
                      <a:cubicBezTo>
                        <a:pt x="139880" y="121918"/>
                        <a:pt x="143898" y="121025"/>
                        <a:pt x="148066" y="119536"/>
                      </a:cubicBezTo>
                      <a:cubicBezTo>
                        <a:pt x="152233" y="118048"/>
                        <a:pt x="156102" y="116411"/>
                        <a:pt x="159674" y="114625"/>
                      </a:cubicBezTo>
                      <a:cubicBezTo>
                        <a:pt x="163544" y="112839"/>
                        <a:pt x="167116" y="110904"/>
                        <a:pt x="170390" y="108821"/>
                      </a:cubicBezTo>
                      <a:cubicBezTo>
                        <a:pt x="173962" y="106440"/>
                        <a:pt x="176492" y="104654"/>
                        <a:pt x="177980" y="103463"/>
                      </a:cubicBezTo>
                      <a:cubicBezTo>
                        <a:pt x="179468" y="102272"/>
                        <a:pt x="180659" y="100784"/>
                        <a:pt x="181552" y="98998"/>
                      </a:cubicBezTo>
                      <a:cubicBezTo>
                        <a:pt x="182147" y="97212"/>
                        <a:pt x="182742" y="95054"/>
                        <a:pt x="183338" y="92524"/>
                      </a:cubicBezTo>
                      <a:cubicBezTo>
                        <a:pt x="183933" y="89994"/>
                        <a:pt x="184231" y="86794"/>
                        <a:pt x="184231" y="82925"/>
                      </a:cubicBezTo>
                      <a:cubicBezTo>
                        <a:pt x="184231" y="79055"/>
                        <a:pt x="183338" y="73697"/>
                        <a:pt x="181552" y="66851"/>
                      </a:cubicBezTo>
                      <a:cubicBezTo>
                        <a:pt x="179766" y="59112"/>
                        <a:pt x="178724" y="54647"/>
                        <a:pt x="178426" y="53457"/>
                      </a:cubicBezTo>
                      <a:cubicBezTo>
                        <a:pt x="177831" y="51373"/>
                        <a:pt x="177236" y="50034"/>
                        <a:pt x="176641" y="49438"/>
                      </a:cubicBezTo>
                      <a:cubicBezTo>
                        <a:pt x="176343" y="49141"/>
                        <a:pt x="176492" y="48992"/>
                        <a:pt x="177087" y="48992"/>
                      </a:cubicBezTo>
                      <a:cubicBezTo>
                        <a:pt x="177682" y="48992"/>
                        <a:pt x="178203" y="49290"/>
                        <a:pt x="178650" y="49885"/>
                      </a:cubicBezTo>
                      <a:cubicBezTo>
                        <a:pt x="179096" y="50480"/>
                        <a:pt x="179989" y="51968"/>
                        <a:pt x="181329" y="54350"/>
                      </a:cubicBezTo>
                      <a:cubicBezTo>
                        <a:pt x="182668" y="56731"/>
                        <a:pt x="183635" y="58219"/>
                        <a:pt x="184231" y="58815"/>
                      </a:cubicBezTo>
                      <a:cubicBezTo>
                        <a:pt x="185124" y="59410"/>
                        <a:pt x="185570" y="59931"/>
                        <a:pt x="185570" y="60377"/>
                      </a:cubicBezTo>
                      <a:cubicBezTo>
                        <a:pt x="185570" y="60824"/>
                        <a:pt x="186017" y="61493"/>
                        <a:pt x="186910" y="62386"/>
                      </a:cubicBezTo>
                      <a:cubicBezTo>
                        <a:pt x="187803" y="63279"/>
                        <a:pt x="188249" y="64098"/>
                        <a:pt x="188249" y="64842"/>
                      </a:cubicBezTo>
                      <a:cubicBezTo>
                        <a:pt x="188249" y="65586"/>
                        <a:pt x="188547" y="66107"/>
                        <a:pt x="189142" y="66405"/>
                      </a:cubicBezTo>
                      <a:cubicBezTo>
                        <a:pt x="190035" y="66702"/>
                        <a:pt x="190630" y="67595"/>
                        <a:pt x="190928" y="69084"/>
                      </a:cubicBezTo>
                      <a:cubicBezTo>
                        <a:pt x="191523" y="70572"/>
                        <a:pt x="192267" y="71911"/>
                        <a:pt x="193160" y="73102"/>
                      </a:cubicBezTo>
                      <a:cubicBezTo>
                        <a:pt x="194053" y="74293"/>
                        <a:pt x="194500" y="75111"/>
                        <a:pt x="194500" y="75558"/>
                      </a:cubicBezTo>
                      <a:cubicBezTo>
                        <a:pt x="194500" y="76004"/>
                        <a:pt x="195244" y="76972"/>
                        <a:pt x="196732" y="78460"/>
                      </a:cubicBezTo>
                      <a:cubicBezTo>
                        <a:pt x="198221" y="79948"/>
                        <a:pt x="199114" y="80990"/>
                        <a:pt x="199411" y="81585"/>
                      </a:cubicBezTo>
                      <a:cubicBezTo>
                        <a:pt x="199709" y="81883"/>
                        <a:pt x="200453" y="83074"/>
                        <a:pt x="201644" y="85157"/>
                      </a:cubicBezTo>
                      <a:cubicBezTo>
                        <a:pt x="202239" y="86645"/>
                        <a:pt x="202834" y="88580"/>
                        <a:pt x="203430" y="90961"/>
                      </a:cubicBezTo>
                      <a:cubicBezTo>
                        <a:pt x="203727" y="93343"/>
                        <a:pt x="204025" y="95426"/>
                        <a:pt x="204323" y="97212"/>
                      </a:cubicBezTo>
                      <a:cubicBezTo>
                        <a:pt x="204918" y="99296"/>
                        <a:pt x="205216" y="101231"/>
                        <a:pt x="205216" y="103016"/>
                      </a:cubicBezTo>
                      <a:cubicBezTo>
                        <a:pt x="205216" y="104207"/>
                        <a:pt x="205290" y="104951"/>
                        <a:pt x="205439" y="105249"/>
                      </a:cubicBezTo>
                      <a:cubicBezTo>
                        <a:pt x="205588" y="105547"/>
                        <a:pt x="205960" y="105547"/>
                        <a:pt x="206555" y="105249"/>
                      </a:cubicBezTo>
                      <a:cubicBezTo>
                        <a:pt x="207150" y="105249"/>
                        <a:pt x="207448" y="104802"/>
                        <a:pt x="207448" y="103909"/>
                      </a:cubicBezTo>
                      <a:cubicBezTo>
                        <a:pt x="207150" y="103016"/>
                        <a:pt x="207225" y="102570"/>
                        <a:pt x="207671" y="102570"/>
                      </a:cubicBezTo>
                      <a:cubicBezTo>
                        <a:pt x="208118" y="102570"/>
                        <a:pt x="208341" y="103165"/>
                        <a:pt x="208341" y="104356"/>
                      </a:cubicBezTo>
                      <a:lnTo>
                        <a:pt x="208787" y="105695"/>
                      </a:lnTo>
                      <a:cubicBezTo>
                        <a:pt x="209085" y="105695"/>
                        <a:pt x="209383" y="104951"/>
                        <a:pt x="209680" y="103463"/>
                      </a:cubicBezTo>
                      <a:cubicBezTo>
                        <a:pt x="209978" y="102272"/>
                        <a:pt x="210276" y="101677"/>
                        <a:pt x="210573" y="101677"/>
                      </a:cubicBezTo>
                      <a:cubicBezTo>
                        <a:pt x="210871" y="101677"/>
                        <a:pt x="211169" y="101231"/>
                        <a:pt x="211466" y="100338"/>
                      </a:cubicBezTo>
                      <a:lnTo>
                        <a:pt x="211466" y="101677"/>
                      </a:lnTo>
                      <a:cubicBezTo>
                        <a:pt x="211764" y="103463"/>
                        <a:pt x="211615" y="105100"/>
                        <a:pt x="211020" y="106588"/>
                      </a:cubicBezTo>
                      <a:cubicBezTo>
                        <a:pt x="210425" y="108077"/>
                        <a:pt x="209383" y="109863"/>
                        <a:pt x="207894" y="111946"/>
                      </a:cubicBezTo>
                      <a:cubicBezTo>
                        <a:pt x="206406" y="114030"/>
                        <a:pt x="205662" y="115816"/>
                        <a:pt x="205662" y="117304"/>
                      </a:cubicBezTo>
                      <a:cubicBezTo>
                        <a:pt x="205662" y="118792"/>
                        <a:pt x="205439" y="119611"/>
                        <a:pt x="204992" y="119760"/>
                      </a:cubicBezTo>
                      <a:cubicBezTo>
                        <a:pt x="204546" y="119908"/>
                        <a:pt x="204323" y="120281"/>
                        <a:pt x="204323" y="120876"/>
                      </a:cubicBezTo>
                      <a:cubicBezTo>
                        <a:pt x="204323" y="121471"/>
                        <a:pt x="203727" y="122587"/>
                        <a:pt x="202537" y="124224"/>
                      </a:cubicBezTo>
                      <a:cubicBezTo>
                        <a:pt x="201346" y="125862"/>
                        <a:pt x="200453" y="126829"/>
                        <a:pt x="199858" y="127127"/>
                      </a:cubicBezTo>
                      <a:cubicBezTo>
                        <a:pt x="199262" y="127424"/>
                        <a:pt x="198518" y="128020"/>
                        <a:pt x="197625" y="128913"/>
                      </a:cubicBezTo>
                      <a:cubicBezTo>
                        <a:pt x="197328" y="128913"/>
                        <a:pt x="196435" y="129657"/>
                        <a:pt x="194946" y="131145"/>
                      </a:cubicBezTo>
                      <a:cubicBezTo>
                        <a:pt x="193756" y="132038"/>
                        <a:pt x="192863" y="132484"/>
                        <a:pt x="192267" y="132484"/>
                      </a:cubicBezTo>
                      <a:cubicBezTo>
                        <a:pt x="191672" y="132484"/>
                        <a:pt x="190779" y="132931"/>
                        <a:pt x="189589" y="133824"/>
                      </a:cubicBezTo>
                      <a:cubicBezTo>
                        <a:pt x="188398" y="134717"/>
                        <a:pt x="187579" y="135163"/>
                        <a:pt x="187133" y="135163"/>
                      </a:cubicBezTo>
                      <a:cubicBezTo>
                        <a:pt x="186686" y="135163"/>
                        <a:pt x="186017" y="135610"/>
                        <a:pt x="185124" y="136503"/>
                      </a:cubicBezTo>
                      <a:cubicBezTo>
                        <a:pt x="183933" y="137396"/>
                        <a:pt x="182594" y="137991"/>
                        <a:pt x="181105" y="138289"/>
                      </a:cubicBezTo>
                      <a:cubicBezTo>
                        <a:pt x="179319" y="138884"/>
                        <a:pt x="177682" y="139479"/>
                        <a:pt x="176194" y="140075"/>
                      </a:cubicBezTo>
                      <a:cubicBezTo>
                        <a:pt x="174408" y="140968"/>
                        <a:pt x="172771" y="141712"/>
                        <a:pt x="171283" y="142307"/>
                      </a:cubicBezTo>
                      <a:cubicBezTo>
                        <a:pt x="169794" y="142902"/>
                        <a:pt x="167413" y="143795"/>
                        <a:pt x="164139" y="144986"/>
                      </a:cubicBezTo>
                      <a:cubicBezTo>
                        <a:pt x="160865" y="146177"/>
                        <a:pt x="156846" y="147070"/>
                        <a:pt x="152084" y="147665"/>
                      </a:cubicBezTo>
                      <a:cubicBezTo>
                        <a:pt x="147321" y="148260"/>
                        <a:pt x="143303" y="148558"/>
                        <a:pt x="140029" y="148558"/>
                      </a:cubicBezTo>
                      <a:cubicBezTo>
                        <a:pt x="136755" y="148558"/>
                        <a:pt x="134522" y="148037"/>
                        <a:pt x="133332" y="146995"/>
                      </a:cubicBezTo>
                      <a:cubicBezTo>
                        <a:pt x="132141" y="145953"/>
                        <a:pt x="131248" y="145432"/>
                        <a:pt x="130653" y="145432"/>
                      </a:cubicBezTo>
                      <a:cubicBezTo>
                        <a:pt x="130057" y="145432"/>
                        <a:pt x="129760" y="145284"/>
                        <a:pt x="129760" y="144986"/>
                      </a:cubicBezTo>
                      <a:cubicBezTo>
                        <a:pt x="129760" y="144688"/>
                        <a:pt x="128718" y="143795"/>
                        <a:pt x="126634" y="142307"/>
                      </a:cubicBezTo>
                      <a:cubicBezTo>
                        <a:pt x="124551" y="140819"/>
                        <a:pt x="122765" y="138735"/>
                        <a:pt x="121276" y="136056"/>
                      </a:cubicBezTo>
                      <a:lnTo>
                        <a:pt x="119491" y="132038"/>
                      </a:lnTo>
                      <a:lnTo>
                        <a:pt x="119491" y="124894"/>
                      </a:lnTo>
                      <a:cubicBezTo>
                        <a:pt x="119491" y="120132"/>
                        <a:pt x="120086" y="114923"/>
                        <a:pt x="121276" y="109267"/>
                      </a:cubicBezTo>
                      <a:cubicBezTo>
                        <a:pt x="122169" y="103612"/>
                        <a:pt x="122616" y="100635"/>
                        <a:pt x="122616" y="100338"/>
                      </a:cubicBezTo>
                      <a:cubicBezTo>
                        <a:pt x="122616" y="100338"/>
                        <a:pt x="121872" y="100635"/>
                        <a:pt x="120384" y="101231"/>
                      </a:cubicBezTo>
                      <a:cubicBezTo>
                        <a:pt x="118895" y="102124"/>
                        <a:pt x="117556" y="102868"/>
                        <a:pt x="116365" y="103463"/>
                      </a:cubicBezTo>
                      <a:cubicBezTo>
                        <a:pt x="115175" y="104356"/>
                        <a:pt x="114282" y="104802"/>
                        <a:pt x="113686" y="104802"/>
                      </a:cubicBezTo>
                      <a:cubicBezTo>
                        <a:pt x="112793" y="104802"/>
                        <a:pt x="112496" y="104356"/>
                        <a:pt x="112793" y="103463"/>
                      </a:cubicBezTo>
                      <a:cubicBezTo>
                        <a:pt x="113091" y="102570"/>
                        <a:pt x="113017" y="102049"/>
                        <a:pt x="112570" y="101900"/>
                      </a:cubicBezTo>
                      <a:cubicBezTo>
                        <a:pt x="112124" y="101751"/>
                        <a:pt x="113537" y="100338"/>
                        <a:pt x="116812" y="97659"/>
                      </a:cubicBezTo>
                      <a:cubicBezTo>
                        <a:pt x="120384" y="94682"/>
                        <a:pt x="122616" y="92747"/>
                        <a:pt x="123509" y="91854"/>
                      </a:cubicBezTo>
                      <a:cubicBezTo>
                        <a:pt x="124700" y="90664"/>
                        <a:pt x="125444" y="89175"/>
                        <a:pt x="125741" y="87390"/>
                      </a:cubicBezTo>
                      <a:cubicBezTo>
                        <a:pt x="126039" y="85306"/>
                        <a:pt x="126337" y="83371"/>
                        <a:pt x="126634" y="81585"/>
                      </a:cubicBezTo>
                      <a:cubicBezTo>
                        <a:pt x="127230" y="79204"/>
                        <a:pt x="127825" y="76823"/>
                        <a:pt x="128420" y="74441"/>
                      </a:cubicBezTo>
                      <a:cubicBezTo>
                        <a:pt x="129016" y="72358"/>
                        <a:pt x="130206" y="68191"/>
                        <a:pt x="131992" y="61940"/>
                      </a:cubicBezTo>
                      <a:cubicBezTo>
                        <a:pt x="133480" y="55987"/>
                        <a:pt x="134522" y="51671"/>
                        <a:pt x="135117" y="48992"/>
                      </a:cubicBezTo>
                      <a:cubicBezTo>
                        <a:pt x="135713" y="46908"/>
                        <a:pt x="136308" y="44081"/>
                        <a:pt x="136903" y="40509"/>
                      </a:cubicBezTo>
                      <a:cubicBezTo>
                        <a:pt x="137201" y="37532"/>
                        <a:pt x="137350" y="35151"/>
                        <a:pt x="137350" y="33365"/>
                      </a:cubicBezTo>
                      <a:cubicBezTo>
                        <a:pt x="137052" y="31281"/>
                        <a:pt x="136606" y="30091"/>
                        <a:pt x="136010" y="29793"/>
                      </a:cubicBezTo>
                      <a:cubicBezTo>
                        <a:pt x="135713" y="29495"/>
                        <a:pt x="135266" y="29644"/>
                        <a:pt x="134671" y="30240"/>
                      </a:cubicBezTo>
                      <a:cubicBezTo>
                        <a:pt x="133778" y="30835"/>
                        <a:pt x="132290" y="32770"/>
                        <a:pt x="130206" y="36044"/>
                      </a:cubicBezTo>
                      <a:cubicBezTo>
                        <a:pt x="128420" y="38723"/>
                        <a:pt x="126485" y="41848"/>
                        <a:pt x="124402" y="45420"/>
                      </a:cubicBezTo>
                      <a:cubicBezTo>
                        <a:pt x="122616" y="49290"/>
                        <a:pt x="121128" y="52415"/>
                        <a:pt x="119937" y="54796"/>
                      </a:cubicBezTo>
                      <a:cubicBezTo>
                        <a:pt x="119639" y="55689"/>
                        <a:pt x="119193" y="56954"/>
                        <a:pt x="118598" y="58591"/>
                      </a:cubicBezTo>
                      <a:cubicBezTo>
                        <a:pt x="118002" y="60228"/>
                        <a:pt x="117705" y="61196"/>
                        <a:pt x="117705" y="61493"/>
                      </a:cubicBezTo>
                      <a:cubicBezTo>
                        <a:pt x="117109" y="62684"/>
                        <a:pt x="116514" y="64321"/>
                        <a:pt x="115919" y="66405"/>
                      </a:cubicBezTo>
                      <a:cubicBezTo>
                        <a:pt x="115919" y="67298"/>
                        <a:pt x="115770" y="68712"/>
                        <a:pt x="115472" y="70646"/>
                      </a:cubicBezTo>
                      <a:cubicBezTo>
                        <a:pt x="115175" y="72581"/>
                        <a:pt x="114877" y="73846"/>
                        <a:pt x="114579" y="74441"/>
                      </a:cubicBezTo>
                      <a:cubicBezTo>
                        <a:pt x="113984" y="79799"/>
                        <a:pt x="113389" y="84115"/>
                        <a:pt x="112793" y="87390"/>
                      </a:cubicBezTo>
                      <a:cubicBezTo>
                        <a:pt x="112496" y="88878"/>
                        <a:pt x="112124" y="91333"/>
                        <a:pt x="111677" y="94757"/>
                      </a:cubicBezTo>
                      <a:cubicBezTo>
                        <a:pt x="111231" y="98180"/>
                        <a:pt x="110858" y="100486"/>
                        <a:pt x="110561" y="101677"/>
                      </a:cubicBezTo>
                      <a:cubicBezTo>
                        <a:pt x="109966" y="105844"/>
                        <a:pt x="109593" y="108077"/>
                        <a:pt x="109445" y="108374"/>
                      </a:cubicBezTo>
                      <a:cubicBezTo>
                        <a:pt x="109296" y="108672"/>
                        <a:pt x="108924" y="110904"/>
                        <a:pt x="108328" y="115072"/>
                      </a:cubicBezTo>
                      <a:cubicBezTo>
                        <a:pt x="107733" y="118941"/>
                        <a:pt x="107584" y="122066"/>
                        <a:pt x="107882" y="124448"/>
                      </a:cubicBezTo>
                      <a:cubicBezTo>
                        <a:pt x="108180" y="126531"/>
                        <a:pt x="107659" y="128615"/>
                        <a:pt x="106319" y="130699"/>
                      </a:cubicBezTo>
                      <a:cubicBezTo>
                        <a:pt x="104980" y="132782"/>
                        <a:pt x="104012" y="133824"/>
                        <a:pt x="103417" y="133824"/>
                      </a:cubicBezTo>
                      <a:cubicBezTo>
                        <a:pt x="102822" y="133824"/>
                        <a:pt x="102375" y="133526"/>
                        <a:pt x="102078" y="132931"/>
                      </a:cubicBezTo>
                      <a:cubicBezTo>
                        <a:pt x="101780" y="132336"/>
                        <a:pt x="101408" y="132038"/>
                        <a:pt x="100961" y="132038"/>
                      </a:cubicBezTo>
                      <a:cubicBezTo>
                        <a:pt x="100515" y="132038"/>
                        <a:pt x="99994" y="131294"/>
                        <a:pt x="99399" y="129806"/>
                      </a:cubicBezTo>
                      <a:cubicBezTo>
                        <a:pt x="99101" y="128317"/>
                        <a:pt x="98803" y="126680"/>
                        <a:pt x="98506" y="124894"/>
                      </a:cubicBezTo>
                      <a:cubicBezTo>
                        <a:pt x="98506" y="122811"/>
                        <a:pt x="98283" y="121546"/>
                        <a:pt x="97836" y="121099"/>
                      </a:cubicBezTo>
                      <a:cubicBezTo>
                        <a:pt x="97390" y="120653"/>
                        <a:pt x="97315" y="119983"/>
                        <a:pt x="97613" y="119090"/>
                      </a:cubicBezTo>
                      <a:cubicBezTo>
                        <a:pt x="97910" y="117006"/>
                        <a:pt x="98208" y="115072"/>
                        <a:pt x="98506" y="113286"/>
                      </a:cubicBezTo>
                      <a:cubicBezTo>
                        <a:pt x="98803" y="112690"/>
                        <a:pt x="99101" y="111649"/>
                        <a:pt x="99399" y="110160"/>
                      </a:cubicBezTo>
                      <a:cubicBezTo>
                        <a:pt x="99696" y="108672"/>
                        <a:pt x="99994" y="107779"/>
                        <a:pt x="100292" y="107481"/>
                      </a:cubicBezTo>
                      <a:cubicBezTo>
                        <a:pt x="100589" y="105993"/>
                        <a:pt x="101334" y="102868"/>
                        <a:pt x="102524" y="98105"/>
                      </a:cubicBezTo>
                      <a:cubicBezTo>
                        <a:pt x="103715" y="93343"/>
                        <a:pt x="104459" y="90366"/>
                        <a:pt x="104757" y="89175"/>
                      </a:cubicBezTo>
                      <a:cubicBezTo>
                        <a:pt x="104757" y="88580"/>
                        <a:pt x="105352" y="86645"/>
                        <a:pt x="106542" y="83371"/>
                      </a:cubicBezTo>
                      <a:cubicBezTo>
                        <a:pt x="107435" y="80097"/>
                        <a:pt x="108180" y="76972"/>
                        <a:pt x="108775" y="73995"/>
                      </a:cubicBezTo>
                      <a:cubicBezTo>
                        <a:pt x="109370" y="71018"/>
                        <a:pt x="109668" y="69084"/>
                        <a:pt x="109668" y="68191"/>
                      </a:cubicBezTo>
                      <a:lnTo>
                        <a:pt x="107882" y="71316"/>
                      </a:lnTo>
                      <a:cubicBezTo>
                        <a:pt x="106691" y="73697"/>
                        <a:pt x="105947" y="75186"/>
                        <a:pt x="105650" y="75781"/>
                      </a:cubicBezTo>
                      <a:cubicBezTo>
                        <a:pt x="105650" y="76376"/>
                        <a:pt x="105277" y="77120"/>
                        <a:pt x="104533" y="78013"/>
                      </a:cubicBezTo>
                      <a:cubicBezTo>
                        <a:pt x="103789" y="78906"/>
                        <a:pt x="103417" y="79725"/>
                        <a:pt x="103417" y="80469"/>
                      </a:cubicBezTo>
                      <a:cubicBezTo>
                        <a:pt x="103417" y="81213"/>
                        <a:pt x="102971" y="82478"/>
                        <a:pt x="102078" y="84264"/>
                      </a:cubicBezTo>
                      <a:cubicBezTo>
                        <a:pt x="100887" y="86645"/>
                        <a:pt x="100143" y="88134"/>
                        <a:pt x="99845" y="88729"/>
                      </a:cubicBezTo>
                      <a:cubicBezTo>
                        <a:pt x="99548" y="89622"/>
                        <a:pt x="98803" y="91110"/>
                        <a:pt x="97613" y="93194"/>
                      </a:cubicBezTo>
                      <a:cubicBezTo>
                        <a:pt x="96422" y="94980"/>
                        <a:pt x="95232" y="96915"/>
                        <a:pt x="94041" y="98998"/>
                      </a:cubicBezTo>
                      <a:cubicBezTo>
                        <a:pt x="93148" y="100486"/>
                        <a:pt x="91808" y="102570"/>
                        <a:pt x="90023" y="105249"/>
                      </a:cubicBezTo>
                      <a:cubicBezTo>
                        <a:pt x="88237" y="107630"/>
                        <a:pt x="86600" y="109714"/>
                        <a:pt x="85111" y="111500"/>
                      </a:cubicBezTo>
                      <a:cubicBezTo>
                        <a:pt x="83623" y="113286"/>
                        <a:pt x="82135" y="114923"/>
                        <a:pt x="80646" y="116411"/>
                      </a:cubicBezTo>
                      <a:cubicBezTo>
                        <a:pt x="78860" y="117899"/>
                        <a:pt x="77447" y="118941"/>
                        <a:pt x="76405" y="119536"/>
                      </a:cubicBezTo>
                      <a:cubicBezTo>
                        <a:pt x="75363" y="120132"/>
                        <a:pt x="74619" y="120429"/>
                        <a:pt x="74172" y="120429"/>
                      </a:cubicBezTo>
                      <a:cubicBezTo>
                        <a:pt x="73726" y="120429"/>
                        <a:pt x="72610" y="119834"/>
                        <a:pt x="70824" y="118643"/>
                      </a:cubicBezTo>
                      <a:cubicBezTo>
                        <a:pt x="69038" y="117453"/>
                        <a:pt x="67996" y="116411"/>
                        <a:pt x="67698" y="115518"/>
                      </a:cubicBezTo>
                      <a:cubicBezTo>
                        <a:pt x="67401" y="114030"/>
                        <a:pt x="67103" y="112393"/>
                        <a:pt x="66805" y="110607"/>
                      </a:cubicBezTo>
                      <a:cubicBezTo>
                        <a:pt x="66508" y="107928"/>
                        <a:pt x="65764" y="105993"/>
                        <a:pt x="64573" y="104802"/>
                      </a:cubicBezTo>
                      <a:cubicBezTo>
                        <a:pt x="63680" y="103314"/>
                        <a:pt x="63234" y="102272"/>
                        <a:pt x="63234" y="101677"/>
                      </a:cubicBezTo>
                      <a:cubicBezTo>
                        <a:pt x="63234" y="101082"/>
                        <a:pt x="63085" y="100561"/>
                        <a:pt x="62787" y="100114"/>
                      </a:cubicBezTo>
                      <a:cubicBezTo>
                        <a:pt x="62489" y="99668"/>
                        <a:pt x="62415" y="99147"/>
                        <a:pt x="62564" y="98552"/>
                      </a:cubicBezTo>
                      <a:cubicBezTo>
                        <a:pt x="62713" y="97956"/>
                        <a:pt x="63531" y="97212"/>
                        <a:pt x="65019" y="96319"/>
                      </a:cubicBezTo>
                      <a:cubicBezTo>
                        <a:pt x="66508" y="95426"/>
                        <a:pt x="67698" y="95129"/>
                        <a:pt x="68591" y="95426"/>
                      </a:cubicBezTo>
                      <a:cubicBezTo>
                        <a:pt x="69484" y="95724"/>
                        <a:pt x="70675" y="94980"/>
                        <a:pt x="72163" y="93194"/>
                      </a:cubicBezTo>
                      <a:cubicBezTo>
                        <a:pt x="73056" y="92301"/>
                        <a:pt x="75289" y="90068"/>
                        <a:pt x="78860" y="86497"/>
                      </a:cubicBezTo>
                      <a:cubicBezTo>
                        <a:pt x="81837" y="82925"/>
                        <a:pt x="84069" y="80097"/>
                        <a:pt x="85558" y="78013"/>
                      </a:cubicBezTo>
                      <a:cubicBezTo>
                        <a:pt x="87641" y="75334"/>
                        <a:pt x="89278" y="73102"/>
                        <a:pt x="90469" y="71316"/>
                      </a:cubicBezTo>
                      <a:lnTo>
                        <a:pt x="92255" y="68637"/>
                      </a:lnTo>
                      <a:lnTo>
                        <a:pt x="90916" y="67744"/>
                      </a:lnTo>
                      <a:cubicBezTo>
                        <a:pt x="90023" y="67149"/>
                        <a:pt x="88088" y="66107"/>
                        <a:pt x="85111" y="64619"/>
                      </a:cubicBezTo>
                      <a:cubicBezTo>
                        <a:pt x="81837" y="62833"/>
                        <a:pt x="79902" y="61940"/>
                        <a:pt x="79307" y="61940"/>
                      </a:cubicBezTo>
                      <a:cubicBezTo>
                        <a:pt x="78414" y="61345"/>
                        <a:pt x="77967" y="60749"/>
                        <a:pt x="77967" y="60154"/>
                      </a:cubicBezTo>
                      <a:cubicBezTo>
                        <a:pt x="77967" y="59559"/>
                        <a:pt x="77372" y="58740"/>
                        <a:pt x="76182" y="57698"/>
                      </a:cubicBezTo>
                      <a:cubicBezTo>
                        <a:pt x="74991" y="56657"/>
                        <a:pt x="74321" y="55838"/>
                        <a:pt x="74172" y="55243"/>
                      </a:cubicBezTo>
                      <a:cubicBezTo>
                        <a:pt x="74024" y="54647"/>
                        <a:pt x="73651" y="54647"/>
                        <a:pt x="73056" y="55243"/>
                      </a:cubicBezTo>
                      <a:cubicBezTo>
                        <a:pt x="72163" y="55838"/>
                        <a:pt x="70973" y="56880"/>
                        <a:pt x="69484" y="58368"/>
                      </a:cubicBezTo>
                      <a:cubicBezTo>
                        <a:pt x="67698" y="59559"/>
                        <a:pt x="66805" y="61047"/>
                        <a:pt x="66805" y="62833"/>
                      </a:cubicBezTo>
                      <a:cubicBezTo>
                        <a:pt x="66508" y="64321"/>
                        <a:pt x="65764" y="66702"/>
                        <a:pt x="64573" y="69977"/>
                      </a:cubicBezTo>
                      <a:cubicBezTo>
                        <a:pt x="63382" y="73251"/>
                        <a:pt x="62861" y="74962"/>
                        <a:pt x="63010" y="75111"/>
                      </a:cubicBezTo>
                      <a:cubicBezTo>
                        <a:pt x="63159" y="75260"/>
                        <a:pt x="64871" y="74739"/>
                        <a:pt x="68145" y="73549"/>
                      </a:cubicBezTo>
                      <a:cubicBezTo>
                        <a:pt x="70824" y="72656"/>
                        <a:pt x="73949" y="71465"/>
                        <a:pt x="77521" y="69977"/>
                      </a:cubicBezTo>
                      <a:cubicBezTo>
                        <a:pt x="80200" y="68786"/>
                        <a:pt x="82060" y="68191"/>
                        <a:pt x="83102" y="68191"/>
                      </a:cubicBezTo>
                      <a:cubicBezTo>
                        <a:pt x="84144" y="68191"/>
                        <a:pt x="84665" y="68488"/>
                        <a:pt x="84665" y="69084"/>
                      </a:cubicBezTo>
                      <a:cubicBezTo>
                        <a:pt x="84665" y="69679"/>
                        <a:pt x="83028" y="71018"/>
                        <a:pt x="79753" y="73102"/>
                      </a:cubicBezTo>
                      <a:cubicBezTo>
                        <a:pt x="76479" y="74888"/>
                        <a:pt x="74842" y="75930"/>
                        <a:pt x="74842" y="76227"/>
                      </a:cubicBezTo>
                      <a:cubicBezTo>
                        <a:pt x="74842" y="76525"/>
                        <a:pt x="73354" y="78162"/>
                        <a:pt x="70377" y="81139"/>
                      </a:cubicBezTo>
                      <a:cubicBezTo>
                        <a:pt x="67698" y="83818"/>
                        <a:pt x="65764" y="85455"/>
                        <a:pt x="64573" y="86050"/>
                      </a:cubicBezTo>
                      <a:cubicBezTo>
                        <a:pt x="63680" y="86645"/>
                        <a:pt x="63234" y="87241"/>
                        <a:pt x="63234" y="87836"/>
                      </a:cubicBezTo>
                      <a:cubicBezTo>
                        <a:pt x="63234" y="88134"/>
                        <a:pt x="62936" y="88580"/>
                        <a:pt x="62341" y="89175"/>
                      </a:cubicBezTo>
                      <a:cubicBezTo>
                        <a:pt x="62043" y="89771"/>
                        <a:pt x="61671" y="90589"/>
                        <a:pt x="61224" y="91631"/>
                      </a:cubicBezTo>
                      <a:cubicBezTo>
                        <a:pt x="60778" y="92673"/>
                        <a:pt x="60555" y="94533"/>
                        <a:pt x="60555" y="97212"/>
                      </a:cubicBezTo>
                      <a:cubicBezTo>
                        <a:pt x="60555" y="99593"/>
                        <a:pt x="60852" y="103612"/>
                        <a:pt x="61448" y="109267"/>
                      </a:cubicBezTo>
                      <a:cubicBezTo>
                        <a:pt x="62043" y="114327"/>
                        <a:pt x="62489" y="118197"/>
                        <a:pt x="62787" y="120876"/>
                      </a:cubicBezTo>
                      <a:cubicBezTo>
                        <a:pt x="63382" y="122959"/>
                        <a:pt x="63680" y="124597"/>
                        <a:pt x="63680" y="125787"/>
                      </a:cubicBezTo>
                      <a:cubicBezTo>
                        <a:pt x="63680" y="126382"/>
                        <a:pt x="63978" y="128466"/>
                        <a:pt x="64573" y="132038"/>
                      </a:cubicBezTo>
                      <a:cubicBezTo>
                        <a:pt x="64871" y="135312"/>
                        <a:pt x="65317" y="137619"/>
                        <a:pt x="65912" y="138958"/>
                      </a:cubicBezTo>
                      <a:cubicBezTo>
                        <a:pt x="66508" y="140298"/>
                        <a:pt x="67401" y="142009"/>
                        <a:pt x="68591" y="144093"/>
                      </a:cubicBezTo>
                      <a:cubicBezTo>
                        <a:pt x="69782" y="146474"/>
                        <a:pt x="70080" y="147888"/>
                        <a:pt x="69484" y="148335"/>
                      </a:cubicBezTo>
                      <a:cubicBezTo>
                        <a:pt x="68889" y="148781"/>
                        <a:pt x="68591" y="149376"/>
                        <a:pt x="68591" y="150121"/>
                      </a:cubicBezTo>
                      <a:cubicBezTo>
                        <a:pt x="68591" y="150865"/>
                        <a:pt x="67996" y="151683"/>
                        <a:pt x="66805" y="152576"/>
                      </a:cubicBezTo>
                      <a:cubicBezTo>
                        <a:pt x="65615" y="153767"/>
                        <a:pt x="64573" y="154213"/>
                        <a:pt x="63680" y="153916"/>
                      </a:cubicBezTo>
                      <a:cubicBezTo>
                        <a:pt x="62489" y="153916"/>
                        <a:pt x="61596" y="154213"/>
                        <a:pt x="61001" y="154809"/>
                      </a:cubicBezTo>
                      <a:cubicBezTo>
                        <a:pt x="60406" y="155404"/>
                        <a:pt x="59959" y="156074"/>
                        <a:pt x="59662" y="156818"/>
                      </a:cubicBezTo>
                      <a:cubicBezTo>
                        <a:pt x="59364" y="157562"/>
                        <a:pt x="58769" y="157934"/>
                        <a:pt x="57876" y="157934"/>
                      </a:cubicBezTo>
                      <a:cubicBezTo>
                        <a:pt x="56983" y="158232"/>
                        <a:pt x="55197" y="157041"/>
                        <a:pt x="52518" y="154362"/>
                      </a:cubicBezTo>
                      <a:cubicBezTo>
                        <a:pt x="49839" y="151683"/>
                        <a:pt x="48500" y="150046"/>
                        <a:pt x="48500" y="149451"/>
                      </a:cubicBezTo>
                      <a:cubicBezTo>
                        <a:pt x="48500" y="148856"/>
                        <a:pt x="48351" y="148558"/>
                        <a:pt x="48053" y="148558"/>
                      </a:cubicBezTo>
                      <a:cubicBezTo>
                        <a:pt x="47755" y="148558"/>
                        <a:pt x="47309" y="147814"/>
                        <a:pt x="46714" y="146325"/>
                      </a:cubicBezTo>
                      <a:cubicBezTo>
                        <a:pt x="46416" y="144837"/>
                        <a:pt x="45672" y="143721"/>
                        <a:pt x="44481" y="142977"/>
                      </a:cubicBezTo>
                      <a:cubicBezTo>
                        <a:pt x="43291" y="142233"/>
                        <a:pt x="42844" y="141637"/>
                        <a:pt x="43142" y="141191"/>
                      </a:cubicBezTo>
                      <a:cubicBezTo>
                        <a:pt x="43439" y="140744"/>
                        <a:pt x="43142" y="140075"/>
                        <a:pt x="42249" y="139182"/>
                      </a:cubicBezTo>
                      <a:cubicBezTo>
                        <a:pt x="41356" y="138586"/>
                        <a:pt x="40612" y="138289"/>
                        <a:pt x="40016" y="138289"/>
                      </a:cubicBezTo>
                      <a:cubicBezTo>
                        <a:pt x="39719" y="138289"/>
                        <a:pt x="39570" y="137619"/>
                        <a:pt x="39570" y="136280"/>
                      </a:cubicBezTo>
                      <a:cubicBezTo>
                        <a:pt x="39570" y="134940"/>
                        <a:pt x="39198" y="133973"/>
                        <a:pt x="38454" y="133377"/>
                      </a:cubicBezTo>
                      <a:cubicBezTo>
                        <a:pt x="37709" y="132782"/>
                        <a:pt x="37040" y="132484"/>
                        <a:pt x="36444" y="132484"/>
                      </a:cubicBezTo>
                      <a:cubicBezTo>
                        <a:pt x="35849" y="132484"/>
                        <a:pt x="34807" y="131889"/>
                        <a:pt x="33319" y="130699"/>
                      </a:cubicBezTo>
                      <a:cubicBezTo>
                        <a:pt x="31533" y="129508"/>
                        <a:pt x="29896" y="128764"/>
                        <a:pt x="28408" y="128466"/>
                      </a:cubicBezTo>
                      <a:cubicBezTo>
                        <a:pt x="26622" y="128168"/>
                        <a:pt x="25134" y="128020"/>
                        <a:pt x="23943" y="128020"/>
                      </a:cubicBezTo>
                      <a:cubicBezTo>
                        <a:pt x="23050" y="127722"/>
                        <a:pt x="22603" y="127424"/>
                        <a:pt x="22603" y="127127"/>
                      </a:cubicBezTo>
                      <a:cubicBezTo>
                        <a:pt x="22901" y="126829"/>
                        <a:pt x="23050" y="126308"/>
                        <a:pt x="23050" y="125564"/>
                      </a:cubicBezTo>
                      <a:cubicBezTo>
                        <a:pt x="23050" y="124820"/>
                        <a:pt x="22083" y="124150"/>
                        <a:pt x="20148" y="123555"/>
                      </a:cubicBezTo>
                      <a:cubicBezTo>
                        <a:pt x="18213" y="122959"/>
                        <a:pt x="16948" y="122513"/>
                        <a:pt x="16353" y="122215"/>
                      </a:cubicBezTo>
                      <a:cubicBezTo>
                        <a:pt x="15757" y="121918"/>
                        <a:pt x="15757" y="121769"/>
                        <a:pt x="16353" y="121769"/>
                      </a:cubicBezTo>
                      <a:cubicBezTo>
                        <a:pt x="16650" y="121769"/>
                        <a:pt x="17097" y="121769"/>
                        <a:pt x="17692" y="121769"/>
                      </a:cubicBezTo>
                      <a:cubicBezTo>
                        <a:pt x="19478" y="121769"/>
                        <a:pt x="21041" y="121546"/>
                        <a:pt x="22380" y="121099"/>
                      </a:cubicBezTo>
                      <a:cubicBezTo>
                        <a:pt x="23720" y="120653"/>
                        <a:pt x="25282" y="120429"/>
                        <a:pt x="27068" y="120429"/>
                      </a:cubicBezTo>
                      <a:cubicBezTo>
                        <a:pt x="28557" y="120132"/>
                        <a:pt x="29598" y="119834"/>
                        <a:pt x="30194" y="119536"/>
                      </a:cubicBezTo>
                      <a:cubicBezTo>
                        <a:pt x="30789" y="119239"/>
                        <a:pt x="32128" y="119090"/>
                        <a:pt x="34212" y="119090"/>
                      </a:cubicBezTo>
                      <a:cubicBezTo>
                        <a:pt x="36296" y="118792"/>
                        <a:pt x="39123" y="118495"/>
                        <a:pt x="42695" y="118197"/>
                      </a:cubicBezTo>
                      <a:lnTo>
                        <a:pt x="47607" y="117750"/>
                      </a:lnTo>
                      <a:lnTo>
                        <a:pt x="47607" y="115072"/>
                      </a:lnTo>
                      <a:cubicBezTo>
                        <a:pt x="47904" y="112988"/>
                        <a:pt x="47904" y="110160"/>
                        <a:pt x="47607" y="106588"/>
                      </a:cubicBezTo>
                      <a:lnTo>
                        <a:pt x="47160" y="101677"/>
                      </a:lnTo>
                      <a:lnTo>
                        <a:pt x="44481" y="103016"/>
                      </a:lnTo>
                      <a:cubicBezTo>
                        <a:pt x="42993" y="103909"/>
                        <a:pt x="41058" y="104951"/>
                        <a:pt x="38677" y="106142"/>
                      </a:cubicBezTo>
                      <a:cubicBezTo>
                        <a:pt x="35700" y="107332"/>
                        <a:pt x="33468" y="108225"/>
                        <a:pt x="31980" y="108821"/>
                      </a:cubicBezTo>
                      <a:cubicBezTo>
                        <a:pt x="30194" y="109714"/>
                        <a:pt x="27812" y="110607"/>
                        <a:pt x="24836" y="111500"/>
                      </a:cubicBezTo>
                      <a:cubicBezTo>
                        <a:pt x="22157" y="112095"/>
                        <a:pt x="18808" y="112467"/>
                        <a:pt x="14790" y="112616"/>
                      </a:cubicBezTo>
                      <a:cubicBezTo>
                        <a:pt x="10772" y="112765"/>
                        <a:pt x="8465" y="112839"/>
                        <a:pt x="7869" y="112839"/>
                      </a:cubicBezTo>
                      <a:cubicBezTo>
                        <a:pt x="6976" y="112541"/>
                        <a:pt x="6530" y="112169"/>
                        <a:pt x="6530" y="111723"/>
                      </a:cubicBezTo>
                      <a:cubicBezTo>
                        <a:pt x="6530" y="111276"/>
                        <a:pt x="5935" y="110458"/>
                        <a:pt x="4744" y="109267"/>
                      </a:cubicBezTo>
                      <a:cubicBezTo>
                        <a:pt x="3553" y="108077"/>
                        <a:pt x="2660" y="107332"/>
                        <a:pt x="2065" y="107035"/>
                      </a:cubicBezTo>
                      <a:cubicBezTo>
                        <a:pt x="1470" y="106737"/>
                        <a:pt x="1172" y="106142"/>
                        <a:pt x="1172" y="105249"/>
                      </a:cubicBezTo>
                      <a:cubicBezTo>
                        <a:pt x="1172" y="104356"/>
                        <a:pt x="949" y="103761"/>
                        <a:pt x="502" y="103463"/>
                      </a:cubicBezTo>
                      <a:cubicBezTo>
                        <a:pt x="56" y="103165"/>
                        <a:pt x="-93" y="102793"/>
                        <a:pt x="56" y="102347"/>
                      </a:cubicBezTo>
                      <a:cubicBezTo>
                        <a:pt x="205" y="101900"/>
                        <a:pt x="1023" y="101751"/>
                        <a:pt x="2512" y="101900"/>
                      </a:cubicBezTo>
                      <a:cubicBezTo>
                        <a:pt x="4000" y="102049"/>
                        <a:pt x="6232" y="101528"/>
                        <a:pt x="9209" y="100338"/>
                      </a:cubicBezTo>
                      <a:cubicBezTo>
                        <a:pt x="12185" y="99147"/>
                        <a:pt x="17394" y="96617"/>
                        <a:pt x="24836" y="92747"/>
                      </a:cubicBezTo>
                      <a:cubicBezTo>
                        <a:pt x="30789" y="89771"/>
                        <a:pt x="36593" y="86943"/>
                        <a:pt x="42249" y="84264"/>
                      </a:cubicBezTo>
                      <a:cubicBezTo>
                        <a:pt x="44928" y="82776"/>
                        <a:pt x="46565" y="81808"/>
                        <a:pt x="47160" y="81362"/>
                      </a:cubicBezTo>
                      <a:cubicBezTo>
                        <a:pt x="47755" y="80915"/>
                        <a:pt x="48053" y="80246"/>
                        <a:pt x="48053" y="79353"/>
                      </a:cubicBezTo>
                      <a:cubicBezTo>
                        <a:pt x="48053" y="77865"/>
                        <a:pt x="48351" y="75483"/>
                        <a:pt x="48946" y="72209"/>
                      </a:cubicBezTo>
                      <a:cubicBezTo>
                        <a:pt x="49541" y="68637"/>
                        <a:pt x="49839" y="66256"/>
                        <a:pt x="49839" y="65065"/>
                      </a:cubicBezTo>
                      <a:cubicBezTo>
                        <a:pt x="49839" y="63875"/>
                        <a:pt x="49392" y="63279"/>
                        <a:pt x="48500" y="63279"/>
                      </a:cubicBezTo>
                      <a:cubicBezTo>
                        <a:pt x="47607" y="63279"/>
                        <a:pt x="46862" y="62982"/>
                        <a:pt x="46267" y="62386"/>
                      </a:cubicBezTo>
                      <a:cubicBezTo>
                        <a:pt x="45672" y="62089"/>
                        <a:pt x="43886" y="61345"/>
                        <a:pt x="40909" y="60154"/>
                      </a:cubicBezTo>
                      <a:cubicBezTo>
                        <a:pt x="37635" y="58963"/>
                        <a:pt x="35924" y="58368"/>
                        <a:pt x="35775" y="58368"/>
                      </a:cubicBezTo>
                      <a:cubicBezTo>
                        <a:pt x="35626" y="58368"/>
                        <a:pt x="34361" y="57922"/>
                        <a:pt x="31980" y="57029"/>
                      </a:cubicBezTo>
                      <a:cubicBezTo>
                        <a:pt x="29301" y="55838"/>
                        <a:pt x="27812" y="55094"/>
                        <a:pt x="27515" y="54796"/>
                      </a:cubicBezTo>
                      <a:cubicBezTo>
                        <a:pt x="26622" y="54499"/>
                        <a:pt x="24910" y="52936"/>
                        <a:pt x="22380" y="50108"/>
                      </a:cubicBezTo>
                      <a:cubicBezTo>
                        <a:pt x="19850" y="47280"/>
                        <a:pt x="18585" y="45718"/>
                        <a:pt x="18585" y="45420"/>
                      </a:cubicBezTo>
                      <a:cubicBezTo>
                        <a:pt x="18585" y="45122"/>
                        <a:pt x="18808" y="44453"/>
                        <a:pt x="19255" y="43411"/>
                      </a:cubicBezTo>
                      <a:cubicBezTo>
                        <a:pt x="19701" y="42369"/>
                        <a:pt x="20222" y="42071"/>
                        <a:pt x="20817" y="42518"/>
                      </a:cubicBezTo>
                      <a:cubicBezTo>
                        <a:pt x="21413" y="42964"/>
                        <a:pt x="22083" y="43113"/>
                        <a:pt x="22827" y="42964"/>
                      </a:cubicBezTo>
                      <a:cubicBezTo>
                        <a:pt x="23571" y="42815"/>
                        <a:pt x="24241" y="43262"/>
                        <a:pt x="24836" y="44304"/>
                      </a:cubicBezTo>
                      <a:cubicBezTo>
                        <a:pt x="25431" y="45346"/>
                        <a:pt x="26250" y="45866"/>
                        <a:pt x="27292" y="45866"/>
                      </a:cubicBezTo>
                      <a:cubicBezTo>
                        <a:pt x="28333" y="45866"/>
                        <a:pt x="30045" y="45569"/>
                        <a:pt x="32426" y="44974"/>
                      </a:cubicBezTo>
                      <a:cubicBezTo>
                        <a:pt x="34807" y="44081"/>
                        <a:pt x="36891" y="43039"/>
                        <a:pt x="38677" y="41848"/>
                      </a:cubicBezTo>
                      <a:cubicBezTo>
                        <a:pt x="40463" y="40657"/>
                        <a:pt x="42546" y="39095"/>
                        <a:pt x="44928" y="37160"/>
                      </a:cubicBezTo>
                      <a:cubicBezTo>
                        <a:pt x="47309" y="35225"/>
                        <a:pt x="49988" y="32770"/>
                        <a:pt x="52964" y="29793"/>
                      </a:cubicBezTo>
                      <a:lnTo>
                        <a:pt x="57429" y="25328"/>
                      </a:lnTo>
                      <a:lnTo>
                        <a:pt x="57429" y="20863"/>
                      </a:lnTo>
                      <a:cubicBezTo>
                        <a:pt x="57132" y="17589"/>
                        <a:pt x="56834" y="15208"/>
                        <a:pt x="56536" y="13720"/>
                      </a:cubicBezTo>
                      <a:cubicBezTo>
                        <a:pt x="56239" y="12231"/>
                        <a:pt x="55792" y="11041"/>
                        <a:pt x="55197" y="10148"/>
                      </a:cubicBezTo>
                      <a:cubicBezTo>
                        <a:pt x="54006" y="8957"/>
                        <a:pt x="53113" y="8064"/>
                        <a:pt x="52518" y="7469"/>
                      </a:cubicBezTo>
                      <a:cubicBezTo>
                        <a:pt x="51625" y="6278"/>
                        <a:pt x="50434" y="5385"/>
                        <a:pt x="48946" y="4790"/>
                      </a:cubicBezTo>
                      <a:cubicBezTo>
                        <a:pt x="47458" y="3897"/>
                        <a:pt x="46416" y="3450"/>
                        <a:pt x="45821" y="3450"/>
                      </a:cubicBezTo>
                      <a:cubicBezTo>
                        <a:pt x="45225" y="3450"/>
                        <a:pt x="44928" y="3302"/>
                        <a:pt x="44928" y="3004"/>
                      </a:cubicBezTo>
                      <a:cubicBezTo>
                        <a:pt x="44928" y="2706"/>
                        <a:pt x="47309" y="2037"/>
                        <a:pt x="52071" y="995"/>
                      </a:cubicBezTo>
                      <a:cubicBezTo>
                        <a:pt x="56834" y="-47"/>
                        <a:pt x="60034" y="-270"/>
                        <a:pt x="61671" y="3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noAutofit/>
                </a:bodyPr>
                <a:lstStyle/>
                <a:p>
                  <a:pPr algn="ctr"/>
                  <a:endParaRPr lang="zh-CN" altLang="en-US" sz="100" dirty="0">
                    <a:solidFill>
                      <a:schemeClr val="accent2"/>
                    </a:solidFill>
                    <a:latin typeface="演示少年行" panose="00000500000000000000" pitchFamily="2" charset="-122"/>
                    <a:ea typeface="演示少年行" panose="00000500000000000000" pitchFamily="2" charset="-122"/>
                  </a:endParaRPr>
                </a:p>
              </p:txBody>
            </p:sp>
            <p:sp>
              <p:nvSpPr>
                <p:cNvPr id="195" name="TextBox 85">
                  <a:extLst>
                    <a:ext uri="{FF2B5EF4-FFF2-40B4-BE49-F238E27FC236}">
                      <a16:creationId xmlns:a16="http://schemas.microsoft.com/office/drawing/2014/main" id="{E08F61F6-372C-4CC2-A7EF-CCD7A1B0F54B}"/>
                    </a:ext>
                  </a:extLst>
                </p:cNvPr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6915916" y="-2823540"/>
                  <a:ext cx="2202634" cy="24045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098" h="173682">
                      <a:moveTo>
                        <a:pt x="59532" y="85725"/>
                      </a:moveTo>
                      <a:cubicBezTo>
                        <a:pt x="58639" y="86023"/>
                        <a:pt x="57597" y="86320"/>
                        <a:pt x="56407" y="86618"/>
                      </a:cubicBezTo>
                      <a:cubicBezTo>
                        <a:pt x="56109" y="86618"/>
                        <a:pt x="55291" y="86841"/>
                        <a:pt x="53951" y="87288"/>
                      </a:cubicBezTo>
                      <a:cubicBezTo>
                        <a:pt x="52612" y="87734"/>
                        <a:pt x="51495" y="87957"/>
                        <a:pt x="50603" y="87957"/>
                      </a:cubicBezTo>
                      <a:cubicBezTo>
                        <a:pt x="48519" y="88553"/>
                        <a:pt x="46882" y="89371"/>
                        <a:pt x="45691" y="90413"/>
                      </a:cubicBezTo>
                      <a:cubicBezTo>
                        <a:pt x="44501" y="91455"/>
                        <a:pt x="43533" y="91901"/>
                        <a:pt x="42789" y="91752"/>
                      </a:cubicBezTo>
                      <a:cubicBezTo>
                        <a:pt x="42045" y="91604"/>
                        <a:pt x="41078" y="91678"/>
                        <a:pt x="39887" y="91976"/>
                      </a:cubicBezTo>
                      <a:cubicBezTo>
                        <a:pt x="38696" y="92273"/>
                        <a:pt x="37803" y="92571"/>
                        <a:pt x="37208" y="92869"/>
                      </a:cubicBezTo>
                      <a:cubicBezTo>
                        <a:pt x="36613" y="93166"/>
                        <a:pt x="36166" y="92794"/>
                        <a:pt x="35869" y="91752"/>
                      </a:cubicBezTo>
                      <a:cubicBezTo>
                        <a:pt x="35571" y="90711"/>
                        <a:pt x="35720" y="89743"/>
                        <a:pt x="36315" y="88850"/>
                      </a:cubicBezTo>
                      <a:cubicBezTo>
                        <a:pt x="36613" y="87660"/>
                        <a:pt x="36687" y="86990"/>
                        <a:pt x="36538" y="86841"/>
                      </a:cubicBezTo>
                      <a:cubicBezTo>
                        <a:pt x="36389" y="86692"/>
                        <a:pt x="34827" y="87808"/>
                        <a:pt x="31850" y="90190"/>
                      </a:cubicBezTo>
                      <a:cubicBezTo>
                        <a:pt x="28874" y="92571"/>
                        <a:pt x="24706" y="96292"/>
                        <a:pt x="19349" y="101352"/>
                      </a:cubicBezTo>
                      <a:cubicBezTo>
                        <a:pt x="13991" y="106710"/>
                        <a:pt x="10642" y="110282"/>
                        <a:pt x="9303" y="112067"/>
                      </a:cubicBezTo>
                      <a:cubicBezTo>
                        <a:pt x="7963" y="113853"/>
                        <a:pt x="7070" y="115118"/>
                        <a:pt x="6624" y="115863"/>
                      </a:cubicBezTo>
                      <a:cubicBezTo>
                        <a:pt x="6177" y="116607"/>
                        <a:pt x="5954" y="117128"/>
                        <a:pt x="5954" y="117425"/>
                      </a:cubicBezTo>
                      <a:cubicBezTo>
                        <a:pt x="5954" y="117723"/>
                        <a:pt x="7963" y="117872"/>
                        <a:pt x="11982" y="117872"/>
                      </a:cubicBezTo>
                      <a:cubicBezTo>
                        <a:pt x="16000" y="117872"/>
                        <a:pt x="18307" y="117425"/>
                        <a:pt x="18902" y="116532"/>
                      </a:cubicBezTo>
                      <a:cubicBezTo>
                        <a:pt x="19497" y="115639"/>
                        <a:pt x="20390" y="113556"/>
                        <a:pt x="21581" y="110282"/>
                      </a:cubicBezTo>
                      <a:cubicBezTo>
                        <a:pt x="22772" y="107007"/>
                        <a:pt x="23665" y="105073"/>
                        <a:pt x="24260" y="104477"/>
                      </a:cubicBezTo>
                      <a:cubicBezTo>
                        <a:pt x="25153" y="103584"/>
                        <a:pt x="25748" y="103510"/>
                        <a:pt x="26046" y="104254"/>
                      </a:cubicBezTo>
                      <a:cubicBezTo>
                        <a:pt x="26344" y="104998"/>
                        <a:pt x="26641" y="105965"/>
                        <a:pt x="26939" y="107156"/>
                      </a:cubicBezTo>
                      <a:cubicBezTo>
                        <a:pt x="27237" y="108347"/>
                        <a:pt x="27385" y="110579"/>
                        <a:pt x="27385" y="113853"/>
                      </a:cubicBezTo>
                      <a:cubicBezTo>
                        <a:pt x="27683" y="117128"/>
                        <a:pt x="27906" y="119062"/>
                        <a:pt x="28055" y="119658"/>
                      </a:cubicBezTo>
                      <a:cubicBezTo>
                        <a:pt x="28204" y="120253"/>
                        <a:pt x="29320" y="120551"/>
                        <a:pt x="31404" y="120551"/>
                      </a:cubicBezTo>
                      <a:cubicBezTo>
                        <a:pt x="33190" y="120551"/>
                        <a:pt x="34380" y="120253"/>
                        <a:pt x="34976" y="119658"/>
                      </a:cubicBezTo>
                      <a:cubicBezTo>
                        <a:pt x="35571" y="118467"/>
                        <a:pt x="36464" y="117128"/>
                        <a:pt x="37654" y="115639"/>
                      </a:cubicBezTo>
                      <a:cubicBezTo>
                        <a:pt x="38547" y="115044"/>
                        <a:pt x="41078" y="112365"/>
                        <a:pt x="45245" y="107603"/>
                      </a:cubicBezTo>
                      <a:cubicBezTo>
                        <a:pt x="48519" y="103733"/>
                        <a:pt x="51347" y="100459"/>
                        <a:pt x="53728" y="97780"/>
                      </a:cubicBezTo>
                      <a:cubicBezTo>
                        <a:pt x="56109" y="95101"/>
                        <a:pt x="57746" y="92571"/>
                        <a:pt x="58639" y="90190"/>
                      </a:cubicBezTo>
                      <a:cubicBezTo>
                        <a:pt x="59830" y="88106"/>
                        <a:pt x="60276" y="86767"/>
                        <a:pt x="59979" y="86171"/>
                      </a:cubicBezTo>
                      <a:cubicBezTo>
                        <a:pt x="59979" y="85874"/>
                        <a:pt x="59830" y="85725"/>
                        <a:pt x="59532" y="85725"/>
                      </a:cubicBezTo>
                      <a:close/>
                      <a:moveTo>
                        <a:pt x="55067" y="53132"/>
                      </a:moveTo>
                      <a:cubicBezTo>
                        <a:pt x="54472" y="53132"/>
                        <a:pt x="53579" y="53578"/>
                        <a:pt x="52388" y="54471"/>
                      </a:cubicBezTo>
                      <a:cubicBezTo>
                        <a:pt x="49710" y="56555"/>
                        <a:pt x="48370" y="57596"/>
                        <a:pt x="48370" y="57596"/>
                      </a:cubicBezTo>
                      <a:cubicBezTo>
                        <a:pt x="47179" y="58489"/>
                        <a:pt x="46584" y="59457"/>
                        <a:pt x="46584" y="60498"/>
                      </a:cubicBezTo>
                      <a:cubicBezTo>
                        <a:pt x="46584" y="61540"/>
                        <a:pt x="46807" y="62061"/>
                        <a:pt x="47254" y="62061"/>
                      </a:cubicBezTo>
                      <a:cubicBezTo>
                        <a:pt x="47700" y="62061"/>
                        <a:pt x="48965" y="60871"/>
                        <a:pt x="51049" y="58489"/>
                      </a:cubicBezTo>
                      <a:cubicBezTo>
                        <a:pt x="53133" y="56108"/>
                        <a:pt x="54398" y="54620"/>
                        <a:pt x="54844" y="54024"/>
                      </a:cubicBezTo>
                      <a:cubicBezTo>
                        <a:pt x="55291" y="53429"/>
                        <a:pt x="55365" y="53132"/>
                        <a:pt x="55067" y="53132"/>
                      </a:cubicBezTo>
                      <a:close/>
                      <a:moveTo>
                        <a:pt x="57300" y="10939"/>
                      </a:moveTo>
                      <a:cubicBezTo>
                        <a:pt x="61169" y="11088"/>
                        <a:pt x="64146" y="11460"/>
                        <a:pt x="66229" y="12055"/>
                      </a:cubicBezTo>
                      <a:cubicBezTo>
                        <a:pt x="68313" y="12650"/>
                        <a:pt x="70992" y="13692"/>
                        <a:pt x="74266" y="15180"/>
                      </a:cubicBezTo>
                      <a:cubicBezTo>
                        <a:pt x="77243" y="16669"/>
                        <a:pt x="79922" y="18157"/>
                        <a:pt x="82303" y="19645"/>
                      </a:cubicBezTo>
                      <a:cubicBezTo>
                        <a:pt x="84386" y="20836"/>
                        <a:pt x="87214" y="22919"/>
                        <a:pt x="90786" y="25896"/>
                      </a:cubicBezTo>
                      <a:cubicBezTo>
                        <a:pt x="94656" y="28575"/>
                        <a:pt x="98228" y="31551"/>
                        <a:pt x="101502" y="34826"/>
                      </a:cubicBezTo>
                      <a:cubicBezTo>
                        <a:pt x="104776" y="38398"/>
                        <a:pt x="107306" y="41523"/>
                        <a:pt x="109092" y="44202"/>
                      </a:cubicBezTo>
                      <a:cubicBezTo>
                        <a:pt x="111176" y="46881"/>
                        <a:pt x="112441" y="48146"/>
                        <a:pt x="112887" y="47997"/>
                      </a:cubicBezTo>
                      <a:cubicBezTo>
                        <a:pt x="113334" y="47848"/>
                        <a:pt x="113557" y="46881"/>
                        <a:pt x="113557" y="45095"/>
                      </a:cubicBezTo>
                      <a:cubicBezTo>
                        <a:pt x="113557" y="43309"/>
                        <a:pt x="113036" y="41225"/>
                        <a:pt x="111994" y="38844"/>
                      </a:cubicBezTo>
                      <a:cubicBezTo>
                        <a:pt x="110952" y="36463"/>
                        <a:pt x="109241" y="34230"/>
                        <a:pt x="106860" y="32147"/>
                      </a:cubicBezTo>
                      <a:lnTo>
                        <a:pt x="103288" y="29021"/>
                      </a:lnTo>
                      <a:lnTo>
                        <a:pt x="108199" y="29468"/>
                      </a:lnTo>
                      <a:cubicBezTo>
                        <a:pt x="111473" y="29468"/>
                        <a:pt x="113780" y="29765"/>
                        <a:pt x="115120" y="30361"/>
                      </a:cubicBezTo>
                      <a:cubicBezTo>
                        <a:pt x="116459" y="30956"/>
                        <a:pt x="118319" y="32147"/>
                        <a:pt x="120701" y="33933"/>
                      </a:cubicBezTo>
                      <a:cubicBezTo>
                        <a:pt x="122784" y="35719"/>
                        <a:pt x="123975" y="36612"/>
                        <a:pt x="124272" y="36612"/>
                      </a:cubicBezTo>
                      <a:cubicBezTo>
                        <a:pt x="124570" y="36612"/>
                        <a:pt x="125165" y="36909"/>
                        <a:pt x="126058" y="37505"/>
                      </a:cubicBezTo>
                      <a:cubicBezTo>
                        <a:pt x="126951" y="38100"/>
                        <a:pt x="127844" y="39142"/>
                        <a:pt x="128737" y="40630"/>
                      </a:cubicBezTo>
                      <a:cubicBezTo>
                        <a:pt x="129630" y="42416"/>
                        <a:pt x="130374" y="43383"/>
                        <a:pt x="130970" y="43532"/>
                      </a:cubicBezTo>
                      <a:cubicBezTo>
                        <a:pt x="131565" y="43681"/>
                        <a:pt x="132309" y="44276"/>
                        <a:pt x="133202" y="45318"/>
                      </a:cubicBezTo>
                      <a:cubicBezTo>
                        <a:pt x="134095" y="46360"/>
                        <a:pt x="134542" y="47402"/>
                        <a:pt x="134542" y="48443"/>
                      </a:cubicBezTo>
                      <a:cubicBezTo>
                        <a:pt x="134542" y="49485"/>
                        <a:pt x="134095" y="50750"/>
                        <a:pt x="133202" y="52239"/>
                      </a:cubicBezTo>
                      <a:cubicBezTo>
                        <a:pt x="132012" y="54024"/>
                        <a:pt x="130821" y="55810"/>
                        <a:pt x="129630" y="57596"/>
                      </a:cubicBezTo>
                      <a:cubicBezTo>
                        <a:pt x="128440" y="59085"/>
                        <a:pt x="126654" y="61019"/>
                        <a:pt x="124272" y="63401"/>
                      </a:cubicBezTo>
                      <a:cubicBezTo>
                        <a:pt x="122189" y="65484"/>
                        <a:pt x="121147" y="67047"/>
                        <a:pt x="121147" y="68089"/>
                      </a:cubicBezTo>
                      <a:cubicBezTo>
                        <a:pt x="121147" y="69131"/>
                        <a:pt x="121445" y="70544"/>
                        <a:pt x="122040" y="72330"/>
                      </a:cubicBezTo>
                      <a:cubicBezTo>
                        <a:pt x="122338" y="74414"/>
                        <a:pt x="122635" y="75456"/>
                        <a:pt x="122933" y="75456"/>
                      </a:cubicBezTo>
                      <a:cubicBezTo>
                        <a:pt x="123231" y="75456"/>
                        <a:pt x="123975" y="74712"/>
                        <a:pt x="125165" y="73223"/>
                      </a:cubicBezTo>
                      <a:cubicBezTo>
                        <a:pt x="126654" y="71735"/>
                        <a:pt x="128291" y="70247"/>
                        <a:pt x="130077" y="68758"/>
                      </a:cubicBezTo>
                      <a:cubicBezTo>
                        <a:pt x="132458" y="66973"/>
                        <a:pt x="133797" y="66080"/>
                        <a:pt x="134095" y="66080"/>
                      </a:cubicBezTo>
                      <a:cubicBezTo>
                        <a:pt x="134393" y="65782"/>
                        <a:pt x="134690" y="65782"/>
                        <a:pt x="134988" y="66080"/>
                      </a:cubicBezTo>
                      <a:cubicBezTo>
                        <a:pt x="135286" y="66377"/>
                        <a:pt x="135583" y="66973"/>
                        <a:pt x="135881" y="67865"/>
                      </a:cubicBezTo>
                      <a:cubicBezTo>
                        <a:pt x="136774" y="69354"/>
                        <a:pt x="137518" y="70842"/>
                        <a:pt x="138113" y="72330"/>
                      </a:cubicBezTo>
                      <a:cubicBezTo>
                        <a:pt x="138709" y="73223"/>
                        <a:pt x="139304" y="74563"/>
                        <a:pt x="139899" y="76349"/>
                      </a:cubicBezTo>
                      <a:cubicBezTo>
                        <a:pt x="140495" y="77837"/>
                        <a:pt x="140792" y="80144"/>
                        <a:pt x="140792" y="83269"/>
                      </a:cubicBezTo>
                      <a:cubicBezTo>
                        <a:pt x="140792" y="86395"/>
                        <a:pt x="140495" y="88404"/>
                        <a:pt x="139899" y="89297"/>
                      </a:cubicBezTo>
                      <a:cubicBezTo>
                        <a:pt x="139602" y="90190"/>
                        <a:pt x="139230" y="90636"/>
                        <a:pt x="138783" y="90636"/>
                      </a:cubicBezTo>
                      <a:cubicBezTo>
                        <a:pt x="138337" y="90636"/>
                        <a:pt x="137220" y="91380"/>
                        <a:pt x="135435" y="92869"/>
                      </a:cubicBezTo>
                      <a:cubicBezTo>
                        <a:pt x="133649" y="94357"/>
                        <a:pt x="132681" y="95175"/>
                        <a:pt x="132532" y="95324"/>
                      </a:cubicBezTo>
                      <a:cubicBezTo>
                        <a:pt x="132384" y="95473"/>
                        <a:pt x="131416" y="96292"/>
                        <a:pt x="129630" y="97780"/>
                      </a:cubicBezTo>
                      <a:lnTo>
                        <a:pt x="126951" y="99566"/>
                      </a:lnTo>
                      <a:lnTo>
                        <a:pt x="126951" y="103138"/>
                      </a:lnTo>
                      <a:cubicBezTo>
                        <a:pt x="127249" y="104328"/>
                        <a:pt x="127844" y="108942"/>
                        <a:pt x="128737" y="116979"/>
                      </a:cubicBezTo>
                      <a:cubicBezTo>
                        <a:pt x="129333" y="122932"/>
                        <a:pt x="129928" y="129778"/>
                        <a:pt x="130523" y="137517"/>
                      </a:cubicBezTo>
                      <a:cubicBezTo>
                        <a:pt x="130821" y="144363"/>
                        <a:pt x="130523" y="149423"/>
                        <a:pt x="129630" y="152698"/>
                      </a:cubicBezTo>
                      <a:cubicBezTo>
                        <a:pt x="129035" y="155674"/>
                        <a:pt x="128291" y="158055"/>
                        <a:pt x="127398" y="159841"/>
                      </a:cubicBezTo>
                      <a:cubicBezTo>
                        <a:pt x="126803" y="161330"/>
                        <a:pt x="126505" y="162371"/>
                        <a:pt x="126505" y="162967"/>
                      </a:cubicBezTo>
                      <a:cubicBezTo>
                        <a:pt x="126505" y="163562"/>
                        <a:pt x="126282" y="163934"/>
                        <a:pt x="125835" y="164083"/>
                      </a:cubicBezTo>
                      <a:cubicBezTo>
                        <a:pt x="125389" y="164232"/>
                        <a:pt x="125017" y="165497"/>
                        <a:pt x="124719" y="167878"/>
                      </a:cubicBezTo>
                      <a:cubicBezTo>
                        <a:pt x="124719" y="169962"/>
                        <a:pt x="124421" y="171003"/>
                        <a:pt x="123826" y="171003"/>
                      </a:cubicBezTo>
                      <a:cubicBezTo>
                        <a:pt x="123528" y="171003"/>
                        <a:pt x="123231" y="170706"/>
                        <a:pt x="122933" y="170110"/>
                      </a:cubicBezTo>
                      <a:cubicBezTo>
                        <a:pt x="122635" y="169515"/>
                        <a:pt x="122338" y="169217"/>
                        <a:pt x="122040" y="169217"/>
                      </a:cubicBezTo>
                      <a:cubicBezTo>
                        <a:pt x="121445" y="169217"/>
                        <a:pt x="120998" y="169962"/>
                        <a:pt x="120701" y="171450"/>
                      </a:cubicBezTo>
                      <a:cubicBezTo>
                        <a:pt x="120105" y="172938"/>
                        <a:pt x="119584" y="173682"/>
                        <a:pt x="119138" y="173682"/>
                      </a:cubicBezTo>
                      <a:cubicBezTo>
                        <a:pt x="118691" y="173682"/>
                        <a:pt x="118468" y="173533"/>
                        <a:pt x="118468" y="173236"/>
                      </a:cubicBezTo>
                      <a:cubicBezTo>
                        <a:pt x="118468" y="172938"/>
                        <a:pt x="118022" y="172343"/>
                        <a:pt x="117129" y="171450"/>
                      </a:cubicBezTo>
                      <a:cubicBezTo>
                        <a:pt x="116236" y="170557"/>
                        <a:pt x="115789" y="169813"/>
                        <a:pt x="115789" y="169217"/>
                      </a:cubicBezTo>
                      <a:cubicBezTo>
                        <a:pt x="115492" y="168622"/>
                        <a:pt x="115343" y="168176"/>
                        <a:pt x="115343" y="167878"/>
                      </a:cubicBezTo>
                      <a:cubicBezTo>
                        <a:pt x="115343" y="167580"/>
                        <a:pt x="115120" y="167432"/>
                        <a:pt x="114673" y="167432"/>
                      </a:cubicBezTo>
                      <a:cubicBezTo>
                        <a:pt x="114227" y="167432"/>
                        <a:pt x="113557" y="166985"/>
                        <a:pt x="112664" y="166092"/>
                      </a:cubicBezTo>
                      <a:cubicBezTo>
                        <a:pt x="111771" y="165199"/>
                        <a:pt x="110878" y="164604"/>
                        <a:pt x="109985" y="164306"/>
                      </a:cubicBezTo>
                      <a:cubicBezTo>
                        <a:pt x="109390" y="164008"/>
                        <a:pt x="107976" y="162520"/>
                        <a:pt x="105743" y="159841"/>
                      </a:cubicBezTo>
                      <a:cubicBezTo>
                        <a:pt x="103511" y="157162"/>
                        <a:pt x="102246" y="155079"/>
                        <a:pt x="101948" y="153590"/>
                      </a:cubicBezTo>
                      <a:cubicBezTo>
                        <a:pt x="101651" y="152400"/>
                        <a:pt x="101204" y="150614"/>
                        <a:pt x="100609" y="148233"/>
                      </a:cubicBezTo>
                      <a:cubicBezTo>
                        <a:pt x="100311" y="146149"/>
                        <a:pt x="100162" y="144363"/>
                        <a:pt x="100162" y="142875"/>
                      </a:cubicBezTo>
                      <a:cubicBezTo>
                        <a:pt x="99865" y="141387"/>
                        <a:pt x="99567" y="139898"/>
                        <a:pt x="99269" y="138410"/>
                      </a:cubicBezTo>
                      <a:cubicBezTo>
                        <a:pt x="98376" y="136624"/>
                        <a:pt x="97930" y="135582"/>
                        <a:pt x="97930" y="135285"/>
                      </a:cubicBezTo>
                      <a:cubicBezTo>
                        <a:pt x="97632" y="134392"/>
                        <a:pt x="97335" y="133945"/>
                        <a:pt x="97037" y="133945"/>
                      </a:cubicBezTo>
                      <a:cubicBezTo>
                        <a:pt x="96739" y="133350"/>
                        <a:pt x="96293" y="132606"/>
                        <a:pt x="95697" y="131713"/>
                      </a:cubicBezTo>
                      <a:cubicBezTo>
                        <a:pt x="94804" y="130522"/>
                        <a:pt x="94209" y="129034"/>
                        <a:pt x="93912" y="127248"/>
                      </a:cubicBezTo>
                      <a:cubicBezTo>
                        <a:pt x="93614" y="125462"/>
                        <a:pt x="93167" y="123974"/>
                        <a:pt x="92572" y="122783"/>
                      </a:cubicBezTo>
                      <a:cubicBezTo>
                        <a:pt x="92572" y="122485"/>
                        <a:pt x="92423" y="122039"/>
                        <a:pt x="92126" y="121444"/>
                      </a:cubicBezTo>
                      <a:cubicBezTo>
                        <a:pt x="91530" y="120551"/>
                        <a:pt x="91233" y="119955"/>
                        <a:pt x="91233" y="119658"/>
                      </a:cubicBezTo>
                      <a:cubicBezTo>
                        <a:pt x="90935" y="119062"/>
                        <a:pt x="90861" y="118690"/>
                        <a:pt x="91009" y="118541"/>
                      </a:cubicBezTo>
                      <a:cubicBezTo>
                        <a:pt x="91158" y="118393"/>
                        <a:pt x="92870" y="119062"/>
                        <a:pt x="96144" y="120551"/>
                      </a:cubicBezTo>
                      <a:cubicBezTo>
                        <a:pt x="98823" y="122039"/>
                        <a:pt x="101799" y="123676"/>
                        <a:pt x="105074" y="125462"/>
                      </a:cubicBezTo>
                      <a:cubicBezTo>
                        <a:pt x="107753" y="126950"/>
                        <a:pt x="109241" y="127843"/>
                        <a:pt x="109538" y="128141"/>
                      </a:cubicBezTo>
                      <a:cubicBezTo>
                        <a:pt x="110134" y="128439"/>
                        <a:pt x="110506" y="128513"/>
                        <a:pt x="110655" y="128364"/>
                      </a:cubicBezTo>
                      <a:cubicBezTo>
                        <a:pt x="110804" y="128215"/>
                        <a:pt x="111027" y="126801"/>
                        <a:pt x="111324" y="124123"/>
                      </a:cubicBezTo>
                      <a:cubicBezTo>
                        <a:pt x="111622" y="121146"/>
                        <a:pt x="111920" y="118021"/>
                        <a:pt x="112217" y="114746"/>
                      </a:cubicBezTo>
                      <a:cubicBezTo>
                        <a:pt x="112217" y="111472"/>
                        <a:pt x="111622" y="109686"/>
                        <a:pt x="110431" y="109389"/>
                      </a:cubicBezTo>
                      <a:cubicBezTo>
                        <a:pt x="109538" y="109091"/>
                        <a:pt x="108794" y="109091"/>
                        <a:pt x="108199" y="109389"/>
                      </a:cubicBezTo>
                      <a:cubicBezTo>
                        <a:pt x="106115" y="110579"/>
                        <a:pt x="104181" y="111621"/>
                        <a:pt x="102395" y="112514"/>
                      </a:cubicBezTo>
                      <a:cubicBezTo>
                        <a:pt x="98823" y="114300"/>
                        <a:pt x="96590" y="115490"/>
                        <a:pt x="95697" y="116086"/>
                      </a:cubicBezTo>
                      <a:cubicBezTo>
                        <a:pt x="94209" y="116979"/>
                        <a:pt x="93242" y="117202"/>
                        <a:pt x="92795" y="116756"/>
                      </a:cubicBezTo>
                      <a:cubicBezTo>
                        <a:pt x="92349" y="116309"/>
                        <a:pt x="91530" y="116235"/>
                        <a:pt x="90340" y="116532"/>
                      </a:cubicBezTo>
                      <a:cubicBezTo>
                        <a:pt x="88851" y="116532"/>
                        <a:pt x="87810" y="116681"/>
                        <a:pt x="87214" y="116979"/>
                      </a:cubicBezTo>
                      <a:cubicBezTo>
                        <a:pt x="86917" y="117276"/>
                        <a:pt x="86321" y="117723"/>
                        <a:pt x="85428" y="118318"/>
                      </a:cubicBezTo>
                      <a:cubicBezTo>
                        <a:pt x="84833" y="118914"/>
                        <a:pt x="84089" y="119509"/>
                        <a:pt x="83196" y="120104"/>
                      </a:cubicBezTo>
                      <a:cubicBezTo>
                        <a:pt x="81708" y="120699"/>
                        <a:pt x="79029" y="122337"/>
                        <a:pt x="75159" y="125015"/>
                      </a:cubicBezTo>
                      <a:cubicBezTo>
                        <a:pt x="70992" y="127992"/>
                        <a:pt x="68462" y="129629"/>
                        <a:pt x="67569" y="129927"/>
                      </a:cubicBezTo>
                      <a:cubicBezTo>
                        <a:pt x="66378" y="130224"/>
                        <a:pt x="65783" y="130224"/>
                        <a:pt x="65783" y="129927"/>
                      </a:cubicBezTo>
                      <a:cubicBezTo>
                        <a:pt x="65485" y="129927"/>
                        <a:pt x="66825" y="128885"/>
                        <a:pt x="69801" y="126801"/>
                      </a:cubicBezTo>
                      <a:cubicBezTo>
                        <a:pt x="72480" y="124718"/>
                        <a:pt x="73820" y="123527"/>
                        <a:pt x="73820" y="123230"/>
                      </a:cubicBezTo>
                      <a:cubicBezTo>
                        <a:pt x="73820" y="122932"/>
                        <a:pt x="73671" y="122783"/>
                        <a:pt x="73373" y="122783"/>
                      </a:cubicBezTo>
                      <a:cubicBezTo>
                        <a:pt x="73076" y="122783"/>
                        <a:pt x="71736" y="123825"/>
                        <a:pt x="69355" y="125908"/>
                      </a:cubicBezTo>
                      <a:cubicBezTo>
                        <a:pt x="66974" y="127992"/>
                        <a:pt x="65634" y="129034"/>
                        <a:pt x="65336" y="129034"/>
                      </a:cubicBezTo>
                      <a:cubicBezTo>
                        <a:pt x="65039" y="129034"/>
                        <a:pt x="64964" y="128885"/>
                        <a:pt x="65113" y="128587"/>
                      </a:cubicBezTo>
                      <a:cubicBezTo>
                        <a:pt x="65262" y="128290"/>
                        <a:pt x="66974" y="126504"/>
                        <a:pt x="70248" y="123230"/>
                      </a:cubicBezTo>
                      <a:cubicBezTo>
                        <a:pt x="73820" y="120253"/>
                        <a:pt x="78880" y="115639"/>
                        <a:pt x="85428" y="109389"/>
                      </a:cubicBezTo>
                      <a:cubicBezTo>
                        <a:pt x="91977" y="102840"/>
                        <a:pt x="96888" y="98226"/>
                        <a:pt x="100162" y="95548"/>
                      </a:cubicBezTo>
                      <a:cubicBezTo>
                        <a:pt x="102246" y="93464"/>
                        <a:pt x="104776" y="91083"/>
                        <a:pt x="107753" y="88404"/>
                      </a:cubicBezTo>
                      <a:lnTo>
                        <a:pt x="110431" y="85725"/>
                      </a:lnTo>
                      <a:lnTo>
                        <a:pt x="109538" y="80814"/>
                      </a:lnTo>
                      <a:cubicBezTo>
                        <a:pt x="109241" y="77539"/>
                        <a:pt x="108869" y="75753"/>
                        <a:pt x="108422" y="75456"/>
                      </a:cubicBezTo>
                      <a:cubicBezTo>
                        <a:pt x="107976" y="75158"/>
                        <a:pt x="107083" y="75530"/>
                        <a:pt x="105743" y="76572"/>
                      </a:cubicBezTo>
                      <a:cubicBezTo>
                        <a:pt x="104404" y="77614"/>
                        <a:pt x="103436" y="78135"/>
                        <a:pt x="102841" y="78135"/>
                      </a:cubicBezTo>
                      <a:cubicBezTo>
                        <a:pt x="102246" y="78432"/>
                        <a:pt x="101353" y="79028"/>
                        <a:pt x="100162" y="79921"/>
                      </a:cubicBezTo>
                      <a:cubicBezTo>
                        <a:pt x="98972" y="80814"/>
                        <a:pt x="98079" y="81260"/>
                        <a:pt x="97483" y="81260"/>
                      </a:cubicBezTo>
                      <a:cubicBezTo>
                        <a:pt x="97483" y="81558"/>
                        <a:pt x="97260" y="81781"/>
                        <a:pt x="96814" y="81930"/>
                      </a:cubicBezTo>
                      <a:cubicBezTo>
                        <a:pt x="96367" y="82079"/>
                        <a:pt x="95846" y="82302"/>
                        <a:pt x="95251" y="82599"/>
                      </a:cubicBezTo>
                      <a:cubicBezTo>
                        <a:pt x="94656" y="82897"/>
                        <a:pt x="94209" y="83046"/>
                        <a:pt x="93912" y="83046"/>
                      </a:cubicBezTo>
                      <a:cubicBezTo>
                        <a:pt x="91828" y="83939"/>
                        <a:pt x="90712" y="84385"/>
                        <a:pt x="90563" y="84385"/>
                      </a:cubicBezTo>
                      <a:cubicBezTo>
                        <a:pt x="90414" y="84385"/>
                        <a:pt x="89744" y="84832"/>
                        <a:pt x="88554" y="85725"/>
                      </a:cubicBezTo>
                      <a:cubicBezTo>
                        <a:pt x="87363" y="86915"/>
                        <a:pt x="86321" y="87511"/>
                        <a:pt x="85428" y="87511"/>
                      </a:cubicBezTo>
                      <a:cubicBezTo>
                        <a:pt x="84238" y="87511"/>
                        <a:pt x="83196" y="87213"/>
                        <a:pt x="82303" y="86618"/>
                      </a:cubicBezTo>
                      <a:cubicBezTo>
                        <a:pt x="81112" y="86320"/>
                        <a:pt x="80219" y="85725"/>
                        <a:pt x="79624" y="84832"/>
                      </a:cubicBezTo>
                      <a:cubicBezTo>
                        <a:pt x="78731" y="84237"/>
                        <a:pt x="77689" y="83939"/>
                        <a:pt x="76499" y="83939"/>
                      </a:cubicBezTo>
                      <a:cubicBezTo>
                        <a:pt x="75308" y="83641"/>
                        <a:pt x="74564" y="83790"/>
                        <a:pt x="74266" y="84385"/>
                      </a:cubicBezTo>
                      <a:cubicBezTo>
                        <a:pt x="73969" y="84683"/>
                        <a:pt x="73671" y="85278"/>
                        <a:pt x="73373" y="86171"/>
                      </a:cubicBezTo>
                      <a:cubicBezTo>
                        <a:pt x="73076" y="86767"/>
                        <a:pt x="72778" y="87213"/>
                        <a:pt x="72480" y="87511"/>
                      </a:cubicBezTo>
                      <a:cubicBezTo>
                        <a:pt x="72183" y="88106"/>
                        <a:pt x="71438" y="89743"/>
                        <a:pt x="70248" y="92422"/>
                      </a:cubicBezTo>
                      <a:cubicBezTo>
                        <a:pt x="69355" y="94208"/>
                        <a:pt x="67867" y="96292"/>
                        <a:pt x="65783" y="98673"/>
                      </a:cubicBezTo>
                      <a:cubicBezTo>
                        <a:pt x="65485" y="98971"/>
                        <a:pt x="65039" y="99491"/>
                        <a:pt x="64444" y="100236"/>
                      </a:cubicBezTo>
                      <a:cubicBezTo>
                        <a:pt x="63848" y="100980"/>
                        <a:pt x="63402" y="101501"/>
                        <a:pt x="63104" y="101798"/>
                      </a:cubicBezTo>
                      <a:cubicBezTo>
                        <a:pt x="62806" y="102096"/>
                        <a:pt x="62658" y="102245"/>
                        <a:pt x="62658" y="102245"/>
                      </a:cubicBezTo>
                      <a:cubicBezTo>
                        <a:pt x="62360" y="102542"/>
                        <a:pt x="61913" y="103138"/>
                        <a:pt x="61318" y="104031"/>
                      </a:cubicBezTo>
                      <a:cubicBezTo>
                        <a:pt x="60723" y="104924"/>
                        <a:pt x="59830" y="106114"/>
                        <a:pt x="58639" y="107603"/>
                      </a:cubicBezTo>
                      <a:cubicBezTo>
                        <a:pt x="57746" y="108793"/>
                        <a:pt x="56704" y="110430"/>
                        <a:pt x="55514" y="112514"/>
                      </a:cubicBezTo>
                      <a:cubicBezTo>
                        <a:pt x="54621" y="114300"/>
                        <a:pt x="54174" y="115788"/>
                        <a:pt x="54174" y="116979"/>
                      </a:cubicBezTo>
                      <a:cubicBezTo>
                        <a:pt x="54174" y="117872"/>
                        <a:pt x="53430" y="119360"/>
                        <a:pt x="51942" y="121444"/>
                      </a:cubicBezTo>
                      <a:cubicBezTo>
                        <a:pt x="50751" y="123825"/>
                        <a:pt x="49561" y="125611"/>
                        <a:pt x="48370" y="126801"/>
                      </a:cubicBezTo>
                      <a:cubicBezTo>
                        <a:pt x="47179" y="127992"/>
                        <a:pt x="45468" y="130299"/>
                        <a:pt x="43236" y="133722"/>
                      </a:cubicBezTo>
                      <a:cubicBezTo>
                        <a:pt x="41003" y="137145"/>
                        <a:pt x="39738" y="139005"/>
                        <a:pt x="39440" y="139303"/>
                      </a:cubicBezTo>
                      <a:cubicBezTo>
                        <a:pt x="38547" y="140196"/>
                        <a:pt x="38101" y="140791"/>
                        <a:pt x="38101" y="141089"/>
                      </a:cubicBezTo>
                      <a:cubicBezTo>
                        <a:pt x="37506" y="141684"/>
                        <a:pt x="36464" y="141387"/>
                        <a:pt x="34976" y="140196"/>
                      </a:cubicBezTo>
                      <a:cubicBezTo>
                        <a:pt x="33190" y="139303"/>
                        <a:pt x="29915" y="136475"/>
                        <a:pt x="25153" y="131713"/>
                      </a:cubicBezTo>
                      <a:cubicBezTo>
                        <a:pt x="20390" y="126950"/>
                        <a:pt x="17637" y="124569"/>
                        <a:pt x="16893" y="124569"/>
                      </a:cubicBezTo>
                      <a:cubicBezTo>
                        <a:pt x="16149" y="124569"/>
                        <a:pt x="15628" y="124420"/>
                        <a:pt x="15330" y="124123"/>
                      </a:cubicBezTo>
                      <a:cubicBezTo>
                        <a:pt x="15033" y="123825"/>
                        <a:pt x="13693" y="123378"/>
                        <a:pt x="11312" y="122783"/>
                      </a:cubicBezTo>
                      <a:cubicBezTo>
                        <a:pt x="10717" y="122783"/>
                        <a:pt x="9600" y="122634"/>
                        <a:pt x="7963" y="122337"/>
                      </a:cubicBezTo>
                      <a:cubicBezTo>
                        <a:pt x="6326" y="122039"/>
                        <a:pt x="5210" y="121890"/>
                        <a:pt x="4615" y="121890"/>
                      </a:cubicBezTo>
                      <a:cubicBezTo>
                        <a:pt x="3126" y="121890"/>
                        <a:pt x="2085" y="121592"/>
                        <a:pt x="1489" y="120997"/>
                      </a:cubicBezTo>
                      <a:cubicBezTo>
                        <a:pt x="894" y="120402"/>
                        <a:pt x="447" y="119211"/>
                        <a:pt x="150" y="117425"/>
                      </a:cubicBezTo>
                      <a:cubicBezTo>
                        <a:pt x="-148" y="115937"/>
                        <a:pt x="1" y="114151"/>
                        <a:pt x="596" y="112067"/>
                      </a:cubicBezTo>
                      <a:cubicBezTo>
                        <a:pt x="894" y="110282"/>
                        <a:pt x="1936" y="108049"/>
                        <a:pt x="3722" y="105370"/>
                      </a:cubicBezTo>
                      <a:cubicBezTo>
                        <a:pt x="5805" y="102394"/>
                        <a:pt x="9079" y="98673"/>
                        <a:pt x="13544" y="94208"/>
                      </a:cubicBezTo>
                      <a:cubicBezTo>
                        <a:pt x="18604" y="89148"/>
                        <a:pt x="22325" y="85576"/>
                        <a:pt x="24706" y="83492"/>
                      </a:cubicBezTo>
                      <a:cubicBezTo>
                        <a:pt x="27385" y="80814"/>
                        <a:pt x="28725" y="79251"/>
                        <a:pt x="28725" y="78804"/>
                      </a:cubicBezTo>
                      <a:cubicBezTo>
                        <a:pt x="28725" y="78358"/>
                        <a:pt x="28204" y="77316"/>
                        <a:pt x="27162" y="75679"/>
                      </a:cubicBezTo>
                      <a:cubicBezTo>
                        <a:pt x="26120" y="74042"/>
                        <a:pt x="25599" y="72926"/>
                        <a:pt x="25599" y="72330"/>
                      </a:cubicBezTo>
                      <a:cubicBezTo>
                        <a:pt x="25599" y="71437"/>
                        <a:pt x="25227" y="70396"/>
                        <a:pt x="24483" y="69205"/>
                      </a:cubicBezTo>
                      <a:cubicBezTo>
                        <a:pt x="23739" y="68014"/>
                        <a:pt x="23367" y="66600"/>
                        <a:pt x="23367" y="64963"/>
                      </a:cubicBezTo>
                      <a:cubicBezTo>
                        <a:pt x="23367" y="63326"/>
                        <a:pt x="23590" y="62433"/>
                        <a:pt x="24037" y="62284"/>
                      </a:cubicBezTo>
                      <a:cubicBezTo>
                        <a:pt x="24483" y="62136"/>
                        <a:pt x="24855" y="61317"/>
                        <a:pt x="25153" y="59829"/>
                      </a:cubicBezTo>
                      <a:cubicBezTo>
                        <a:pt x="25451" y="58340"/>
                        <a:pt x="25302" y="55066"/>
                        <a:pt x="24706" y="50006"/>
                      </a:cubicBezTo>
                      <a:cubicBezTo>
                        <a:pt x="24111" y="44946"/>
                        <a:pt x="23367" y="40556"/>
                        <a:pt x="22474" y="36835"/>
                      </a:cubicBezTo>
                      <a:cubicBezTo>
                        <a:pt x="21581" y="33114"/>
                        <a:pt x="20688" y="30510"/>
                        <a:pt x="19795" y="29021"/>
                      </a:cubicBezTo>
                      <a:cubicBezTo>
                        <a:pt x="18902" y="27235"/>
                        <a:pt x="17712" y="25598"/>
                        <a:pt x="16223" y="24110"/>
                      </a:cubicBezTo>
                      <a:cubicBezTo>
                        <a:pt x="15330" y="23217"/>
                        <a:pt x="13991" y="21729"/>
                        <a:pt x="12205" y="19645"/>
                      </a:cubicBezTo>
                      <a:cubicBezTo>
                        <a:pt x="11312" y="18455"/>
                        <a:pt x="10568" y="17413"/>
                        <a:pt x="9972" y="16520"/>
                      </a:cubicBezTo>
                      <a:cubicBezTo>
                        <a:pt x="9377" y="15627"/>
                        <a:pt x="9303" y="14957"/>
                        <a:pt x="9749" y="14511"/>
                      </a:cubicBezTo>
                      <a:cubicBezTo>
                        <a:pt x="10196" y="14064"/>
                        <a:pt x="11535" y="13841"/>
                        <a:pt x="13768" y="13841"/>
                      </a:cubicBezTo>
                      <a:cubicBezTo>
                        <a:pt x="16000" y="13841"/>
                        <a:pt x="18158" y="14287"/>
                        <a:pt x="20242" y="15180"/>
                      </a:cubicBezTo>
                      <a:cubicBezTo>
                        <a:pt x="22028" y="15776"/>
                        <a:pt x="24111" y="16669"/>
                        <a:pt x="26492" y="17859"/>
                      </a:cubicBezTo>
                      <a:cubicBezTo>
                        <a:pt x="28576" y="18752"/>
                        <a:pt x="31106" y="20687"/>
                        <a:pt x="34083" y="23664"/>
                      </a:cubicBezTo>
                      <a:cubicBezTo>
                        <a:pt x="37059" y="26640"/>
                        <a:pt x="38994" y="29170"/>
                        <a:pt x="39887" y="31254"/>
                      </a:cubicBezTo>
                      <a:cubicBezTo>
                        <a:pt x="41078" y="33635"/>
                        <a:pt x="41970" y="36314"/>
                        <a:pt x="42566" y="39290"/>
                      </a:cubicBezTo>
                      <a:cubicBezTo>
                        <a:pt x="43459" y="42565"/>
                        <a:pt x="44054" y="44202"/>
                        <a:pt x="44352" y="44202"/>
                      </a:cubicBezTo>
                      <a:cubicBezTo>
                        <a:pt x="44352" y="44202"/>
                        <a:pt x="44575" y="44053"/>
                        <a:pt x="45021" y="43755"/>
                      </a:cubicBezTo>
                      <a:cubicBezTo>
                        <a:pt x="45468" y="43458"/>
                        <a:pt x="46138" y="43160"/>
                        <a:pt x="47031" y="42862"/>
                      </a:cubicBezTo>
                      <a:cubicBezTo>
                        <a:pt x="47924" y="42565"/>
                        <a:pt x="48817" y="42118"/>
                        <a:pt x="49710" y="41523"/>
                      </a:cubicBezTo>
                      <a:cubicBezTo>
                        <a:pt x="52984" y="40035"/>
                        <a:pt x="55812" y="39142"/>
                        <a:pt x="58193" y="38844"/>
                      </a:cubicBezTo>
                      <a:cubicBezTo>
                        <a:pt x="60574" y="38546"/>
                        <a:pt x="63104" y="38844"/>
                        <a:pt x="65783" y="39737"/>
                      </a:cubicBezTo>
                      <a:cubicBezTo>
                        <a:pt x="68462" y="40630"/>
                        <a:pt x="70397" y="41821"/>
                        <a:pt x="71587" y="43309"/>
                      </a:cubicBezTo>
                      <a:cubicBezTo>
                        <a:pt x="73076" y="44499"/>
                        <a:pt x="74043" y="45913"/>
                        <a:pt x="74489" y="47550"/>
                      </a:cubicBezTo>
                      <a:cubicBezTo>
                        <a:pt x="74936" y="49188"/>
                        <a:pt x="74713" y="50899"/>
                        <a:pt x="73820" y="52685"/>
                      </a:cubicBezTo>
                      <a:cubicBezTo>
                        <a:pt x="72927" y="54769"/>
                        <a:pt x="71811" y="56555"/>
                        <a:pt x="70471" y="58043"/>
                      </a:cubicBezTo>
                      <a:cubicBezTo>
                        <a:pt x="69132" y="59531"/>
                        <a:pt x="67420" y="61094"/>
                        <a:pt x="65336" y="62731"/>
                      </a:cubicBezTo>
                      <a:cubicBezTo>
                        <a:pt x="63253" y="64368"/>
                        <a:pt x="61616" y="65484"/>
                        <a:pt x="60425" y="66080"/>
                      </a:cubicBezTo>
                      <a:cubicBezTo>
                        <a:pt x="59830" y="66377"/>
                        <a:pt x="58342" y="67419"/>
                        <a:pt x="55960" y="69205"/>
                      </a:cubicBezTo>
                      <a:cubicBezTo>
                        <a:pt x="54174" y="70396"/>
                        <a:pt x="52388" y="71884"/>
                        <a:pt x="50603" y="73670"/>
                      </a:cubicBezTo>
                      <a:cubicBezTo>
                        <a:pt x="48817" y="75456"/>
                        <a:pt x="47924" y="76944"/>
                        <a:pt x="47924" y="78135"/>
                      </a:cubicBezTo>
                      <a:cubicBezTo>
                        <a:pt x="47924" y="79325"/>
                        <a:pt x="47998" y="79995"/>
                        <a:pt x="48147" y="80144"/>
                      </a:cubicBezTo>
                      <a:cubicBezTo>
                        <a:pt x="48296" y="80293"/>
                        <a:pt x="48668" y="80367"/>
                        <a:pt x="49263" y="80367"/>
                      </a:cubicBezTo>
                      <a:cubicBezTo>
                        <a:pt x="49858" y="80069"/>
                        <a:pt x="51793" y="79772"/>
                        <a:pt x="55067" y="79474"/>
                      </a:cubicBezTo>
                      <a:cubicBezTo>
                        <a:pt x="58342" y="79176"/>
                        <a:pt x="61020" y="79325"/>
                        <a:pt x="63104" y="79921"/>
                      </a:cubicBezTo>
                      <a:cubicBezTo>
                        <a:pt x="65485" y="80516"/>
                        <a:pt x="67122" y="81111"/>
                        <a:pt x="68015" y="81707"/>
                      </a:cubicBezTo>
                      <a:cubicBezTo>
                        <a:pt x="68908" y="82302"/>
                        <a:pt x="69727" y="82227"/>
                        <a:pt x="70471" y="81483"/>
                      </a:cubicBezTo>
                      <a:cubicBezTo>
                        <a:pt x="71215" y="80739"/>
                        <a:pt x="71438" y="79697"/>
                        <a:pt x="71141" y="78358"/>
                      </a:cubicBezTo>
                      <a:cubicBezTo>
                        <a:pt x="70843" y="77018"/>
                        <a:pt x="70992" y="76349"/>
                        <a:pt x="71587" y="76349"/>
                      </a:cubicBezTo>
                      <a:cubicBezTo>
                        <a:pt x="72480" y="76349"/>
                        <a:pt x="74117" y="75753"/>
                        <a:pt x="76499" y="74563"/>
                      </a:cubicBezTo>
                      <a:cubicBezTo>
                        <a:pt x="78880" y="73372"/>
                        <a:pt x="82452" y="71140"/>
                        <a:pt x="87214" y="67865"/>
                      </a:cubicBezTo>
                      <a:cubicBezTo>
                        <a:pt x="91679" y="64889"/>
                        <a:pt x="94656" y="62657"/>
                        <a:pt x="96144" y="61168"/>
                      </a:cubicBezTo>
                      <a:cubicBezTo>
                        <a:pt x="97037" y="60573"/>
                        <a:pt x="98525" y="59382"/>
                        <a:pt x="100609" y="57596"/>
                      </a:cubicBezTo>
                      <a:lnTo>
                        <a:pt x="102395" y="55810"/>
                      </a:lnTo>
                      <a:lnTo>
                        <a:pt x="100609" y="53132"/>
                      </a:lnTo>
                      <a:cubicBezTo>
                        <a:pt x="99418" y="51048"/>
                        <a:pt x="98525" y="49411"/>
                        <a:pt x="97930" y="48220"/>
                      </a:cubicBezTo>
                      <a:cubicBezTo>
                        <a:pt x="97037" y="47327"/>
                        <a:pt x="96144" y="46285"/>
                        <a:pt x="95251" y="45095"/>
                      </a:cubicBezTo>
                      <a:cubicBezTo>
                        <a:pt x="94358" y="43904"/>
                        <a:pt x="92721" y="42118"/>
                        <a:pt x="90340" y="39737"/>
                      </a:cubicBezTo>
                      <a:cubicBezTo>
                        <a:pt x="87661" y="37356"/>
                        <a:pt x="84833" y="34974"/>
                        <a:pt x="81856" y="32593"/>
                      </a:cubicBezTo>
                      <a:cubicBezTo>
                        <a:pt x="78880" y="30510"/>
                        <a:pt x="75903" y="28724"/>
                        <a:pt x="72927" y="27235"/>
                      </a:cubicBezTo>
                      <a:cubicBezTo>
                        <a:pt x="69950" y="25747"/>
                        <a:pt x="67122" y="24557"/>
                        <a:pt x="64444" y="23664"/>
                      </a:cubicBezTo>
                      <a:cubicBezTo>
                        <a:pt x="61765" y="23068"/>
                        <a:pt x="58342" y="22622"/>
                        <a:pt x="54174" y="22324"/>
                      </a:cubicBezTo>
                      <a:cubicBezTo>
                        <a:pt x="53281" y="22324"/>
                        <a:pt x="51793" y="22250"/>
                        <a:pt x="49710" y="22101"/>
                      </a:cubicBezTo>
                      <a:cubicBezTo>
                        <a:pt x="47626" y="21952"/>
                        <a:pt x="46435" y="21878"/>
                        <a:pt x="46138" y="21878"/>
                      </a:cubicBezTo>
                      <a:cubicBezTo>
                        <a:pt x="44054" y="21580"/>
                        <a:pt x="42417" y="21133"/>
                        <a:pt x="41226" y="20538"/>
                      </a:cubicBezTo>
                      <a:cubicBezTo>
                        <a:pt x="39738" y="19943"/>
                        <a:pt x="38696" y="19199"/>
                        <a:pt x="38101" y="18306"/>
                      </a:cubicBezTo>
                      <a:cubicBezTo>
                        <a:pt x="37506" y="17413"/>
                        <a:pt x="37729" y="16445"/>
                        <a:pt x="38771" y="15404"/>
                      </a:cubicBezTo>
                      <a:cubicBezTo>
                        <a:pt x="39812" y="14362"/>
                        <a:pt x="41078" y="13394"/>
                        <a:pt x="42566" y="12501"/>
                      </a:cubicBezTo>
                      <a:cubicBezTo>
                        <a:pt x="44352" y="11906"/>
                        <a:pt x="46286" y="11460"/>
                        <a:pt x="48370" y="11162"/>
                      </a:cubicBezTo>
                      <a:cubicBezTo>
                        <a:pt x="50454" y="10864"/>
                        <a:pt x="53430" y="10790"/>
                        <a:pt x="57300" y="10939"/>
                      </a:cubicBezTo>
                      <a:close/>
                      <a:moveTo>
                        <a:pt x="122486" y="0"/>
                      </a:moveTo>
                      <a:cubicBezTo>
                        <a:pt x="123975" y="0"/>
                        <a:pt x="126058" y="0"/>
                        <a:pt x="128737" y="0"/>
                      </a:cubicBezTo>
                      <a:cubicBezTo>
                        <a:pt x="131416" y="298"/>
                        <a:pt x="134244" y="446"/>
                        <a:pt x="137220" y="446"/>
                      </a:cubicBezTo>
                      <a:cubicBezTo>
                        <a:pt x="140197" y="1042"/>
                        <a:pt x="142281" y="1637"/>
                        <a:pt x="143471" y="2232"/>
                      </a:cubicBezTo>
                      <a:cubicBezTo>
                        <a:pt x="144364" y="3125"/>
                        <a:pt x="146448" y="4316"/>
                        <a:pt x="149722" y="5804"/>
                      </a:cubicBezTo>
                      <a:cubicBezTo>
                        <a:pt x="152699" y="7292"/>
                        <a:pt x="154782" y="9078"/>
                        <a:pt x="155973" y="11162"/>
                      </a:cubicBezTo>
                      <a:cubicBezTo>
                        <a:pt x="157163" y="12948"/>
                        <a:pt x="157759" y="14362"/>
                        <a:pt x="157759" y="15404"/>
                      </a:cubicBezTo>
                      <a:cubicBezTo>
                        <a:pt x="157759" y="16445"/>
                        <a:pt x="157982" y="17041"/>
                        <a:pt x="158428" y="17190"/>
                      </a:cubicBezTo>
                      <a:cubicBezTo>
                        <a:pt x="158875" y="17338"/>
                        <a:pt x="159098" y="18157"/>
                        <a:pt x="159098" y="19645"/>
                      </a:cubicBezTo>
                      <a:cubicBezTo>
                        <a:pt x="159098" y="20836"/>
                        <a:pt x="158503" y="22175"/>
                        <a:pt x="157312" y="23664"/>
                      </a:cubicBezTo>
                      <a:cubicBezTo>
                        <a:pt x="155824" y="25449"/>
                        <a:pt x="153889" y="26938"/>
                        <a:pt x="151508" y="28128"/>
                      </a:cubicBezTo>
                      <a:cubicBezTo>
                        <a:pt x="148829" y="29319"/>
                        <a:pt x="147043" y="29765"/>
                        <a:pt x="146150" y="29468"/>
                      </a:cubicBezTo>
                      <a:cubicBezTo>
                        <a:pt x="145257" y="29170"/>
                        <a:pt x="144067" y="29170"/>
                        <a:pt x="142578" y="29468"/>
                      </a:cubicBezTo>
                      <a:cubicBezTo>
                        <a:pt x="141388" y="29468"/>
                        <a:pt x="140792" y="29021"/>
                        <a:pt x="140792" y="28128"/>
                      </a:cubicBezTo>
                      <a:cubicBezTo>
                        <a:pt x="140792" y="27235"/>
                        <a:pt x="140495" y="26789"/>
                        <a:pt x="139899" y="26789"/>
                      </a:cubicBezTo>
                      <a:cubicBezTo>
                        <a:pt x="139304" y="26789"/>
                        <a:pt x="138411" y="27384"/>
                        <a:pt x="137220" y="28575"/>
                      </a:cubicBezTo>
                      <a:cubicBezTo>
                        <a:pt x="136328" y="29765"/>
                        <a:pt x="135583" y="30584"/>
                        <a:pt x="134988" y="31031"/>
                      </a:cubicBezTo>
                      <a:cubicBezTo>
                        <a:pt x="134393" y="31477"/>
                        <a:pt x="133649" y="31849"/>
                        <a:pt x="132756" y="32147"/>
                      </a:cubicBezTo>
                      <a:cubicBezTo>
                        <a:pt x="131863" y="32147"/>
                        <a:pt x="131267" y="31626"/>
                        <a:pt x="130970" y="30584"/>
                      </a:cubicBezTo>
                      <a:cubicBezTo>
                        <a:pt x="130672" y="29542"/>
                        <a:pt x="131044" y="27607"/>
                        <a:pt x="132086" y="24780"/>
                      </a:cubicBezTo>
                      <a:cubicBezTo>
                        <a:pt x="133128" y="21952"/>
                        <a:pt x="133649" y="20017"/>
                        <a:pt x="133649" y="18975"/>
                      </a:cubicBezTo>
                      <a:cubicBezTo>
                        <a:pt x="133649" y="17934"/>
                        <a:pt x="133202" y="17264"/>
                        <a:pt x="132309" y="16966"/>
                      </a:cubicBezTo>
                      <a:cubicBezTo>
                        <a:pt x="131119" y="16371"/>
                        <a:pt x="129630" y="15924"/>
                        <a:pt x="127844" y="15627"/>
                      </a:cubicBezTo>
                      <a:cubicBezTo>
                        <a:pt x="126058" y="15329"/>
                        <a:pt x="124719" y="14734"/>
                        <a:pt x="123826" y="13841"/>
                      </a:cubicBezTo>
                      <a:cubicBezTo>
                        <a:pt x="122635" y="12650"/>
                        <a:pt x="121445" y="11608"/>
                        <a:pt x="120254" y="10715"/>
                      </a:cubicBezTo>
                      <a:cubicBezTo>
                        <a:pt x="118468" y="9823"/>
                        <a:pt x="117426" y="9078"/>
                        <a:pt x="117129" y="8483"/>
                      </a:cubicBezTo>
                      <a:cubicBezTo>
                        <a:pt x="116831" y="7888"/>
                        <a:pt x="116385" y="7218"/>
                        <a:pt x="115789" y="6474"/>
                      </a:cubicBezTo>
                      <a:cubicBezTo>
                        <a:pt x="115194" y="5730"/>
                        <a:pt x="114896" y="4986"/>
                        <a:pt x="114896" y="4241"/>
                      </a:cubicBezTo>
                      <a:cubicBezTo>
                        <a:pt x="114896" y="3497"/>
                        <a:pt x="115640" y="2679"/>
                        <a:pt x="117129" y="1786"/>
                      </a:cubicBezTo>
                      <a:cubicBezTo>
                        <a:pt x="118915" y="893"/>
                        <a:pt x="120701" y="298"/>
                        <a:pt x="1224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noAutofit/>
                </a:bodyPr>
                <a:lstStyle/>
                <a:p>
                  <a:pPr algn="ctr"/>
                  <a:endParaRPr lang="zh-CN" altLang="en-US" sz="100" dirty="0">
                    <a:solidFill>
                      <a:schemeClr val="accent2"/>
                    </a:solidFill>
                    <a:latin typeface="演示少年行" panose="00000500000000000000" pitchFamily="2" charset="-122"/>
                    <a:ea typeface="演示少年行" panose="00000500000000000000" pitchFamily="2" charset="-122"/>
                  </a:endParaRPr>
                </a:p>
              </p:txBody>
            </p:sp>
            <p:sp>
              <p:nvSpPr>
                <p:cNvPr id="196" name="TextBox 114">
                  <a:extLst>
                    <a:ext uri="{FF2B5EF4-FFF2-40B4-BE49-F238E27FC236}">
                      <a16:creationId xmlns:a16="http://schemas.microsoft.com/office/drawing/2014/main" id="{84338616-300C-4F37-B4C7-2A4DB8464578}"/>
                    </a:ext>
                  </a:extLst>
                </p:cNvPr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4460823" y="-3104590"/>
                  <a:ext cx="1306819" cy="10131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4019" h="700869">
                      <a:moveTo>
                        <a:pt x="765079" y="589862"/>
                      </a:moveTo>
                      <a:cubicBezTo>
                        <a:pt x="764354" y="588411"/>
                        <a:pt x="761089" y="590588"/>
                        <a:pt x="755285" y="596392"/>
                      </a:cubicBezTo>
                      <a:cubicBezTo>
                        <a:pt x="748029" y="602196"/>
                        <a:pt x="744402" y="606187"/>
                        <a:pt x="744402" y="608363"/>
                      </a:cubicBezTo>
                      <a:cubicBezTo>
                        <a:pt x="744402" y="610540"/>
                        <a:pt x="745853" y="610903"/>
                        <a:pt x="748755" y="609451"/>
                      </a:cubicBezTo>
                      <a:cubicBezTo>
                        <a:pt x="751657" y="609451"/>
                        <a:pt x="753834" y="609451"/>
                        <a:pt x="755285" y="609451"/>
                      </a:cubicBezTo>
                      <a:cubicBezTo>
                        <a:pt x="756736" y="609451"/>
                        <a:pt x="758912" y="606549"/>
                        <a:pt x="761814" y="600745"/>
                      </a:cubicBezTo>
                      <a:cubicBezTo>
                        <a:pt x="764717" y="594941"/>
                        <a:pt x="765805" y="591313"/>
                        <a:pt x="765079" y="589862"/>
                      </a:cubicBezTo>
                      <a:close/>
                      <a:moveTo>
                        <a:pt x="842349" y="531093"/>
                      </a:moveTo>
                      <a:cubicBezTo>
                        <a:pt x="842349" y="532545"/>
                        <a:pt x="841624" y="534721"/>
                        <a:pt x="840172" y="537623"/>
                      </a:cubicBezTo>
                      <a:lnTo>
                        <a:pt x="835819" y="537623"/>
                      </a:lnTo>
                      <a:cubicBezTo>
                        <a:pt x="835819" y="534721"/>
                        <a:pt x="836545" y="533270"/>
                        <a:pt x="837996" y="533270"/>
                      </a:cubicBezTo>
                      <a:cubicBezTo>
                        <a:pt x="839447" y="531819"/>
                        <a:pt x="840898" y="531093"/>
                        <a:pt x="842349" y="531093"/>
                      </a:cubicBezTo>
                      <a:close/>
                      <a:moveTo>
                        <a:pt x="868468" y="491914"/>
                      </a:moveTo>
                      <a:cubicBezTo>
                        <a:pt x="869919" y="491914"/>
                        <a:pt x="870645" y="492277"/>
                        <a:pt x="870645" y="493003"/>
                      </a:cubicBezTo>
                      <a:cubicBezTo>
                        <a:pt x="870645" y="493728"/>
                        <a:pt x="866292" y="499895"/>
                        <a:pt x="857585" y="511504"/>
                      </a:cubicBezTo>
                      <a:lnTo>
                        <a:pt x="844526" y="526740"/>
                      </a:lnTo>
                      <a:cubicBezTo>
                        <a:pt x="844526" y="523838"/>
                        <a:pt x="848153" y="517308"/>
                        <a:pt x="855409" y="507151"/>
                      </a:cubicBezTo>
                      <a:cubicBezTo>
                        <a:pt x="862664" y="496993"/>
                        <a:pt x="867017" y="491914"/>
                        <a:pt x="868468" y="491914"/>
                      </a:cubicBezTo>
                      <a:close/>
                      <a:moveTo>
                        <a:pt x="298196" y="489738"/>
                      </a:moveTo>
                      <a:cubicBezTo>
                        <a:pt x="301098" y="489738"/>
                        <a:pt x="303275" y="490463"/>
                        <a:pt x="304726" y="491914"/>
                      </a:cubicBezTo>
                      <a:lnTo>
                        <a:pt x="304726" y="494091"/>
                      </a:lnTo>
                      <a:cubicBezTo>
                        <a:pt x="303275" y="492640"/>
                        <a:pt x="301098" y="493003"/>
                        <a:pt x="298196" y="495179"/>
                      </a:cubicBezTo>
                      <a:cubicBezTo>
                        <a:pt x="295294" y="497356"/>
                        <a:pt x="293480" y="497719"/>
                        <a:pt x="292755" y="496268"/>
                      </a:cubicBezTo>
                      <a:cubicBezTo>
                        <a:pt x="292029" y="494817"/>
                        <a:pt x="292029" y="493366"/>
                        <a:pt x="292755" y="491914"/>
                      </a:cubicBezTo>
                      <a:cubicBezTo>
                        <a:pt x="293480" y="490463"/>
                        <a:pt x="295294" y="489738"/>
                        <a:pt x="298196" y="489738"/>
                      </a:cubicBezTo>
                      <a:close/>
                      <a:moveTo>
                        <a:pt x="883705" y="424984"/>
                      </a:moveTo>
                      <a:cubicBezTo>
                        <a:pt x="883342" y="424984"/>
                        <a:pt x="882979" y="425891"/>
                        <a:pt x="882616" y="427704"/>
                      </a:cubicBezTo>
                      <a:cubicBezTo>
                        <a:pt x="881891" y="431332"/>
                        <a:pt x="884430" y="438225"/>
                        <a:pt x="890234" y="448382"/>
                      </a:cubicBezTo>
                      <a:cubicBezTo>
                        <a:pt x="890234" y="449833"/>
                        <a:pt x="890234" y="450559"/>
                        <a:pt x="890234" y="450559"/>
                      </a:cubicBezTo>
                      <a:cubicBezTo>
                        <a:pt x="890234" y="450559"/>
                        <a:pt x="890960" y="450559"/>
                        <a:pt x="892411" y="450559"/>
                      </a:cubicBezTo>
                      <a:cubicBezTo>
                        <a:pt x="893862" y="450559"/>
                        <a:pt x="894588" y="449108"/>
                        <a:pt x="894588" y="446206"/>
                      </a:cubicBezTo>
                      <a:cubicBezTo>
                        <a:pt x="894588" y="443303"/>
                        <a:pt x="893137" y="440401"/>
                        <a:pt x="890234" y="437499"/>
                      </a:cubicBezTo>
                      <a:cubicBezTo>
                        <a:pt x="887332" y="434597"/>
                        <a:pt x="885519" y="431332"/>
                        <a:pt x="884793" y="427704"/>
                      </a:cubicBezTo>
                      <a:cubicBezTo>
                        <a:pt x="884430" y="425891"/>
                        <a:pt x="884067" y="424984"/>
                        <a:pt x="883705" y="424984"/>
                      </a:cubicBezTo>
                      <a:close/>
                      <a:moveTo>
                        <a:pt x="322683" y="14692"/>
                      </a:moveTo>
                      <a:cubicBezTo>
                        <a:pt x="324497" y="15055"/>
                        <a:pt x="327218" y="15962"/>
                        <a:pt x="330845" y="17413"/>
                      </a:cubicBezTo>
                      <a:cubicBezTo>
                        <a:pt x="338101" y="18864"/>
                        <a:pt x="342454" y="21041"/>
                        <a:pt x="343905" y="23943"/>
                      </a:cubicBezTo>
                      <a:cubicBezTo>
                        <a:pt x="343905" y="26845"/>
                        <a:pt x="341366" y="30836"/>
                        <a:pt x="336287" y="35914"/>
                      </a:cubicBezTo>
                      <a:cubicBezTo>
                        <a:pt x="331208" y="40993"/>
                        <a:pt x="328669" y="44984"/>
                        <a:pt x="328669" y="47886"/>
                      </a:cubicBezTo>
                      <a:cubicBezTo>
                        <a:pt x="328669" y="50788"/>
                        <a:pt x="321413" y="60220"/>
                        <a:pt x="306903" y="76182"/>
                      </a:cubicBezTo>
                      <a:cubicBezTo>
                        <a:pt x="298196" y="86339"/>
                        <a:pt x="289490" y="96497"/>
                        <a:pt x="280783" y="106654"/>
                      </a:cubicBezTo>
                      <a:cubicBezTo>
                        <a:pt x="279332" y="109556"/>
                        <a:pt x="274979" y="115361"/>
                        <a:pt x="267724" y="124067"/>
                      </a:cubicBezTo>
                      <a:cubicBezTo>
                        <a:pt x="261919" y="131323"/>
                        <a:pt x="259017" y="135676"/>
                        <a:pt x="259017" y="137127"/>
                      </a:cubicBezTo>
                      <a:cubicBezTo>
                        <a:pt x="256115" y="140029"/>
                        <a:pt x="251762" y="145108"/>
                        <a:pt x="245958" y="152363"/>
                      </a:cubicBezTo>
                      <a:cubicBezTo>
                        <a:pt x="237251" y="162521"/>
                        <a:pt x="232898" y="167599"/>
                        <a:pt x="232898" y="167599"/>
                      </a:cubicBezTo>
                      <a:cubicBezTo>
                        <a:pt x="229996" y="169050"/>
                        <a:pt x="224917" y="175580"/>
                        <a:pt x="217662" y="187189"/>
                      </a:cubicBezTo>
                      <a:cubicBezTo>
                        <a:pt x="208955" y="198797"/>
                        <a:pt x="203876" y="204602"/>
                        <a:pt x="202425" y="204602"/>
                      </a:cubicBezTo>
                      <a:cubicBezTo>
                        <a:pt x="202425" y="204602"/>
                        <a:pt x="203151" y="203513"/>
                        <a:pt x="204602" y="201337"/>
                      </a:cubicBezTo>
                      <a:cubicBezTo>
                        <a:pt x="206053" y="199160"/>
                        <a:pt x="208230" y="195170"/>
                        <a:pt x="211132" y="189365"/>
                      </a:cubicBezTo>
                      <a:cubicBezTo>
                        <a:pt x="215485" y="183561"/>
                        <a:pt x="226368" y="169776"/>
                        <a:pt x="243781" y="148010"/>
                      </a:cubicBezTo>
                      <a:cubicBezTo>
                        <a:pt x="258292" y="127695"/>
                        <a:pt x="268449" y="112459"/>
                        <a:pt x="274254" y="102301"/>
                      </a:cubicBezTo>
                      <a:cubicBezTo>
                        <a:pt x="280058" y="93595"/>
                        <a:pt x="282597" y="88516"/>
                        <a:pt x="281872" y="87065"/>
                      </a:cubicBezTo>
                      <a:cubicBezTo>
                        <a:pt x="281146" y="85614"/>
                        <a:pt x="277881" y="87790"/>
                        <a:pt x="272077" y="93595"/>
                      </a:cubicBezTo>
                      <a:cubicBezTo>
                        <a:pt x="267724" y="97948"/>
                        <a:pt x="263370" y="103027"/>
                        <a:pt x="259017" y="108831"/>
                      </a:cubicBezTo>
                      <a:cubicBezTo>
                        <a:pt x="254664" y="113184"/>
                        <a:pt x="251762" y="116086"/>
                        <a:pt x="250311" y="117537"/>
                      </a:cubicBezTo>
                      <a:cubicBezTo>
                        <a:pt x="247409" y="120439"/>
                        <a:pt x="243055" y="125518"/>
                        <a:pt x="237251" y="132774"/>
                      </a:cubicBezTo>
                      <a:cubicBezTo>
                        <a:pt x="231447" y="138578"/>
                        <a:pt x="221289" y="148010"/>
                        <a:pt x="206779" y="161070"/>
                      </a:cubicBezTo>
                      <a:cubicBezTo>
                        <a:pt x="192268" y="172678"/>
                        <a:pt x="182110" y="179208"/>
                        <a:pt x="176306" y="180659"/>
                      </a:cubicBezTo>
                      <a:cubicBezTo>
                        <a:pt x="171953" y="183561"/>
                        <a:pt x="168325" y="185738"/>
                        <a:pt x="165423" y="187189"/>
                      </a:cubicBezTo>
                      <a:cubicBezTo>
                        <a:pt x="162521" y="190091"/>
                        <a:pt x="154540" y="193719"/>
                        <a:pt x="141480" y="198072"/>
                      </a:cubicBezTo>
                      <a:cubicBezTo>
                        <a:pt x="128421" y="203876"/>
                        <a:pt x="116086" y="207504"/>
                        <a:pt x="104478" y="208955"/>
                      </a:cubicBezTo>
                      <a:cubicBezTo>
                        <a:pt x="94320" y="208955"/>
                        <a:pt x="86339" y="206053"/>
                        <a:pt x="80535" y="200249"/>
                      </a:cubicBezTo>
                      <a:cubicBezTo>
                        <a:pt x="76182" y="194444"/>
                        <a:pt x="73280" y="188640"/>
                        <a:pt x="71829" y="182836"/>
                      </a:cubicBezTo>
                      <a:cubicBezTo>
                        <a:pt x="70378" y="177031"/>
                        <a:pt x="66750" y="170139"/>
                        <a:pt x="60946" y="162158"/>
                      </a:cubicBezTo>
                      <a:cubicBezTo>
                        <a:pt x="55141" y="154177"/>
                        <a:pt x="53690" y="148010"/>
                        <a:pt x="56592" y="143657"/>
                      </a:cubicBezTo>
                      <a:cubicBezTo>
                        <a:pt x="59495" y="136401"/>
                        <a:pt x="61671" y="132048"/>
                        <a:pt x="63122" y="130597"/>
                      </a:cubicBezTo>
                      <a:cubicBezTo>
                        <a:pt x="66024" y="129146"/>
                        <a:pt x="72917" y="130597"/>
                        <a:pt x="83800" y="134950"/>
                      </a:cubicBezTo>
                      <a:cubicBezTo>
                        <a:pt x="94683" y="139303"/>
                        <a:pt x="104478" y="139303"/>
                        <a:pt x="113184" y="134950"/>
                      </a:cubicBezTo>
                      <a:cubicBezTo>
                        <a:pt x="121891" y="132048"/>
                        <a:pt x="137853" y="121891"/>
                        <a:pt x="161070" y="104478"/>
                      </a:cubicBezTo>
                      <a:cubicBezTo>
                        <a:pt x="179934" y="92869"/>
                        <a:pt x="201700" y="78358"/>
                        <a:pt x="226368" y="60945"/>
                      </a:cubicBezTo>
                      <a:cubicBezTo>
                        <a:pt x="245232" y="47886"/>
                        <a:pt x="259743" y="38454"/>
                        <a:pt x="269900" y="32649"/>
                      </a:cubicBezTo>
                      <a:cubicBezTo>
                        <a:pt x="281509" y="26845"/>
                        <a:pt x="292392" y="22492"/>
                        <a:pt x="302549" y="19590"/>
                      </a:cubicBezTo>
                      <a:cubicBezTo>
                        <a:pt x="312707" y="16688"/>
                        <a:pt x="318511" y="15237"/>
                        <a:pt x="319962" y="15237"/>
                      </a:cubicBezTo>
                      <a:cubicBezTo>
                        <a:pt x="319962" y="14511"/>
                        <a:pt x="320869" y="14330"/>
                        <a:pt x="322683" y="14692"/>
                      </a:cubicBezTo>
                      <a:close/>
                      <a:moveTo>
                        <a:pt x="639924" y="0"/>
                      </a:moveTo>
                      <a:cubicBezTo>
                        <a:pt x="660239" y="1451"/>
                        <a:pt x="672573" y="4354"/>
                        <a:pt x="676927" y="8707"/>
                      </a:cubicBezTo>
                      <a:lnTo>
                        <a:pt x="681280" y="17413"/>
                      </a:lnTo>
                      <a:lnTo>
                        <a:pt x="674750" y="21766"/>
                      </a:lnTo>
                      <a:cubicBezTo>
                        <a:pt x="670397" y="26120"/>
                        <a:pt x="668220" y="30110"/>
                        <a:pt x="668220" y="33738"/>
                      </a:cubicBezTo>
                      <a:cubicBezTo>
                        <a:pt x="668220" y="37365"/>
                        <a:pt x="671122" y="39179"/>
                        <a:pt x="676927" y="39179"/>
                      </a:cubicBezTo>
                      <a:cubicBezTo>
                        <a:pt x="682731" y="39179"/>
                        <a:pt x="685633" y="40630"/>
                        <a:pt x="685633" y="43533"/>
                      </a:cubicBezTo>
                      <a:cubicBezTo>
                        <a:pt x="685633" y="46435"/>
                        <a:pt x="684545" y="47886"/>
                        <a:pt x="682368" y="47886"/>
                      </a:cubicBezTo>
                      <a:cubicBezTo>
                        <a:pt x="680191" y="47886"/>
                        <a:pt x="675476" y="50788"/>
                        <a:pt x="668220" y="56592"/>
                      </a:cubicBezTo>
                      <a:cubicBezTo>
                        <a:pt x="660965" y="62396"/>
                        <a:pt x="657337" y="66387"/>
                        <a:pt x="657337" y="68564"/>
                      </a:cubicBezTo>
                      <a:cubicBezTo>
                        <a:pt x="657337" y="70740"/>
                        <a:pt x="653709" y="74731"/>
                        <a:pt x="646454" y="80535"/>
                      </a:cubicBezTo>
                      <a:cubicBezTo>
                        <a:pt x="640650" y="86339"/>
                        <a:pt x="634845" y="90692"/>
                        <a:pt x="629041" y="93595"/>
                      </a:cubicBezTo>
                      <a:cubicBezTo>
                        <a:pt x="624688" y="96497"/>
                        <a:pt x="616344" y="102301"/>
                        <a:pt x="604010" y="111007"/>
                      </a:cubicBezTo>
                      <a:cubicBezTo>
                        <a:pt x="591676" y="119714"/>
                        <a:pt x="572449" y="137852"/>
                        <a:pt x="546330" y="165423"/>
                      </a:cubicBezTo>
                      <a:cubicBezTo>
                        <a:pt x="518759" y="191542"/>
                        <a:pt x="501347" y="208955"/>
                        <a:pt x="494091" y="217661"/>
                      </a:cubicBezTo>
                      <a:cubicBezTo>
                        <a:pt x="483934" y="229270"/>
                        <a:pt x="473776" y="241604"/>
                        <a:pt x="463619" y="254664"/>
                      </a:cubicBezTo>
                      <a:cubicBezTo>
                        <a:pt x="450559" y="272077"/>
                        <a:pt x="438225" y="290215"/>
                        <a:pt x="426616" y="309079"/>
                      </a:cubicBezTo>
                      <a:cubicBezTo>
                        <a:pt x="415008" y="330845"/>
                        <a:pt x="409566" y="342091"/>
                        <a:pt x="410292" y="342817"/>
                      </a:cubicBezTo>
                      <a:cubicBezTo>
                        <a:pt x="411017" y="343542"/>
                        <a:pt x="420086" y="338826"/>
                        <a:pt x="437499" y="328669"/>
                      </a:cubicBezTo>
                      <a:cubicBezTo>
                        <a:pt x="454912" y="318511"/>
                        <a:pt x="464707" y="311981"/>
                        <a:pt x="466884" y="309079"/>
                      </a:cubicBezTo>
                      <a:cubicBezTo>
                        <a:pt x="469060" y="306177"/>
                        <a:pt x="470874" y="304726"/>
                        <a:pt x="472325" y="304726"/>
                      </a:cubicBezTo>
                      <a:cubicBezTo>
                        <a:pt x="473776" y="304726"/>
                        <a:pt x="485385" y="296745"/>
                        <a:pt x="507151" y="280783"/>
                      </a:cubicBezTo>
                      <a:cubicBezTo>
                        <a:pt x="533270" y="260468"/>
                        <a:pt x="548507" y="248860"/>
                        <a:pt x="552860" y="245957"/>
                      </a:cubicBezTo>
                      <a:cubicBezTo>
                        <a:pt x="560115" y="240153"/>
                        <a:pt x="576077" y="227819"/>
                        <a:pt x="600745" y="208955"/>
                      </a:cubicBezTo>
                      <a:cubicBezTo>
                        <a:pt x="622511" y="192993"/>
                        <a:pt x="634120" y="182836"/>
                        <a:pt x="635571" y="178482"/>
                      </a:cubicBezTo>
                      <a:cubicBezTo>
                        <a:pt x="637022" y="174129"/>
                        <a:pt x="639199" y="172678"/>
                        <a:pt x="642101" y="174129"/>
                      </a:cubicBezTo>
                      <a:cubicBezTo>
                        <a:pt x="645003" y="175580"/>
                        <a:pt x="646454" y="175218"/>
                        <a:pt x="646454" y="173041"/>
                      </a:cubicBezTo>
                      <a:cubicBezTo>
                        <a:pt x="646454" y="170864"/>
                        <a:pt x="648268" y="169776"/>
                        <a:pt x="651896" y="169776"/>
                      </a:cubicBezTo>
                      <a:cubicBezTo>
                        <a:pt x="655523" y="169776"/>
                        <a:pt x="660965" y="167599"/>
                        <a:pt x="668220" y="163246"/>
                      </a:cubicBezTo>
                      <a:cubicBezTo>
                        <a:pt x="676927" y="158893"/>
                        <a:pt x="685996" y="156716"/>
                        <a:pt x="695428" y="156716"/>
                      </a:cubicBezTo>
                      <a:cubicBezTo>
                        <a:pt x="704860" y="156716"/>
                        <a:pt x="709576" y="157805"/>
                        <a:pt x="709576" y="159981"/>
                      </a:cubicBezTo>
                      <a:cubicBezTo>
                        <a:pt x="709576" y="162158"/>
                        <a:pt x="706674" y="164697"/>
                        <a:pt x="700869" y="167599"/>
                      </a:cubicBezTo>
                      <a:cubicBezTo>
                        <a:pt x="695065" y="169050"/>
                        <a:pt x="689261" y="172678"/>
                        <a:pt x="683456" y="178482"/>
                      </a:cubicBezTo>
                      <a:cubicBezTo>
                        <a:pt x="677652" y="184287"/>
                        <a:pt x="674024" y="187189"/>
                        <a:pt x="672573" y="187189"/>
                      </a:cubicBezTo>
                      <a:cubicBezTo>
                        <a:pt x="671122" y="187189"/>
                        <a:pt x="661690" y="195895"/>
                        <a:pt x="644277" y="213308"/>
                      </a:cubicBezTo>
                      <a:cubicBezTo>
                        <a:pt x="626865" y="230721"/>
                        <a:pt x="618158" y="240879"/>
                        <a:pt x="618158" y="243781"/>
                      </a:cubicBezTo>
                      <a:cubicBezTo>
                        <a:pt x="618158" y="246683"/>
                        <a:pt x="617433" y="248134"/>
                        <a:pt x="615981" y="248134"/>
                      </a:cubicBezTo>
                      <a:cubicBezTo>
                        <a:pt x="614530" y="249585"/>
                        <a:pt x="605098" y="261919"/>
                        <a:pt x="587686" y="285136"/>
                      </a:cubicBezTo>
                      <a:cubicBezTo>
                        <a:pt x="584783" y="290941"/>
                        <a:pt x="580793" y="297833"/>
                        <a:pt x="575714" y="305814"/>
                      </a:cubicBezTo>
                      <a:cubicBezTo>
                        <a:pt x="570635" y="313795"/>
                        <a:pt x="565919" y="320325"/>
                        <a:pt x="561566" y="325404"/>
                      </a:cubicBezTo>
                      <a:cubicBezTo>
                        <a:pt x="557213" y="330482"/>
                        <a:pt x="554311" y="334473"/>
                        <a:pt x="552860" y="337375"/>
                      </a:cubicBezTo>
                      <a:cubicBezTo>
                        <a:pt x="548507" y="343179"/>
                        <a:pt x="537623" y="357690"/>
                        <a:pt x="520211" y="380907"/>
                      </a:cubicBezTo>
                      <a:cubicBezTo>
                        <a:pt x="515857" y="386712"/>
                        <a:pt x="512230" y="391790"/>
                        <a:pt x="509328" y="396144"/>
                      </a:cubicBezTo>
                      <a:cubicBezTo>
                        <a:pt x="506425" y="400497"/>
                        <a:pt x="503886" y="404124"/>
                        <a:pt x="501709" y="407027"/>
                      </a:cubicBezTo>
                      <a:cubicBezTo>
                        <a:pt x="499533" y="409929"/>
                        <a:pt x="498444" y="411380"/>
                        <a:pt x="498444" y="411380"/>
                      </a:cubicBezTo>
                      <a:cubicBezTo>
                        <a:pt x="499895" y="412831"/>
                        <a:pt x="503523" y="410654"/>
                        <a:pt x="509328" y="404850"/>
                      </a:cubicBezTo>
                      <a:cubicBezTo>
                        <a:pt x="515132" y="400497"/>
                        <a:pt x="520211" y="394692"/>
                        <a:pt x="524564" y="387437"/>
                      </a:cubicBezTo>
                      <a:cubicBezTo>
                        <a:pt x="527466" y="381633"/>
                        <a:pt x="538349" y="377280"/>
                        <a:pt x="557213" y="374377"/>
                      </a:cubicBezTo>
                      <a:cubicBezTo>
                        <a:pt x="573175" y="372926"/>
                        <a:pt x="586234" y="372201"/>
                        <a:pt x="596392" y="372201"/>
                      </a:cubicBezTo>
                      <a:cubicBezTo>
                        <a:pt x="603647" y="372201"/>
                        <a:pt x="609089" y="372926"/>
                        <a:pt x="612717" y="374377"/>
                      </a:cubicBezTo>
                      <a:cubicBezTo>
                        <a:pt x="616344" y="375829"/>
                        <a:pt x="618884" y="379819"/>
                        <a:pt x="620335" y="386349"/>
                      </a:cubicBezTo>
                      <a:cubicBezTo>
                        <a:pt x="621786" y="392879"/>
                        <a:pt x="619972" y="401222"/>
                        <a:pt x="614893" y="411380"/>
                      </a:cubicBezTo>
                      <a:cubicBezTo>
                        <a:pt x="609814" y="421537"/>
                        <a:pt x="607275" y="427342"/>
                        <a:pt x="607275" y="428793"/>
                      </a:cubicBezTo>
                      <a:cubicBezTo>
                        <a:pt x="607275" y="430244"/>
                        <a:pt x="605098" y="435323"/>
                        <a:pt x="600745" y="444029"/>
                      </a:cubicBezTo>
                      <a:cubicBezTo>
                        <a:pt x="596392" y="454187"/>
                        <a:pt x="592764" y="465070"/>
                        <a:pt x="589862" y="476678"/>
                      </a:cubicBezTo>
                      <a:cubicBezTo>
                        <a:pt x="588411" y="481031"/>
                        <a:pt x="586234" y="488650"/>
                        <a:pt x="583332" y="499533"/>
                      </a:cubicBezTo>
                      <a:cubicBezTo>
                        <a:pt x="580430" y="510416"/>
                        <a:pt x="578979" y="517308"/>
                        <a:pt x="578979" y="520210"/>
                      </a:cubicBezTo>
                      <a:cubicBezTo>
                        <a:pt x="574626" y="536172"/>
                        <a:pt x="571724" y="549232"/>
                        <a:pt x="570273" y="559389"/>
                      </a:cubicBezTo>
                      <a:lnTo>
                        <a:pt x="570273" y="574626"/>
                      </a:lnTo>
                      <a:lnTo>
                        <a:pt x="578979" y="574626"/>
                      </a:lnTo>
                      <a:cubicBezTo>
                        <a:pt x="584783" y="576077"/>
                        <a:pt x="592039" y="575351"/>
                        <a:pt x="600745" y="572449"/>
                      </a:cubicBezTo>
                      <a:cubicBezTo>
                        <a:pt x="610903" y="569547"/>
                        <a:pt x="620335" y="565919"/>
                        <a:pt x="629041" y="561566"/>
                      </a:cubicBezTo>
                      <a:cubicBezTo>
                        <a:pt x="636297" y="558664"/>
                        <a:pt x="644277" y="554311"/>
                        <a:pt x="652984" y="548506"/>
                      </a:cubicBezTo>
                      <a:cubicBezTo>
                        <a:pt x="660239" y="544153"/>
                        <a:pt x="671485" y="535084"/>
                        <a:pt x="686721" y="521299"/>
                      </a:cubicBezTo>
                      <a:cubicBezTo>
                        <a:pt x="701958" y="507514"/>
                        <a:pt x="713929" y="494091"/>
                        <a:pt x="722635" y="481031"/>
                      </a:cubicBezTo>
                      <a:cubicBezTo>
                        <a:pt x="731342" y="467972"/>
                        <a:pt x="738597" y="455638"/>
                        <a:pt x="744402" y="444029"/>
                      </a:cubicBezTo>
                      <a:cubicBezTo>
                        <a:pt x="750206" y="432420"/>
                        <a:pt x="755285" y="418635"/>
                        <a:pt x="759638" y="402673"/>
                      </a:cubicBezTo>
                      <a:cubicBezTo>
                        <a:pt x="763991" y="386712"/>
                        <a:pt x="766893" y="367122"/>
                        <a:pt x="768344" y="343905"/>
                      </a:cubicBezTo>
                      <a:cubicBezTo>
                        <a:pt x="769795" y="320688"/>
                        <a:pt x="769070" y="297471"/>
                        <a:pt x="766168" y="274253"/>
                      </a:cubicBezTo>
                      <a:cubicBezTo>
                        <a:pt x="760363" y="242330"/>
                        <a:pt x="756736" y="219838"/>
                        <a:pt x="755285" y="206778"/>
                      </a:cubicBezTo>
                      <a:cubicBezTo>
                        <a:pt x="752382" y="185012"/>
                        <a:pt x="750931" y="171227"/>
                        <a:pt x="750931" y="165423"/>
                      </a:cubicBezTo>
                      <a:cubicBezTo>
                        <a:pt x="750931" y="162521"/>
                        <a:pt x="751657" y="163246"/>
                        <a:pt x="753108" y="167599"/>
                      </a:cubicBezTo>
                      <a:cubicBezTo>
                        <a:pt x="753108" y="169050"/>
                        <a:pt x="753108" y="171227"/>
                        <a:pt x="753108" y="174129"/>
                      </a:cubicBezTo>
                      <a:cubicBezTo>
                        <a:pt x="754559" y="182836"/>
                        <a:pt x="756736" y="192993"/>
                        <a:pt x="759638" y="204602"/>
                      </a:cubicBezTo>
                      <a:cubicBezTo>
                        <a:pt x="761089" y="206053"/>
                        <a:pt x="762177" y="208229"/>
                        <a:pt x="762903" y="211132"/>
                      </a:cubicBezTo>
                      <a:cubicBezTo>
                        <a:pt x="763628" y="214034"/>
                        <a:pt x="764354" y="216573"/>
                        <a:pt x="765079" y="218750"/>
                      </a:cubicBezTo>
                      <a:cubicBezTo>
                        <a:pt x="765805" y="220926"/>
                        <a:pt x="766168" y="222740"/>
                        <a:pt x="766168" y="224191"/>
                      </a:cubicBezTo>
                      <a:cubicBezTo>
                        <a:pt x="767619" y="227093"/>
                        <a:pt x="769070" y="231447"/>
                        <a:pt x="770521" y="237251"/>
                      </a:cubicBezTo>
                      <a:cubicBezTo>
                        <a:pt x="770521" y="240153"/>
                        <a:pt x="771246" y="242330"/>
                        <a:pt x="772697" y="243781"/>
                      </a:cubicBezTo>
                      <a:cubicBezTo>
                        <a:pt x="774149" y="245232"/>
                        <a:pt x="775237" y="245595"/>
                        <a:pt x="775962" y="244869"/>
                      </a:cubicBezTo>
                      <a:cubicBezTo>
                        <a:pt x="776688" y="244144"/>
                        <a:pt x="777776" y="244869"/>
                        <a:pt x="779227" y="247046"/>
                      </a:cubicBezTo>
                      <a:cubicBezTo>
                        <a:pt x="780678" y="249222"/>
                        <a:pt x="782855" y="251762"/>
                        <a:pt x="785757" y="254664"/>
                      </a:cubicBezTo>
                      <a:cubicBezTo>
                        <a:pt x="788659" y="261919"/>
                        <a:pt x="791561" y="269900"/>
                        <a:pt x="794464" y="278607"/>
                      </a:cubicBezTo>
                      <a:cubicBezTo>
                        <a:pt x="797366" y="287313"/>
                        <a:pt x="800631" y="292029"/>
                        <a:pt x="804258" y="292755"/>
                      </a:cubicBezTo>
                      <a:cubicBezTo>
                        <a:pt x="807886" y="293480"/>
                        <a:pt x="808974" y="296019"/>
                        <a:pt x="807523" y="300373"/>
                      </a:cubicBezTo>
                      <a:cubicBezTo>
                        <a:pt x="806072" y="304726"/>
                        <a:pt x="806798" y="306903"/>
                        <a:pt x="809700" y="306903"/>
                      </a:cubicBezTo>
                      <a:cubicBezTo>
                        <a:pt x="812602" y="306903"/>
                        <a:pt x="814416" y="305814"/>
                        <a:pt x="815141" y="303638"/>
                      </a:cubicBezTo>
                      <a:cubicBezTo>
                        <a:pt x="815867" y="301461"/>
                        <a:pt x="819132" y="302187"/>
                        <a:pt x="824936" y="305814"/>
                      </a:cubicBezTo>
                      <a:cubicBezTo>
                        <a:pt x="830740" y="309442"/>
                        <a:pt x="833643" y="312707"/>
                        <a:pt x="833643" y="315609"/>
                      </a:cubicBezTo>
                      <a:cubicBezTo>
                        <a:pt x="833643" y="318511"/>
                        <a:pt x="835094" y="322864"/>
                        <a:pt x="837996" y="328669"/>
                      </a:cubicBezTo>
                      <a:cubicBezTo>
                        <a:pt x="840898" y="333022"/>
                        <a:pt x="845251" y="339552"/>
                        <a:pt x="851055" y="348258"/>
                      </a:cubicBezTo>
                      <a:cubicBezTo>
                        <a:pt x="856860" y="354062"/>
                        <a:pt x="860487" y="362043"/>
                        <a:pt x="861939" y="372201"/>
                      </a:cubicBezTo>
                      <a:cubicBezTo>
                        <a:pt x="863390" y="382358"/>
                        <a:pt x="865566" y="390339"/>
                        <a:pt x="868468" y="396144"/>
                      </a:cubicBezTo>
                      <a:cubicBezTo>
                        <a:pt x="871371" y="401948"/>
                        <a:pt x="873547" y="405576"/>
                        <a:pt x="874998" y="407027"/>
                      </a:cubicBezTo>
                      <a:cubicBezTo>
                        <a:pt x="876449" y="408478"/>
                        <a:pt x="876812" y="409929"/>
                        <a:pt x="876087" y="411380"/>
                      </a:cubicBezTo>
                      <a:cubicBezTo>
                        <a:pt x="875361" y="412831"/>
                        <a:pt x="875724" y="414282"/>
                        <a:pt x="877175" y="415733"/>
                      </a:cubicBezTo>
                      <a:cubicBezTo>
                        <a:pt x="878626" y="415733"/>
                        <a:pt x="879714" y="415370"/>
                        <a:pt x="880440" y="414645"/>
                      </a:cubicBezTo>
                      <a:cubicBezTo>
                        <a:pt x="881165" y="413919"/>
                        <a:pt x="881528" y="412105"/>
                        <a:pt x="881528" y="409203"/>
                      </a:cubicBezTo>
                      <a:cubicBezTo>
                        <a:pt x="881528" y="404850"/>
                        <a:pt x="882979" y="399771"/>
                        <a:pt x="885881" y="393967"/>
                      </a:cubicBezTo>
                      <a:lnTo>
                        <a:pt x="888058" y="383084"/>
                      </a:lnTo>
                      <a:lnTo>
                        <a:pt x="890234" y="398320"/>
                      </a:lnTo>
                      <a:lnTo>
                        <a:pt x="890234" y="411380"/>
                      </a:lnTo>
                      <a:cubicBezTo>
                        <a:pt x="891686" y="411380"/>
                        <a:pt x="892411" y="409929"/>
                        <a:pt x="892411" y="407027"/>
                      </a:cubicBezTo>
                      <a:cubicBezTo>
                        <a:pt x="895313" y="401222"/>
                        <a:pt x="896764" y="396144"/>
                        <a:pt x="896764" y="391790"/>
                      </a:cubicBezTo>
                      <a:lnTo>
                        <a:pt x="898941" y="383084"/>
                      </a:lnTo>
                      <a:lnTo>
                        <a:pt x="901118" y="391790"/>
                      </a:lnTo>
                      <a:cubicBezTo>
                        <a:pt x="904020" y="396144"/>
                        <a:pt x="904745" y="401222"/>
                        <a:pt x="903294" y="407027"/>
                      </a:cubicBezTo>
                      <a:cubicBezTo>
                        <a:pt x="901843" y="412831"/>
                        <a:pt x="900392" y="416459"/>
                        <a:pt x="898941" y="417910"/>
                      </a:cubicBezTo>
                      <a:cubicBezTo>
                        <a:pt x="896039" y="419361"/>
                        <a:pt x="896039" y="420812"/>
                        <a:pt x="898941" y="422263"/>
                      </a:cubicBezTo>
                      <a:cubicBezTo>
                        <a:pt x="901843" y="423714"/>
                        <a:pt x="903294" y="425891"/>
                        <a:pt x="903294" y="428793"/>
                      </a:cubicBezTo>
                      <a:cubicBezTo>
                        <a:pt x="903294" y="431695"/>
                        <a:pt x="902206" y="433146"/>
                        <a:pt x="900029" y="433146"/>
                      </a:cubicBezTo>
                      <a:cubicBezTo>
                        <a:pt x="897853" y="433146"/>
                        <a:pt x="898215" y="434597"/>
                        <a:pt x="901118" y="437499"/>
                      </a:cubicBezTo>
                      <a:cubicBezTo>
                        <a:pt x="902569" y="441852"/>
                        <a:pt x="903294" y="445117"/>
                        <a:pt x="903294" y="447294"/>
                      </a:cubicBezTo>
                      <a:cubicBezTo>
                        <a:pt x="903294" y="449471"/>
                        <a:pt x="902569" y="449833"/>
                        <a:pt x="901118" y="448382"/>
                      </a:cubicBezTo>
                      <a:lnTo>
                        <a:pt x="896764" y="452735"/>
                      </a:lnTo>
                      <a:cubicBezTo>
                        <a:pt x="896764" y="458540"/>
                        <a:pt x="896039" y="461442"/>
                        <a:pt x="894588" y="461442"/>
                      </a:cubicBezTo>
                      <a:cubicBezTo>
                        <a:pt x="893137" y="461442"/>
                        <a:pt x="893137" y="463619"/>
                        <a:pt x="894588" y="467972"/>
                      </a:cubicBezTo>
                      <a:lnTo>
                        <a:pt x="894588" y="470148"/>
                      </a:lnTo>
                      <a:cubicBezTo>
                        <a:pt x="893137" y="470148"/>
                        <a:pt x="891686" y="470874"/>
                        <a:pt x="890234" y="472325"/>
                      </a:cubicBezTo>
                      <a:cubicBezTo>
                        <a:pt x="888783" y="473776"/>
                        <a:pt x="888058" y="476678"/>
                        <a:pt x="888058" y="481031"/>
                      </a:cubicBezTo>
                      <a:cubicBezTo>
                        <a:pt x="886607" y="488287"/>
                        <a:pt x="885156" y="491914"/>
                        <a:pt x="883705" y="491914"/>
                      </a:cubicBezTo>
                      <a:cubicBezTo>
                        <a:pt x="882254" y="491914"/>
                        <a:pt x="878626" y="496993"/>
                        <a:pt x="872822" y="507151"/>
                      </a:cubicBezTo>
                      <a:cubicBezTo>
                        <a:pt x="868468" y="517308"/>
                        <a:pt x="864841" y="522387"/>
                        <a:pt x="861939" y="522387"/>
                      </a:cubicBezTo>
                      <a:cubicBezTo>
                        <a:pt x="859036" y="522387"/>
                        <a:pt x="857585" y="523475"/>
                        <a:pt x="857585" y="525652"/>
                      </a:cubicBezTo>
                      <a:cubicBezTo>
                        <a:pt x="857585" y="527829"/>
                        <a:pt x="854320" y="533633"/>
                        <a:pt x="847791" y="543065"/>
                      </a:cubicBezTo>
                      <a:cubicBezTo>
                        <a:pt x="841261" y="552497"/>
                        <a:pt x="835819" y="558301"/>
                        <a:pt x="831466" y="560478"/>
                      </a:cubicBezTo>
                      <a:cubicBezTo>
                        <a:pt x="827113" y="562654"/>
                        <a:pt x="824936" y="565194"/>
                        <a:pt x="824936" y="568096"/>
                      </a:cubicBezTo>
                      <a:cubicBezTo>
                        <a:pt x="824936" y="570998"/>
                        <a:pt x="822760" y="573175"/>
                        <a:pt x="818406" y="574626"/>
                      </a:cubicBezTo>
                      <a:cubicBezTo>
                        <a:pt x="814053" y="576077"/>
                        <a:pt x="811876" y="578979"/>
                        <a:pt x="811876" y="583332"/>
                      </a:cubicBezTo>
                      <a:cubicBezTo>
                        <a:pt x="811876" y="583332"/>
                        <a:pt x="811514" y="583695"/>
                        <a:pt x="810788" y="584420"/>
                      </a:cubicBezTo>
                      <a:cubicBezTo>
                        <a:pt x="810063" y="585146"/>
                        <a:pt x="808974" y="585509"/>
                        <a:pt x="807523" y="585509"/>
                      </a:cubicBezTo>
                      <a:cubicBezTo>
                        <a:pt x="806072" y="584058"/>
                        <a:pt x="803533" y="585872"/>
                        <a:pt x="799905" y="590950"/>
                      </a:cubicBezTo>
                      <a:cubicBezTo>
                        <a:pt x="796277" y="596029"/>
                        <a:pt x="793738" y="598568"/>
                        <a:pt x="792287" y="598568"/>
                      </a:cubicBezTo>
                      <a:cubicBezTo>
                        <a:pt x="790836" y="598568"/>
                        <a:pt x="788659" y="600019"/>
                        <a:pt x="785757" y="602922"/>
                      </a:cubicBezTo>
                      <a:cubicBezTo>
                        <a:pt x="781404" y="607275"/>
                        <a:pt x="779227" y="608726"/>
                        <a:pt x="779227" y="607275"/>
                      </a:cubicBezTo>
                      <a:cubicBezTo>
                        <a:pt x="777776" y="607275"/>
                        <a:pt x="786483" y="597843"/>
                        <a:pt x="805347" y="578979"/>
                      </a:cubicBezTo>
                      <a:cubicBezTo>
                        <a:pt x="827113" y="558664"/>
                        <a:pt x="841624" y="543428"/>
                        <a:pt x="848879" y="533270"/>
                      </a:cubicBezTo>
                      <a:cubicBezTo>
                        <a:pt x="856134" y="521661"/>
                        <a:pt x="862664" y="511504"/>
                        <a:pt x="868468" y="502798"/>
                      </a:cubicBezTo>
                      <a:cubicBezTo>
                        <a:pt x="872822" y="494091"/>
                        <a:pt x="874273" y="489738"/>
                        <a:pt x="872822" y="489738"/>
                      </a:cubicBezTo>
                      <a:cubicBezTo>
                        <a:pt x="871371" y="489738"/>
                        <a:pt x="870282" y="487561"/>
                        <a:pt x="869557" y="483208"/>
                      </a:cubicBezTo>
                      <a:cubicBezTo>
                        <a:pt x="868831" y="478855"/>
                        <a:pt x="862664" y="484659"/>
                        <a:pt x="851055" y="500621"/>
                      </a:cubicBezTo>
                      <a:cubicBezTo>
                        <a:pt x="840898" y="515132"/>
                        <a:pt x="834368" y="525289"/>
                        <a:pt x="831466" y="531093"/>
                      </a:cubicBezTo>
                      <a:cubicBezTo>
                        <a:pt x="828564" y="535447"/>
                        <a:pt x="827113" y="540525"/>
                        <a:pt x="827113" y="546330"/>
                      </a:cubicBezTo>
                      <a:cubicBezTo>
                        <a:pt x="825662" y="550683"/>
                        <a:pt x="815504" y="561929"/>
                        <a:pt x="796640" y="580067"/>
                      </a:cubicBezTo>
                      <a:cubicBezTo>
                        <a:pt x="777776" y="598206"/>
                        <a:pt x="769795" y="608000"/>
                        <a:pt x="772697" y="609451"/>
                      </a:cubicBezTo>
                      <a:cubicBezTo>
                        <a:pt x="775600" y="610903"/>
                        <a:pt x="775600" y="613079"/>
                        <a:pt x="772697" y="615981"/>
                      </a:cubicBezTo>
                      <a:cubicBezTo>
                        <a:pt x="769795" y="618883"/>
                        <a:pt x="767619" y="619609"/>
                        <a:pt x="766168" y="618158"/>
                      </a:cubicBezTo>
                      <a:cubicBezTo>
                        <a:pt x="764717" y="616707"/>
                        <a:pt x="762540" y="618158"/>
                        <a:pt x="759638" y="622511"/>
                      </a:cubicBezTo>
                      <a:cubicBezTo>
                        <a:pt x="756736" y="626864"/>
                        <a:pt x="753834" y="629041"/>
                        <a:pt x="750931" y="629041"/>
                      </a:cubicBezTo>
                      <a:cubicBezTo>
                        <a:pt x="748029" y="629041"/>
                        <a:pt x="746578" y="630129"/>
                        <a:pt x="746578" y="632306"/>
                      </a:cubicBezTo>
                      <a:cubicBezTo>
                        <a:pt x="746578" y="634483"/>
                        <a:pt x="745127" y="636296"/>
                        <a:pt x="742225" y="637747"/>
                      </a:cubicBezTo>
                      <a:cubicBezTo>
                        <a:pt x="739323" y="639199"/>
                        <a:pt x="737146" y="639199"/>
                        <a:pt x="735695" y="637747"/>
                      </a:cubicBezTo>
                      <a:cubicBezTo>
                        <a:pt x="735695" y="637747"/>
                        <a:pt x="735332" y="638110"/>
                        <a:pt x="734607" y="638836"/>
                      </a:cubicBezTo>
                      <a:cubicBezTo>
                        <a:pt x="733881" y="639561"/>
                        <a:pt x="732793" y="640650"/>
                        <a:pt x="731342" y="642101"/>
                      </a:cubicBezTo>
                      <a:cubicBezTo>
                        <a:pt x="731342" y="646454"/>
                        <a:pt x="729165" y="648631"/>
                        <a:pt x="724812" y="648631"/>
                      </a:cubicBezTo>
                      <a:cubicBezTo>
                        <a:pt x="720459" y="648631"/>
                        <a:pt x="716831" y="650082"/>
                        <a:pt x="713929" y="652984"/>
                      </a:cubicBezTo>
                      <a:cubicBezTo>
                        <a:pt x="712478" y="655886"/>
                        <a:pt x="710301" y="657337"/>
                        <a:pt x="707399" y="657337"/>
                      </a:cubicBezTo>
                      <a:cubicBezTo>
                        <a:pt x="704497" y="657337"/>
                        <a:pt x="699055" y="659876"/>
                        <a:pt x="691075" y="664955"/>
                      </a:cubicBezTo>
                      <a:cubicBezTo>
                        <a:pt x="683094" y="670034"/>
                        <a:pt x="678015" y="672573"/>
                        <a:pt x="675838" y="672573"/>
                      </a:cubicBezTo>
                      <a:cubicBezTo>
                        <a:pt x="673662" y="672573"/>
                        <a:pt x="671848" y="673299"/>
                        <a:pt x="670397" y="674750"/>
                      </a:cubicBezTo>
                      <a:cubicBezTo>
                        <a:pt x="670397" y="676201"/>
                        <a:pt x="666769" y="678378"/>
                        <a:pt x="659514" y="681280"/>
                      </a:cubicBezTo>
                      <a:cubicBezTo>
                        <a:pt x="652258" y="685633"/>
                        <a:pt x="647905" y="687810"/>
                        <a:pt x="646454" y="687810"/>
                      </a:cubicBezTo>
                      <a:lnTo>
                        <a:pt x="646454" y="683456"/>
                      </a:lnTo>
                      <a:cubicBezTo>
                        <a:pt x="647905" y="680554"/>
                        <a:pt x="648268" y="678378"/>
                        <a:pt x="647542" y="676926"/>
                      </a:cubicBezTo>
                      <a:cubicBezTo>
                        <a:pt x="646817" y="675475"/>
                        <a:pt x="642826" y="676201"/>
                        <a:pt x="635571" y="679103"/>
                      </a:cubicBezTo>
                      <a:cubicBezTo>
                        <a:pt x="626865" y="680554"/>
                        <a:pt x="609452" y="681280"/>
                        <a:pt x="583332" y="681280"/>
                      </a:cubicBezTo>
                      <a:cubicBezTo>
                        <a:pt x="555762" y="681280"/>
                        <a:pt x="537623" y="679103"/>
                        <a:pt x="528917" y="674750"/>
                      </a:cubicBezTo>
                      <a:cubicBezTo>
                        <a:pt x="521662" y="670397"/>
                        <a:pt x="515857" y="666043"/>
                        <a:pt x="511504" y="661690"/>
                      </a:cubicBezTo>
                      <a:cubicBezTo>
                        <a:pt x="507151" y="657337"/>
                        <a:pt x="502072" y="650082"/>
                        <a:pt x="496268" y="639924"/>
                      </a:cubicBezTo>
                      <a:cubicBezTo>
                        <a:pt x="491915" y="631218"/>
                        <a:pt x="489012" y="615981"/>
                        <a:pt x="487561" y="594215"/>
                      </a:cubicBezTo>
                      <a:cubicBezTo>
                        <a:pt x="487561" y="570998"/>
                        <a:pt x="491189" y="552860"/>
                        <a:pt x="498444" y="539800"/>
                      </a:cubicBezTo>
                      <a:cubicBezTo>
                        <a:pt x="505700" y="522387"/>
                        <a:pt x="510779" y="510778"/>
                        <a:pt x="513681" y="504974"/>
                      </a:cubicBezTo>
                      <a:cubicBezTo>
                        <a:pt x="518034" y="494817"/>
                        <a:pt x="522387" y="483208"/>
                        <a:pt x="526740" y="470148"/>
                      </a:cubicBezTo>
                      <a:cubicBezTo>
                        <a:pt x="529643" y="458540"/>
                        <a:pt x="531819" y="447657"/>
                        <a:pt x="533270" y="437499"/>
                      </a:cubicBezTo>
                      <a:cubicBezTo>
                        <a:pt x="534721" y="428793"/>
                        <a:pt x="533996" y="424440"/>
                        <a:pt x="531094" y="424440"/>
                      </a:cubicBezTo>
                      <a:cubicBezTo>
                        <a:pt x="528191" y="424440"/>
                        <a:pt x="518397" y="429881"/>
                        <a:pt x="501709" y="440764"/>
                      </a:cubicBezTo>
                      <a:cubicBezTo>
                        <a:pt x="485022" y="451647"/>
                        <a:pt x="470149" y="463619"/>
                        <a:pt x="457089" y="476678"/>
                      </a:cubicBezTo>
                      <a:cubicBezTo>
                        <a:pt x="444029" y="489738"/>
                        <a:pt x="436048" y="499170"/>
                        <a:pt x="433146" y="504974"/>
                      </a:cubicBezTo>
                      <a:cubicBezTo>
                        <a:pt x="430244" y="510778"/>
                        <a:pt x="422263" y="523113"/>
                        <a:pt x="409203" y="541977"/>
                      </a:cubicBezTo>
                      <a:cubicBezTo>
                        <a:pt x="394693" y="563743"/>
                        <a:pt x="382359" y="581881"/>
                        <a:pt x="372201" y="596392"/>
                      </a:cubicBezTo>
                      <a:cubicBezTo>
                        <a:pt x="359141" y="615256"/>
                        <a:pt x="346082" y="632669"/>
                        <a:pt x="333022" y="648631"/>
                      </a:cubicBezTo>
                      <a:cubicBezTo>
                        <a:pt x="321413" y="663141"/>
                        <a:pt x="311981" y="674024"/>
                        <a:pt x="304726" y="681280"/>
                      </a:cubicBezTo>
                      <a:cubicBezTo>
                        <a:pt x="298922" y="687084"/>
                        <a:pt x="290215" y="691437"/>
                        <a:pt x="278607" y="694339"/>
                      </a:cubicBezTo>
                      <a:cubicBezTo>
                        <a:pt x="266998" y="698693"/>
                        <a:pt x="260468" y="700869"/>
                        <a:pt x="259017" y="700869"/>
                      </a:cubicBezTo>
                      <a:cubicBezTo>
                        <a:pt x="257566" y="700869"/>
                        <a:pt x="256115" y="699055"/>
                        <a:pt x="254664" y="695428"/>
                      </a:cubicBezTo>
                      <a:cubicBezTo>
                        <a:pt x="253213" y="691800"/>
                        <a:pt x="251036" y="689986"/>
                        <a:pt x="248134" y="689986"/>
                      </a:cubicBezTo>
                      <a:cubicBezTo>
                        <a:pt x="243781" y="689986"/>
                        <a:pt x="239065" y="687810"/>
                        <a:pt x="233986" y="683456"/>
                      </a:cubicBezTo>
                      <a:cubicBezTo>
                        <a:pt x="228907" y="679103"/>
                        <a:pt x="226368" y="675475"/>
                        <a:pt x="226368" y="672573"/>
                      </a:cubicBezTo>
                      <a:cubicBezTo>
                        <a:pt x="226368" y="669671"/>
                        <a:pt x="227819" y="666769"/>
                        <a:pt x="230721" y="663867"/>
                      </a:cubicBezTo>
                      <a:cubicBezTo>
                        <a:pt x="233623" y="659514"/>
                        <a:pt x="235074" y="654072"/>
                        <a:pt x="235074" y="647542"/>
                      </a:cubicBezTo>
                      <a:cubicBezTo>
                        <a:pt x="235074" y="641012"/>
                        <a:pt x="238339" y="637385"/>
                        <a:pt x="244869" y="636659"/>
                      </a:cubicBezTo>
                      <a:cubicBezTo>
                        <a:pt x="251399" y="635934"/>
                        <a:pt x="254664" y="633031"/>
                        <a:pt x="254664" y="627953"/>
                      </a:cubicBezTo>
                      <a:cubicBezTo>
                        <a:pt x="254664" y="622874"/>
                        <a:pt x="256478" y="620335"/>
                        <a:pt x="260106" y="620335"/>
                      </a:cubicBezTo>
                      <a:cubicBezTo>
                        <a:pt x="263733" y="620335"/>
                        <a:pt x="268449" y="618158"/>
                        <a:pt x="274254" y="613805"/>
                      </a:cubicBezTo>
                      <a:cubicBezTo>
                        <a:pt x="280058" y="609451"/>
                        <a:pt x="290215" y="600019"/>
                        <a:pt x="304726" y="585509"/>
                      </a:cubicBezTo>
                      <a:cubicBezTo>
                        <a:pt x="316335" y="572449"/>
                        <a:pt x="329394" y="557938"/>
                        <a:pt x="343905" y="541977"/>
                      </a:cubicBezTo>
                      <a:cubicBezTo>
                        <a:pt x="355514" y="530368"/>
                        <a:pt x="370750" y="512230"/>
                        <a:pt x="389614" y="487561"/>
                      </a:cubicBezTo>
                      <a:cubicBezTo>
                        <a:pt x="415733" y="455638"/>
                        <a:pt x="434597" y="432420"/>
                        <a:pt x="446206" y="417910"/>
                      </a:cubicBezTo>
                      <a:cubicBezTo>
                        <a:pt x="465070" y="394692"/>
                        <a:pt x="473776" y="382358"/>
                        <a:pt x="472325" y="380907"/>
                      </a:cubicBezTo>
                      <a:cubicBezTo>
                        <a:pt x="472325" y="380907"/>
                        <a:pt x="470149" y="381996"/>
                        <a:pt x="465795" y="384172"/>
                      </a:cubicBezTo>
                      <a:cubicBezTo>
                        <a:pt x="461442" y="386349"/>
                        <a:pt x="456363" y="389614"/>
                        <a:pt x="450559" y="393967"/>
                      </a:cubicBezTo>
                      <a:cubicBezTo>
                        <a:pt x="434597" y="405576"/>
                        <a:pt x="422263" y="414282"/>
                        <a:pt x="413557" y="420086"/>
                      </a:cubicBezTo>
                      <a:cubicBezTo>
                        <a:pt x="403399" y="427342"/>
                        <a:pt x="393242" y="433871"/>
                        <a:pt x="383084" y="439676"/>
                      </a:cubicBezTo>
                      <a:cubicBezTo>
                        <a:pt x="374378" y="444029"/>
                        <a:pt x="368573" y="446206"/>
                        <a:pt x="365671" y="446206"/>
                      </a:cubicBezTo>
                      <a:cubicBezTo>
                        <a:pt x="362769" y="446206"/>
                        <a:pt x="358779" y="443666"/>
                        <a:pt x="353700" y="438587"/>
                      </a:cubicBezTo>
                      <a:cubicBezTo>
                        <a:pt x="348621" y="433509"/>
                        <a:pt x="344268" y="430244"/>
                        <a:pt x="340640" y="428793"/>
                      </a:cubicBezTo>
                      <a:cubicBezTo>
                        <a:pt x="337012" y="427342"/>
                        <a:pt x="335199" y="421537"/>
                        <a:pt x="335199" y="411380"/>
                      </a:cubicBezTo>
                      <a:cubicBezTo>
                        <a:pt x="335199" y="401222"/>
                        <a:pt x="334473" y="396144"/>
                        <a:pt x="333022" y="396144"/>
                      </a:cubicBezTo>
                      <a:cubicBezTo>
                        <a:pt x="331571" y="396144"/>
                        <a:pt x="329394" y="399771"/>
                        <a:pt x="326492" y="407027"/>
                      </a:cubicBezTo>
                      <a:cubicBezTo>
                        <a:pt x="323590" y="411380"/>
                        <a:pt x="321413" y="414282"/>
                        <a:pt x="319962" y="415733"/>
                      </a:cubicBezTo>
                      <a:lnTo>
                        <a:pt x="311256" y="422263"/>
                      </a:lnTo>
                      <a:cubicBezTo>
                        <a:pt x="308354" y="429518"/>
                        <a:pt x="308354" y="433871"/>
                        <a:pt x="311256" y="435323"/>
                      </a:cubicBezTo>
                      <a:cubicBezTo>
                        <a:pt x="314158" y="438225"/>
                        <a:pt x="315609" y="440401"/>
                        <a:pt x="315609" y="441852"/>
                      </a:cubicBezTo>
                      <a:cubicBezTo>
                        <a:pt x="315609" y="444755"/>
                        <a:pt x="314158" y="449108"/>
                        <a:pt x="311256" y="454912"/>
                      </a:cubicBezTo>
                      <a:cubicBezTo>
                        <a:pt x="308354" y="462167"/>
                        <a:pt x="304726" y="467972"/>
                        <a:pt x="300373" y="472325"/>
                      </a:cubicBezTo>
                      <a:cubicBezTo>
                        <a:pt x="297471" y="475227"/>
                        <a:pt x="290941" y="482482"/>
                        <a:pt x="280783" y="494091"/>
                      </a:cubicBezTo>
                      <a:cubicBezTo>
                        <a:pt x="272077" y="504249"/>
                        <a:pt x="269900" y="509327"/>
                        <a:pt x="274254" y="509327"/>
                      </a:cubicBezTo>
                      <a:cubicBezTo>
                        <a:pt x="278607" y="509327"/>
                        <a:pt x="281146" y="507514"/>
                        <a:pt x="281872" y="503886"/>
                      </a:cubicBezTo>
                      <a:cubicBezTo>
                        <a:pt x="282597" y="500258"/>
                        <a:pt x="284048" y="500621"/>
                        <a:pt x="286225" y="504974"/>
                      </a:cubicBezTo>
                      <a:cubicBezTo>
                        <a:pt x="288401" y="509327"/>
                        <a:pt x="287313" y="513681"/>
                        <a:pt x="282960" y="518034"/>
                      </a:cubicBezTo>
                      <a:cubicBezTo>
                        <a:pt x="281509" y="522387"/>
                        <a:pt x="279332" y="526740"/>
                        <a:pt x="276430" y="531093"/>
                      </a:cubicBezTo>
                      <a:cubicBezTo>
                        <a:pt x="273528" y="535447"/>
                        <a:pt x="270626" y="538349"/>
                        <a:pt x="267724" y="539800"/>
                      </a:cubicBezTo>
                      <a:cubicBezTo>
                        <a:pt x="264822" y="542702"/>
                        <a:pt x="263370" y="547418"/>
                        <a:pt x="263370" y="553948"/>
                      </a:cubicBezTo>
                      <a:cubicBezTo>
                        <a:pt x="263370" y="560478"/>
                        <a:pt x="261919" y="563743"/>
                        <a:pt x="259017" y="563743"/>
                      </a:cubicBezTo>
                      <a:cubicBezTo>
                        <a:pt x="256115" y="563743"/>
                        <a:pt x="254664" y="564831"/>
                        <a:pt x="254664" y="567008"/>
                      </a:cubicBezTo>
                      <a:cubicBezTo>
                        <a:pt x="254664" y="569184"/>
                        <a:pt x="251036" y="574626"/>
                        <a:pt x="243781" y="583332"/>
                      </a:cubicBezTo>
                      <a:cubicBezTo>
                        <a:pt x="235074" y="592039"/>
                        <a:pt x="226368" y="599657"/>
                        <a:pt x="217662" y="606187"/>
                      </a:cubicBezTo>
                      <a:cubicBezTo>
                        <a:pt x="208955" y="612716"/>
                        <a:pt x="197347" y="618158"/>
                        <a:pt x="182836" y="622511"/>
                      </a:cubicBezTo>
                      <a:cubicBezTo>
                        <a:pt x="168325" y="628315"/>
                        <a:pt x="156717" y="631943"/>
                        <a:pt x="148010" y="633394"/>
                      </a:cubicBezTo>
                      <a:cubicBezTo>
                        <a:pt x="139304" y="636296"/>
                        <a:pt x="120440" y="637747"/>
                        <a:pt x="91418" y="637747"/>
                      </a:cubicBezTo>
                      <a:lnTo>
                        <a:pt x="50063" y="637747"/>
                      </a:lnTo>
                      <a:lnTo>
                        <a:pt x="34826" y="629041"/>
                      </a:lnTo>
                      <a:cubicBezTo>
                        <a:pt x="24669" y="621786"/>
                        <a:pt x="18139" y="615981"/>
                        <a:pt x="15237" y="611628"/>
                      </a:cubicBezTo>
                      <a:cubicBezTo>
                        <a:pt x="13786" y="608726"/>
                        <a:pt x="10884" y="600745"/>
                        <a:pt x="6530" y="587685"/>
                      </a:cubicBezTo>
                      <a:cubicBezTo>
                        <a:pt x="2177" y="576077"/>
                        <a:pt x="0" y="567733"/>
                        <a:pt x="0" y="562654"/>
                      </a:cubicBezTo>
                      <a:cubicBezTo>
                        <a:pt x="0" y="557576"/>
                        <a:pt x="2903" y="552134"/>
                        <a:pt x="8707" y="546330"/>
                      </a:cubicBezTo>
                      <a:cubicBezTo>
                        <a:pt x="14511" y="540525"/>
                        <a:pt x="21767" y="535447"/>
                        <a:pt x="30473" y="531093"/>
                      </a:cubicBezTo>
                      <a:cubicBezTo>
                        <a:pt x="31924" y="531093"/>
                        <a:pt x="39179" y="527466"/>
                        <a:pt x="52239" y="520210"/>
                      </a:cubicBezTo>
                      <a:cubicBezTo>
                        <a:pt x="59495" y="517308"/>
                        <a:pt x="67838" y="516583"/>
                        <a:pt x="77270" y="518034"/>
                      </a:cubicBezTo>
                      <a:cubicBezTo>
                        <a:pt x="86702" y="519485"/>
                        <a:pt x="95771" y="518034"/>
                        <a:pt x="104478" y="513681"/>
                      </a:cubicBezTo>
                      <a:cubicBezTo>
                        <a:pt x="113184" y="510778"/>
                        <a:pt x="118989" y="504249"/>
                        <a:pt x="121891" y="494091"/>
                      </a:cubicBezTo>
                      <a:cubicBezTo>
                        <a:pt x="124793" y="483934"/>
                        <a:pt x="126969" y="474502"/>
                        <a:pt x="128421" y="465795"/>
                      </a:cubicBezTo>
                      <a:cubicBezTo>
                        <a:pt x="128421" y="459991"/>
                        <a:pt x="130597" y="450559"/>
                        <a:pt x="134950" y="437499"/>
                      </a:cubicBezTo>
                      <a:cubicBezTo>
                        <a:pt x="136401" y="428793"/>
                        <a:pt x="137127" y="422988"/>
                        <a:pt x="137127" y="420086"/>
                      </a:cubicBezTo>
                      <a:cubicBezTo>
                        <a:pt x="137127" y="417184"/>
                        <a:pt x="136401" y="415733"/>
                        <a:pt x="134950" y="415733"/>
                      </a:cubicBezTo>
                      <a:cubicBezTo>
                        <a:pt x="133499" y="415733"/>
                        <a:pt x="129872" y="420086"/>
                        <a:pt x="124067" y="428793"/>
                      </a:cubicBezTo>
                      <a:cubicBezTo>
                        <a:pt x="118263" y="437499"/>
                        <a:pt x="113910" y="443303"/>
                        <a:pt x="111008" y="446206"/>
                      </a:cubicBezTo>
                      <a:cubicBezTo>
                        <a:pt x="106654" y="450559"/>
                        <a:pt x="102301" y="452735"/>
                        <a:pt x="97948" y="452735"/>
                      </a:cubicBezTo>
                      <a:cubicBezTo>
                        <a:pt x="93595" y="455638"/>
                        <a:pt x="89242" y="456363"/>
                        <a:pt x="84888" y="454912"/>
                      </a:cubicBezTo>
                      <a:cubicBezTo>
                        <a:pt x="79084" y="454912"/>
                        <a:pt x="73280" y="453461"/>
                        <a:pt x="67475" y="450559"/>
                      </a:cubicBezTo>
                      <a:cubicBezTo>
                        <a:pt x="63122" y="446206"/>
                        <a:pt x="59495" y="441852"/>
                        <a:pt x="56592" y="437499"/>
                      </a:cubicBezTo>
                      <a:cubicBezTo>
                        <a:pt x="53690" y="433146"/>
                        <a:pt x="51151" y="425891"/>
                        <a:pt x="48974" y="415733"/>
                      </a:cubicBezTo>
                      <a:cubicBezTo>
                        <a:pt x="46798" y="405576"/>
                        <a:pt x="43533" y="398683"/>
                        <a:pt x="39179" y="395055"/>
                      </a:cubicBezTo>
                      <a:cubicBezTo>
                        <a:pt x="34826" y="391428"/>
                        <a:pt x="32650" y="388888"/>
                        <a:pt x="32650" y="387437"/>
                      </a:cubicBezTo>
                      <a:cubicBezTo>
                        <a:pt x="32650" y="385986"/>
                        <a:pt x="35189" y="383084"/>
                        <a:pt x="40268" y="378731"/>
                      </a:cubicBezTo>
                      <a:cubicBezTo>
                        <a:pt x="45347" y="374377"/>
                        <a:pt x="50425" y="371113"/>
                        <a:pt x="55504" y="368936"/>
                      </a:cubicBezTo>
                      <a:cubicBezTo>
                        <a:pt x="60583" y="366759"/>
                        <a:pt x="63122" y="364583"/>
                        <a:pt x="63122" y="362406"/>
                      </a:cubicBezTo>
                      <a:cubicBezTo>
                        <a:pt x="63122" y="360229"/>
                        <a:pt x="66387" y="358053"/>
                        <a:pt x="72917" y="355876"/>
                      </a:cubicBezTo>
                      <a:cubicBezTo>
                        <a:pt x="79447" y="353700"/>
                        <a:pt x="84888" y="352611"/>
                        <a:pt x="89242" y="352611"/>
                      </a:cubicBezTo>
                      <a:cubicBezTo>
                        <a:pt x="93595" y="352611"/>
                        <a:pt x="99399" y="346807"/>
                        <a:pt x="106654" y="335198"/>
                      </a:cubicBezTo>
                      <a:cubicBezTo>
                        <a:pt x="113910" y="323590"/>
                        <a:pt x="118263" y="317786"/>
                        <a:pt x="119714" y="317786"/>
                      </a:cubicBezTo>
                      <a:cubicBezTo>
                        <a:pt x="121165" y="317786"/>
                        <a:pt x="120440" y="319962"/>
                        <a:pt x="117538" y="324315"/>
                      </a:cubicBezTo>
                      <a:cubicBezTo>
                        <a:pt x="110282" y="335924"/>
                        <a:pt x="106654" y="341728"/>
                        <a:pt x="106654" y="341728"/>
                      </a:cubicBezTo>
                      <a:cubicBezTo>
                        <a:pt x="102301" y="348984"/>
                        <a:pt x="101576" y="352611"/>
                        <a:pt x="104478" y="352611"/>
                      </a:cubicBezTo>
                      <a:cubicBezTo>
                        <a:pt x="107380" y="352611"/>
                        <a:pt x="114635" y="347533"/>
                        <a:pt x="126244" y="337375"/>
                      </a:cubicBezTo>
                      <a:cubicBezTo>
                        <a:pt x="137853" y="328669"/>
                        <a:pt x="143657" y="321413"/>
                        <a:pt x="143657" y="315609"/>
                      </a:cubicBezTo>
                      <a:cubicBezTo>
                        <a:pt x="143657" y="312707"/>
                        <a:pt x="142931" y="304000"/>
                        <a:pt x="141480" y="289490"/>
                      </a:cubicBezTo>
                      <a:cubicBezTo>
                        <a:pt x="138578" y="274979"/>
                        <a:pt x="135676" y="261919"/>
                        <a:pt x="132774" y="250311"/>
                      </a:cubicBezTo>
                      <a:cubicBezTo>
                        <a:pt x="132774" y="247408"/>
                        <a:pt x="132411" y="243781"/>
                        <a:pt x="131685" y="239428"/>
                      </a:cubicBezTo>
                      <a:cubicBezTo>
                        <a:pt x="130960" y="235074"/>
                        <a:pt x="130234" y="231447"/>
                        <a:pt x="129509" y="228544"/>
                      </a:cubicBezTo>
                      <a:cubicBezTo>
                        <a:pt x="128783" y="225642"/>
                        <a:pt x="128421" y="222740"/>
                        <a:pt x="128421" y="219838"/>
                      </a:cubicBezTo>
                      <a:cubicBezTo>
                        <a:pt x="128421" y="215485"/>
                        <a:pt x="129146" y="213308"/>
                        <a:pt x="130597" y="213308"/>
                      </a:cubicBezTo>
                      <a:cubicBezTo>
                        <a:pt x="133499" y="214759"/>
                        <a:pt x="134950" y="214397"/>
                        <a:pt x="134950" y="212220"/>
                      </a:cubicBezTo>
                      <a:cubicBezTo>
                        <a:pt x="134950" y="210043"/>
                        <a:pt x="137853" y="208955"/>
                        <a:pt x="143657" y="208955"/>
                      </a:cubicBezTo>
                      <a:cubicBezTo>
                        <a:pt x="149461" y="208955"/>
                        <a:pt x="156717" y="211132"/>
                        <a:pt x="165423" y="215485"/>
                      </a:cubicBezTo>
                      <a:cubicBezTo>
                        <a:pt x="174129" y="219838"/>
                        <a:pt x="180659" y="225642"/>
                        <a:pt x="185012" y="232898"/>
                      </a:cubicBezTo>
                      <a:cubicBezTo>
                        <a:pt x="190817" y="238702"/>
                        <a:pt x="195170" y="245957"/>
                        <a:pt x="198072" y="254664"/>
                      </a:cubicBezTo>
                      <a:cubicBezTo>
                        <a:pt x="202425" y="263370"/>
                        <a:pt x="204965" y="267723"/>
                        <a:pt x="205690" y="267723"/>
                      </a:cubicBezTo>
                      <a:cubicBezTo>
                        <a:pt x="206416" y="267723"/>
                        <a:pt x="209681" y="265547"/>
                        <a:pt x="215485" y="261194"/>
                      </a:cubicBezTo>
                      <a:cubicBezTo>
                        <a:pt x="218387" y="258292"/>
                        <a:pt x="225643" y="251762"/>
                        <a:pt x="237251" y="241604"/>
                      </a:cubicBezTo>
                      <a:cubicBezTo>
                        <a:pt x="245958" y="232898"/>
                        <a:pt x="249948" y="227093"/>
                        <a:pt x="249222" y="224191"/>
                      </a:cubicBezTo>
                      <a:cubicBezTo>
                        <a:pt x="248497" y="221289"/>
                        <a:pt x="245232" y="218750"/>
                        <a:pt x="239428" y="216573"/>
                      </a:cubicBezTo>
                      <a:cubicBezTo>
                        <a:pt x="233623" y="214397"/>
                        <a:pt x="230721" y="212945"/>
                        <a:pt x="230721" y="212220"/>
                      </a:cubicBezTo>
                      <a:cubicBezTo>
                        <a:pt x="230721" y="211494"/>
                        <a:pt x="235074" y="211132"/>
                        <a:pt x="243781" y="211132"/>
                      </a:cubicBezTo>
                      <a:cubicBezTo>
                        <a:pt x="252487" y="211132"/>
                        <a:pt x="258292" y="208229"/>
                        <a:pt x="261194" y="202425"/>
                      </a:cubicBezTo>
                      <a:cubicBezTo>
                        <a:pt x="266998" y="198072"/>
                        <a:pt x="275342" y="195170"/>
                        <a:pt x="286225" y="193719"/>
                      </a:cubicBezTo>
                      <a:cubicBezTo>
                        <a:pt x="297108" y="192268"/>
                        <a:pt x="304001" y="192993"/>
                        <a:pt x="306903" y="195895"/>
                      </a:cubicBezTo>
                      <a:cubicBezTo>
                        <a:pt x="309805" y="198797"/>
                        <a:pt x="309805" y="204602"/>
                        <a:pt x="306903" y="213308"/>
                      </a:cubicBezTo>
                      <a:cubicBezTo>
                        <a:pt x="302549" y="220564"/>
                        <a:pt x="297108" y="227456"/>
                        <a:pt x="290578" y="233986"/>
                      </a:cubicBezTo>
                      <a:cubicBezTo>
                        <a:pt x="284048" y="240516"/>
                        <a:pt x="280783" y="244869"/>
                        <a:pt x="280783" y="247046"/>
                      </a:cubicBezTo>
                      <a:cubicBezTo>
                        <a:pt x="280783" y="249222"/>
                        <a:pt x="280058" y="250311"/>
                        <a:pt x="278607" y="250311"/>
                      </a:cubicBezTo>
                      <a:cubicBezTo>
                        <a:pt x="277156" y="250311"/>
                        <a:pt x="271351" y="256478"/>
                        <a:pt x="261194" y="268812"/>
                      </a:cubicBezTo>
                      <a:cubicBezTo>
                        <a:pt x="251036" y="281146"/>
                        <a:pt x="245958" y="288764"/>
                        <a:pt x="245958" y="291666"/>
                      </a:cubicBezTo>
                      <a:cubicBezTo>
                        <a:pt x="245958" y="294568"/>
                        <a:pt x="241604" y="301098"/>
                        <a:pt x="232898" y="311256"/>
                      </a:cubicBezTo>
                      <a:lnTo>
                        <a:pt x="219838" y="324315"/>
                      </a:lnTo>
                      <a:lnTo>
                        <a:pt x="222015" y="348258"/>
                      </a:lnTo>
                      <a:cubicBezTo>
                        <a:pt x="223466" y="364220"/>
                        <a:pt x="224191" y="385261"/>
                        <a:pt x="224191" y="411380"/>
                      </a:cubicBezTo>
                      <a:cubicBezTo>
                        <a:pt x="225643" y="438950"/>
                        <a:pt x="226731" y="452735"/>
                        <a:pt x="227456" y="452735"/>
                      </a:cubicBezTo>
                      <a:cubicBezTo>
                        <a:pt x="228182" y="452735"/>
                        <a:pt x="235800" y="446931"/>
                        <a:pt x="250311" y="435323"/>
                      </a:cubicBezTo>
                      <a:cubicBezTo>
                        <a:pt x="267724" y="420812"/>
                        <a:pt x="282234" y="407027"/>
                        <a:pt x="293843" y="393967"/>
                      </a:cubicBezTo>
                      <a:cubicBezTo>
                        <a:pt x="306903" y="379456"/>
                        <a:pt x="317786" y="367122"/>
                        <a:pt x="326492" y="356965"/>
                      </a:cubicBezTo>
                      <a:cubicBezTo>
                        <a:pt x="327943" y="355513"/>
                        <a:pt x="329757" y="353337"/>
                        <a:pt x="331934" y="350435"/>
                      </a:cubicBezTo>
                      <a:cubicBezTo>
                        <a:pt x="334110" y="347533"/>
                        <a:pt x="335924" y="344993"/>
                        <a:pt x="337375" y="342817"/>
                      </a:cubicBezTo>
                      <a:cubicBezTo>
                        <a:pt x="338826" y="340640"/>
                        <a:pt x="339552" y="339552"/>
                        <a:pt x="339552" y="339552"/>
                      </a:cubicBezTo>
                      <a:cubicBezTo>
                        <a:pt x="342454" y="338101"/>
                        <a:pt x="346807" y="331571"/>
                        <a:pt x="352612" y="319962"/>
                      </a:cubicBezTo>
                      <a:cubicBezTo>
                        <a:pt x="359867" y="306903"/>
                        <a:pt x="367122" y="293843"/>
                        <a:pt x="374378" y="280783"/>
                      </a:cubicBezTo>
                      <a:cubicBezTo>
                        <a:pt x="381633" y="266272"/>
                        <a:pt x="385986" y="259017"/>
                        <a:pt x="387437" y="259017"/>
                      </a:cubicBezTo>
                      <a:cubicBezTo>
                        <a:pt x="388888" y="257566"/>
                        <a:pt x="389614" y="257566"/>
                        <a:pt x="389614" y="259017"/>
                      </a:cubicBezTo>
                      <a:cubicBezTo>
                        <a:pt x="388163" y="260468"/>
                        <a:pt x="386712" y="263370"/>
                        <a:pt x="385261" y="267723"/>
                      </a:cubicBezTo>
                      <a:cubicBezTo>
                        <a:pt x="382359" y="272077"/>
                        <a:pt x="380907" y="276430"/>
                        <a:pt x="380907" y="280783"/>
                      </a:cubicBezTo>
                      <a:cubicBezTo>
                        <a:pt x="380907" y="285136"/>
                        <a:pt x="379094" y="290215"/>
                        <a:pt x="375466" y="296019"/>
                      </a:cubicBezTo>
                      <a:cubicBezTo>
                        <a:pt x="371838" y="301824"/>
                        <a:pt x="370024" y="307628"/>
                        <a:pt x="370024" y="313432"/>
                      </a:cubicBezTo>
                      <a:cubicBezTo>
                        <a:pt x="370024" y="317786"/>
                        <a:pt x="368573" y="322139"/>
                        <a:pt x="365671" y="326492"/>
                      </a:cubicBezTo>
                      <a:cubicBezTo>
                        <a:pt x="364220" y="330845"/>
                        <a:pt x="362406" y="334473"/>
                        <a:pt x="360230" y="337375"/>
                      </a:cubicBezTo>
                      <a:cubicBezTo>
                        <a:pt x="358053" y="340277"/>
                        <a:pt x="356239" y="343905"/>
                        <a:pt x="354788" y="348258"/>
                      </a:cubicBezTo>
                      <a:cubicBezTo>
                        <a:pt x="353337" y="352611"/>
                        <a:pt x="353700" y="354788"/>
                        <a:pt x="355876" y="354788"/>
                      </a:cubicBezTo>
                      <a:cubicBezTo>
                        <a:pt x="358053" y="354788"/>
                        <a:pt x="361318" y="352974"/>
                        <a:pt x="365671" y="349346"/>
                      </a:cubicBezTo>
                      <a:cubicBezTo>
                        <a:pt x="370024" y="345719"/>
                        <a:pt x="374378" y="343905"/>
                        <a:pt x="378731" y="343905"/>
                      </a:cubicBezTo>
                      <a:cubicBezTo>
                        <a:pt x="383084" y="343905"/>
                        <a:pt x="392516" y="334473"/>
                        <a:pt x="407027" y="315609"/>
                      </a:cubicBezTo>
                      <a:cubicBezTo>
                        <a:pt x="422989" y="295294"/>
                        <a:pt x="432421" y="282960"/>
                        <a:pt x="435323" y="278607"/>
                      </a:cubicBezTo>
                      <a:cubicBezTo>
                        <a:pt x="438225" y="275704"/>
                        <a:pt x="444029" y="268449"/>
                        <a:pt x="452736" y="256840"/>
                      </a:cubicBezTo>
                      <a:cubicBezTo>
                        <a:pt x="458540" y="249585"/>
                        <a:pt x="467972" y="238702"/>
                        <a:pt x="481032" y="224191"/>
                      </a:cubicBezTo>
                      <a:cubicBezTo>
                        <a:pt x="481032" y="222740"/>
                        <a:pt x="487561" y="215122"/>
                        <a:pt x="500621" y="201337"/>
                      </a:cubicBezTo>
                      <a:cubicBezTo>
                        <a:pt x="513681" y="187552"/>
                        <a:pt x="524564" y="176306"/>
                        <a:pt x="533270" y="167599"/>
                      </a:cubicBezTo>
                      <a:cubicBezTo>
                        <a:pt x="556487" y="141480"/>
                        <a:pt x="569184" y="126607"/>
                        <a:pt x="571361" y="122979"/>
                      </a:cubicBezTo>
                      <a:cubicBezTo>
                        <a:pt x="573538" y="119351"/>
                        <a:pt x="573175" y="117537"/>
                        <a:pt x="570273" y="117537"/>
                      </a:cubicBezTo>
                      <a:cubicBezTo>
                        <a:pt x="568822" y="117537"/>
                        <a:pt x="561566" y="118988"/>
                        <a:pt x="548507" y="121891"/>
                      </a:cubicBezTo>
                      <a:cubicBezTo>
                        <a:pt x="533996" y="126244"/>
                        <a:pt x="518034" y="129146"/>
                        <a:pt x="500621" y="130597"/>
                      </a:cubicBezTo>
                      <a:cubicBezTo>
                        <a:pt x="481757" y="133499"/>
                        <a:pt x="467972" y="134950"/>
                        <a:pt x="459265" y="134950"/>
                      </a:cubicBezTo>
                      <a:cubicBezTo>
                        <a:pt x="449108" y="136401"/>
                        <a:pt x="438588" y="136039"/>
                        <a:pt x="427705" y="133862"/>
                      </a:cubicBezTo>
                      <a:cubicBezTo>
                        <a:pt x="416822" y="131685"/>
                        <a:pt x="409929" y="129871"/>
                        <a:pt x="407027" y="128420"/>
                      </a:cubicBezTo>
                      <a:cubicBezTo>
                        <a:pt x="402674" y="125518"/>
                        <a:pt x="399046" y="120439"/>
                        <a:pt x="396144" y="113184"/>
                      </a:cubicBezTo>
                      <a:cubicBezTo>
                        <a:pt x="394693" y="111733"/>
                        <a:pt x="393242" y="109556"/>
                        <a:pt x="391791" y="106654"/>
                      </a:cubicBezTo>
                      <a:cubicBezTo>
                        <a:pt x="390339" y="103752"/>
                        <a:pt x="388888" y="100850"/>
                        <a:pt x="387437" y="97948"/>
                      </a:cubicBezTo>
                      <a:cubicBezTo>
                        <a:pt x="385986" y="95046"/>
                        <a:pt x="385261" y="92869"/>
                        <a:pt x="385261" y="91418"/>
                      </a:cubicBezTo>
                      <a:cubicBezTo>
                        <a:pt x="382359" y="85614"/>
                        <a:pt x="381270" y="77633"/>
                        <a:pt x="381996" y="67475"/>
                      </a:cubicBezTo>
                      <a:cubicBezTo>
                        <a:pt x="382721" y="57318"/>
                        <a:pt x="384535" y="52239"/>
                        <a:pt x="387437" y="52239"/>
                      </a:cubicBezTo>
                      <a:cubicBezTo>
                        <a:pt x="387437" y="52239"/>
                        <a:pt x="389614" y="54416"/>
                        <a:pt x="393967" y="58769"/>
                      </a:cubicBezTo>
                      <a:cubicBezTo>
                        <a:pt x="396869" y="63122"/>
                        <a:pt x="399771" y="64573"/>
                        <a:pt x="402674" y="63122"/>
                      </a:cubicBezTo>
                      <a:cubicBezTo>
                        <a:pt x="404125" y="61671"/>
                        <a:pt x="406664" y="62396"/>
                        <a:pt x="410292" y="65299"/>
                      </a:cubicBezTo>
                      <a:cubicBezTo>
                        <a:pt x="413919" y="68201"/>
                        <a:pt x="417184" y="69652"/>
                        <a:pt x="420086" y="69652"/>
                      </a:cubicBezTo>
                      <a:cubicBezTo>
                        <a:pt x="424440" y="69652"/>
                        <a:pt x="433146" y="67475"/>
                        <a:pt x="446206" y="63122"/>
                      </a:cubicBezTo>
                      <a:cubicBezTo>
                        <a:pt x="459265" y="58769"/>
                        <a:pt x="474502" y="52239"/>
                        <a:pt x="491915" y="43533"/>
                      </a:cubicBezTo>
                      <a:cubicBezTo>
                        <a:pt x="502072" y="39179"/>
                        <a:pt x="517308" y="31924"/>
                        <a:pt x="537623" y="21766"/>
                      </a:cubicBezTo>
                      <a:cubicBezTo>
                        <a:pt x="550683" y="15962"/>
                        <a:pt x="563017" y="11609"/>
                        <a:pt x="574626" y="8707"/>
                      </a:cubicBezTo>
                      <a:cubicBezTo>
                        <a:pt x="590588" y="4354"/>
                        <a:pt x="599294" y="2177"/>
                        <a:pt x="600745" y="2177"/>
                      </a:cubicBezTo>
                      <a:cubicBezTo>
                        <a:pt x="606549" y="726"/>
                        <a:pt x="619609" y="0"/>
                        <a:pt x="6399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noAutofit/>
                </a:bodyPr>
                <a:lstStyle/>
                <a:p>
                  <a:pPr algn="ctr">
                    <a:spcBef>
                      <a:spcPts val="2000"/>
                    </a:spcBef>
                  </a:pPr>
                  <a:endParaRPr lang="zh-CN" altLang="en-US" sz="11735" dirty="0">
                    <a:solidFill>
                      <a:schemeClr val="accent2"/>
                    </a:solidFill>
                    <a:latin typeface="演示少年行" panose="00000500000000000000" pitchFamily="2" charset="-122"/>
                    <a:ea typeface="演示少年行" panose="00000500000000000000" pitchFamily="2" charset="-122"/>
                    <a:cs typeface="阿里巴巴普惠体 2.0 45 Light" panose="00020600040101010101" pitchFamily="18" charset="-122"/>
                  </a:endParaRPr>
                </a:p>
              </p:txBody>
            </p:sp>
            <p:sp>
              <p:nvSpPr>
                <p:cNvPr id="197" name="TextBox 115">
                  <a:extLst>
                    <a:ext uri="{FF2B5EF4-FFF2-40B4-BE49-F238E27FC236}">
                      <a16:creationId xmlns:a16="http://schemas.microsoft.com/office/drawing/2014/main" id="{4246E1C1-55CA-43F4-8887-AF9974DF9728}"/>
                    </a:ext>
                  </a:extLst>
                </p:cNvPr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5262509" y="-4131205"/>
                  <a:ext cx="2076038" cy="2244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157" h="996888">
                      <a:moveTo>
                        <a:pt x="665317" y="757460"/>
                      </a:moveTo>
                      <a:cubicBezTo>
                        <a:pt x="666768" y="757460"/>
                        <a:pt x="667131" y="758186"/>
                        <a:pt x="666405" y="759637"/>
                      </a:cubicBezTo>
                      <a:cubicBezTo>
                        <a:pt x="665680" y="761088"/>
                        <a:pt x="664229" y="761814"/>
                        <a:pt x="662052" y="761814"/>
                      </a:cubicBezTo>
                      <a:cubicBezTo>
                        <a:pt x="659876" y="761814"/>
                        <a:pt x="659513" y="761088"/>
                        <a:pt x="660964" y="759637"/>
                      </a:cubicBezTo>
                      <a:cubicBezTo>
                        <a:pt x="662415" y="758186"/>
                        <a:pt x="663866" y="757460"/>
                        <a:pt x="665317" y="757460"/>
                      </a:cubicBezTo>
                      <a:close/>
                      <a:moveTo>
                        <a:pt x="502071" y="652983"/>
                      </a:moveTo>
                      <a:cubicBezTo>
                        <a:pt x="500620" y="652983"/>
                        <a:pt x="496267" y="654434"/>
                        <a:pt x="489012" y="657336"/>
                      </a:cubicBezTo>
                      <a:cubicBezTo>
                        <a:pt x="481756" y="660239"/>
                        <a:pt x="475952" y="661690"/>
                        <a:pt x="471599" y="661690"/>
                      </a:cubicBezTo>
                      <a:cubicBezTo>
                        <a:pt x="465794" y="661690"/>
                        <a:pt x="462167" y="662415"/>
                        <a:pt x="460716" y="663866"/>
                      </a:cubicBezTo>
                      <a:cubicBezTo>
                        <a:pt x="459265" y="665317"/>
                        <a:pt x="455274" y="666406"/>
                        <a:pt x="448744" y="667131"/>
                      </a:cubicBezTo>
                      <a:cubicBezTo>
                        <a:pt x="442214" y="667857"/>
                        <a:pt x="435322" y="668945"/>
                        <a:pt x="428066" y="670396"/>
                      </a:cubicBezTo>
                      <a:cubicBezTo>
                        <a:pt x="419360" y="671847"/>
                        <a:pt x="409928" y="674024"/>
                        <a:pt x="399771" y="676926"/>
                      </a:cubicBezTo>
                      <a:cubicBezTo>
                        <a:pt x="392515" y="676926"/>
                        <a:pt x="380907" y="679102"/>
                        <a:pt x="364945" y="683456"/>
                      </a:cubicBezTo>
                      <a:cubicBezTo>
                        <a:pt x="350434" y="686358"/>
                        <a:pt x="341002" y="688534"/>
                        <a:pt x="336649" y="689986"/>
                      </a:cubicBezTo>
                      <a:cubicBezTo>
                        <a:pt x="333747" y="691437"/>
                        <a:pt x="324315" y="695790"/>
                        <a:pt x="308353" y="703045"/>
                      </a:cubicBezTo>
                      <a:cubicBezTo>
                        <a:pt x="295293" y="707398"/>
                        <a:pt x="288763" y="712477"/>
                        <a:pt x="288763" y="718281"/>
                      </a:cubicBezTo>
                      <a:cubicBezTo>
                        <a:pt x="288763" y="724086"/>
                        <a:pt x="290214" y="730616"/>
                        <a:pt x="293117" y="737871"/>
                      </a:cubicBezTo>
                      <a:cubicBezTo>
                        <a:pt x="296019" y="745126"/>
                        <a:pt x="297470" y="749480"/>
                        <a:pt x="297470" y="750931"/>
                      </a:cubicBezTo>
                      <a:cubicBezTo>
                        <a:pt x="298921" y="750931"/>
                        <a:pt x="309078" y="748754"/>
                        <a:pt x="327942" y="744401"/>
                      </a:cubicBezTo>
                      <a:cubicBezTo>
                        <a:pt x="359866" y="737145"/>
                        <a:pt x="378004" y="732792"/>
                        <a:pt x="382358" y="731341"/>
                      </a:cubicBezTo>
                      <a:cubicBezTo>
                        <a:pt x="401222" y="728439"/>
                        <a:pt x="420811" y="724811"/>
                        <a:pt x="441126" y="720458"/>
                      </a:cubicBezTo>
                      <a:cubicBezTo>
                        <a:pt x="464343" y="716105"/>
                        <a:pt x="478854" y="713928"/>
                        <a:pt x="484658" y="713928"/>
                      </a:cubicBezTo>
                      <a:cubicBezTo>
                        <a:pt x="491914" y="712477"/>
                        <a:pt x="496267" y="710301"/>
                        <a:pt x="497718" y="707398"/>
                      </a:cubicBezTo>
                      <a:cubicBezTo>
                        <a:pt x="499169" y="705947"/>
                        <a:pt x="500620" y="697241"/>
                        <a:pt x="502071" y="681279"/>
                      </a:cubicBezTo>
                      <a:cubicBezTo>
                        <a:pt x="504973" y="665317"/>
                        <a:pt x="505699" y="656611"/>
                        <a:pt x="504248" y="655160"/>
                      </a:cubicBezTo>
                      <a:cubicBezTo>
                        <a:pt x="502797" y="653709"/>
                        <a:pt x="502071" y="652983"/>
                        <a:pt x="502071" y="652983"/>
                      </a:cubicBezTo>
                      <a:close/>
                      <a:moveTo>
                        <a:pt x="384398" y="583059"/>
                      </a:moveTo>
                      <a:cubicBezTo>
                        <a:pt x="380861" y="583604"/>
                        <a:pt x="373651" y="586596"/>
                        <a:pt x="362768" y="592038"/>
                      </a:cubicBezTo>
                      <a:cubicBezTo>
                        <a:pt x="349708" y="597842"/>
                        <a:pt x="337374" y="604735"/>
                        <a:pt x="325766" y="612716"/>
                      </a:cubicBezTo>
                      <a:cubicBezTo>
                        <a:pt x="314157" y="620697"/>
                        <a:pt x="307265" y="627227"/>
                        <a:pt x="305088" y="632305"/>
                      </a:cubicBezTo>
                      <a:cubicBezTo>
                        <a:pt x="302911" y="637384"/>
                        <a:pt x="299646" y="641012"/>
                        <a:pt x="295293" y="643188"/>
                      </a:cubicBezTo>
                      <a:cubicBezTo>
                        <a:pt x="290940" y="645365"/>
                        <a:pt x="288763" y="646453"/>
                        <a:pt x="288763" y="646453"/>
                      </a:cubicBezTo>
                      <a:cubicBezTo>
                        <a:pt x="288763" y="646453"/>
                        <a:pt x="288038" y="648993"/>
                        <a:pt x="286587" y="654071"/>
                      </a:cubicBezTo>
                      <a:cubicBezTo>
                        <a:pt x="285136" y="659150"/>
                        <a:pt x="286224" y="661690"/>
                        <a:pt x="289852" y="661690"/>
                      </a:cubicBezTo>
                      <a:cubicBezTo>
                        <a:pt x="293479" y="661690"/>
                        <a:pt x="301097" y="656611"/>
                        <a:pt x="312706" y="646453"/>
                      </a:cubicBezTo>
                      <a:cubicBezTo>
                        <a:pt x="324315" y="637747"/>
                        <a:pt x="335198" y="629040"/>
                        <a:pt x="345355" y="620334"/>
                      </a:cubicBezTo>
                      <a:cubicBezTo>
                        <a:pt x="354062" y="614530"/>
                        <a:pt x="363494" y="606549"/>
                        <a:pt x="373651" y="596391"/>
                      </a:cubicBezTo>
                      <a:cubicBezTo>
                        <a:pt x="382358" y="587685"/>
                        <a:pt x="386711" y="583332"/>
                        <a:pt x="386711" y="583332"/>
                      </a:cubicBezTo>
                      <a:cubicBezTo>
                        <a:pt x="386348" y="582969"/>
                        <a:pt x="385577" y="582878"/>
                        <a:pt x="384398" y="583059"/>
                      </a:cubicBezTo>
                      <a:close/>
                      <a:moveTo>
                        <a:pt x="493365" y="315608"/>
                      </a:moveTo>
                      <a:cubicBezTo>
                        <a:pt x="491914" y="315608"/>
                        <a:pt x="486472" y="317422"/>
                        <a:pt x="477040" y="321050"/>
                      </a:cubicBezTo>
                      <a:cubicBezTo>
                        <a:pt x="467608" y="324678"/>
                        <a:pt x="458176" y="331570"/>
                        <a:pt x="448744" y="341728"/>
                      </a:cubicBezTo>
                      <a:cubicBezTo>
                        <a:pt x="439312" y="351885"/>
                        <a:pt x="432420" y="359866"/>
                        <a:pt x="428066" y="365670"/>
                      </a:cubicBezTo>
                      <a:cubicBezTo>
                        <a:pt x="423713" y="371475"/>
                        <a:pt x="416458" y="379456"/>
                        <a:pt x="406300" y="389613"/>
                      </a:cubicBezTo>
                      <a:cubicBezTo>
                        <a:pt x="396143" y="399771"/>
                        <a:pt x="386711" y="408477"/>
                        <a:pt x="378004" y="415732"/>
                      </a:cubicBezTo>
                      <a:cubicBezTo>
                        <a:pt x="369298" y="422988"/>
                        <a:pt x="361317" y="429518"/>
                        <a:pt x="354062" y="435322"/>
                      </a:cubicBezTo>
                      <a:cubicBezTo>
                        <a:pt x="346806" y="442577"/>
                        <a:pt x="340639" y="449833"/>
                        <a:pt x="335560" y="457088"/>
                      </a:cubicBezTo>
                      <a:cubicBezTo>
                        <a:pt x="330482" y="464343"/>
                        <a:pt x="325403" y="472687"/>
                        <a:pt x="320324" y="482119"/>
                      </a:cubicBezTo>
                      <a:cubicBezTo>
                        <a:pt x="315245" y="491551"/>
                        <a:pt x="313069" y="496993"/>
                        <a:pt x="313794" y="498444"/>
                      </a:cubicBezTo>
                      <a:cubicBezTo>
                        <a:pt x="314520" y="499895"/>
                        <a:pt x="322138" y="496267"/>
                        <a:pt x="336649" y="487561"/>
                      </a:cubicBezTo>
                      <a:cubicBezTo>
                        <a:pt x="358415" y="475952"/>
                        <a:pt x="370749" y="469422"/>
                        <a:pt x="373651" y="467971"/>
                      </a:cubicBezTo>
                      <a:cubicBezTo>
                        <a:pt x="379455" y="465069"/>
                        <a:pt x="394692" y="457088"/>
                        <a:pt x="419360" y="444028"/>
                      </a:cubicBezTo>
                      <a:cubicBezTo>
                        <a:pt x="441126" y="433871"/>
                        <a:pt x="458539" y="427341"/>
                        <a:pt x="471599" y="424439"/>
                      </a:cubicBezTo>
                      <a:cubicBezTo>
                        <a:pt x="484658" y="420086"/>
                        <a:pt x="492639" y="418635"/>
                        <a:pt x="495541" y="420086"/>
                      </a:cubicBezTo>
                      <a:cubicBezTo>
                        <a:pt x="498444" y="421537"/>
                        <a:pt x="501346" y="425890"/>
                        <a:pt x="504248" y="433145"/>
                      </a:cubicBezTo>
                      <a:cubicBezTo>
                        <a:pt x="505699" y="440401"/>
                        <a:pt x="504248" y="446205"/>
                        <a:pt x="499895" y="450558"/>
                      </a:cubicBezTo>
                      <a:cubicBezTo>
                        <a:pt x="492639" y="454912"/>
                        <a:pt x="486835" y="459265"/>
                        <a:pt x="482482" y="463618"/>
                      </a:cubicBezTo>
                      <a:cubicBezTo>
                        <a:pt x="476677" y="469422"/>
                        <a:pt x="465794" y="478129"/>
                        <a:pt x="449833" y="489737"/>
                      </a:cubicBezTo>
                      <a:cubicBezTo>
                        <a:pt x="435322" y="499895"/>
                        <a:pt x="423713" y="507150"/>
                        <a:pt x="415007" y="511503"/>
                      </a:cubicBezTo>
                      <a:cubicBezTo>
                        <a:pt x="407751" y="514406"/>
                        <a:pt x="402673" y="517308"/>
                        <a:pt x="399771" y="520210"/>
                      </a:cubicBezTo>
                      <a:cubicBezTo>
                        <a:pt x="398319" y="523112"/>
                        <a:pt x="396506" y="524563"/>
                        <a:pt x="394329" y="524563"/>
                      </a:cubicBezTo>
                      <a:cubicBezTo>
                        <a:pt x="392152" y="524563"/>
                        <a:pt x="392152" y="523112"/>
                        <a:pt x="394329" y="520210"/>
                      </a:cubicBezTo>
                      <a:cubicBezTo>
                        <a:pt x="396506" y="517308"/>
                        <a:pt x="403035" y="512229"/>
                        <a:pt x="413918" y="504974"/>
                      </a:cubicBezTo>
                      <a:cubicBezTo>
                        <a:pt x="424802" y="497718"/>
                        <a:pt x="433145" y="490826"/>
                        <a:pt x="438950" y="484296"/>
                      </a:cubicBezTo>
                      <a:cubicBezTo>
                        <a:pt x="444754" y="477766"/>
                        <a:pt x="447293" y="474138"/>
                        <a:pt x="446568" y="473413"/>
                      </a:cubicBezTo>
                      <a:cubicBezTo>
                        <a:pt x="445842" y="472687"/>
                        <a:pt x="438950" y="475227"/>
                        <a:pt x="425890" y="481031"/>
                      </a:cubicBezTo>
                      <a:cubicBezTo>
                        <a:pt x="411379" y="489737"/>
                        <a:pt x="399045" y="496993"/>
                        <a:pt x="388887" y="502797"/>
                      </a:cubicBezTo>
                      <a:cubicBezTo>
                        <a:pt x="380181" y="508601"/>
                        <a:pt x="370749" y="514406"/>
                        <a:pt x="360592" y="520210"/>
                      </a:cubicBezTo>
                      <a:cubicBezTo>
                        <a:pt x="356238" y="523112"/>
                        <a:pt x="347532" y="528191"/>
                        <a:pt x="334472" y="535446"/>
                      </a:cubicBezTo>
                      <a:cubicBezTo>
                        <a:pt x="324315" y="541250"/>
                        <a:pt x="315608" y="545604"/>
                        <a:pt x="308353" y="548506"/>
                      </a:cubicBezTo>
                      <a:cubicBezTo>
                        <a:pt x="301097" y="551408"/>
                        <a:pt x="296744" y="554310"/>
                        <a:pt x="295293" y="557212"/>
                      </a:cubicBezTo>
                      <a:cubicBezTo>
                        <a:pt x="295293" y="560114"/>
                        <a:pt x="294568" y="568821"/>
                        <a:pt x="293117" y="583332"/>
                      </a:cubicBezTo>
                      <a:lnTo>
                        <a:pt x="290940" y="605098"/>
                      </a:lnTo>
                      <a:lnTo>
                        <a:pt x="295293" y="598568"/>
                      </a:lnTo>
                      <a:cubicBezTo>
                        <a:pt x="299646" y="595666"/>
                        <a:pt x="302549" y="590950"/>
                        <a:pt x="304000" y="584420"/>
                      </a:cubicBezTo>
                      <a:cubicBezTo>
                        <a:pt x="305451" y="577890"/>
                        <a:pt x="308353" y="574988"/>
                        <a:pt x="312706" y="575713"/>
                      </a:cubicBezTo>
                      <a:cubicBezTo>
                        <a:pt x="317059" y="576439"/>
                        <a:pt x="322138" y="575351"/>
                        <a:pt x="327942" y="572449"/>
                      </a:cubicBezTo>
                      <a:lnTo>
                        <a:pt x="330119" y="574625"/>
                      </a:lnTo>
                      <a:cubicBezTo>
                        <a:pt x="328668" y="578978"/>
                        <a:pt x="327942" y="581518"/>
                        <a:pt x="327942" y="582243"/>
                      </a:cubicBezTo>
                      <a:cubicBezTo>
                        <a:pt x="327942" y="582969"/>
                        <a:pt x="330119" y="582606"/>
                        <a:pt x="334472" y="581155"/>
                      </a:cubicBezTo>
                      <a:cubicBezTo>
                        <a:pt x="335923" y="581155"/>
                        <a:pt x="339551" y="580429"/>
                        <a:pt x="345355" y="578978"/>
                      </a:cubicBezTo>
                      <a:cubicBezTo>
                        <a:pt x="346806" y="577527"/>
                        <a:pt x="355513" y="573900"/>
                        <a:pt x="371475" y="568095"/>
                      </a:cubicBezTo>
                      <a:cubicBezTo>
                        <a:pt x="385985" y="562291"/>
                        <a:pt x="396868" y="557938"/>
                        <a:pt x="404124" y="555036"/>
                      </a:cubicBezTo>
                      <a:cubicBezTo>
                        <a:pt x="412830" y="552133"/>
                        <a:pt x="418635" y="547055"/>
                        <a:pt x="421537" y="539799"/>
                      </a:cubicBezTo>
                      <a:cubicBezTo>
                        <a:pt x="424439" y="532544"/>
                        <a:pt x="428792" y="529279"/>
                        <a:pt x="434596" y="530005"/>
                      </a:cubicBezTo>
                      <a:cubicBezTo>
                        <a:pt x="440401" y="530730"/>
                        <a:pt x="444028" y="530367"/>
                        <a:pt x="445479" y="528916"/>
                      </a:cubicBezTo>
                      <a:cubicBezTo>
                        <a:pt x="446930" y="527465"/>
                        <a:pt x="454911" y="526740"/>
                        <a:pt x="469422" y="526740"/>
                      </a:cubicBezTo>
                      <a:cubicBezTo>
                        <a:pt x="483933" y="528191"/>
                        <a:pt x="492639" y="529642"/>
                        <a:pt x="495541" y="531093"/>
                      </a:cubicBezTo>
                      <a:cubicBezTo>
                        <a:pt x="498444" y="532544"/>
                        <a:pt x="499895" y="536172"/>
                        <a:pt x="499895" y="541976"/>
                      </a:cubicBezTo>
                      <a:cubicBezTo>
                        <a:pt x="499895" y="547780"/>
                        <a:pt x="499169" y="551045"/>
                        <a:pt x="497718" y="551771"/>
                      </a:cubicBezTo>
                      <a:cubicBezTo>
                        <a:pt x="496267" y="552496"/>
                        <a:pt x="495541" y="554673"/>
                        <a:pt x="495541" y="558301"/>
                      </a:cubicBezTo>
                      <a:cubicBezTo>
                        <a:pt x="495541" y="561928"/>
                        <a:pt x="491188" y="565193"/>
                        <a:pt x="482482" y="568095"/>
                      </a:cubicBezTo>
                      <a:cubicBezTo>
                        <a:pt x="473775" y="570997"/>
                        <a:pt x="465069" y="573900"/>
                        <a:pt x="456362" y="576802"/>
                      </a:cubicBezTo>
                      <a:cubicBezTo>
                        <a:pt x="447656" y="579704"/>
                        <a:pt x="438950" y="584057"/>
                        <a:pt x="430243" y="589861"/>
                      </a:cubicBezTo>
                      <a:cubicBezTo>
                        <a:pt x="422988" y="594215"/>
                        <a:pt x="412105" y="600744"/>
                        <a:pt x="397594" y="609451"/>
                      </a:cubicBezTo>
                      <a:cubicBezTo>
                        <a:pt x="394692" y="612353"/>
                        <a:pt x="390701" y="615618"/>
                        <a:pt x="385623" y="619246"/>
                      </a:cubicBezTo>
                      <a:cubicBezTo>
                        <a:pt x="380544" y="622873"/>
                        <a:pt x="377279" y="624687"/>
                        <a:pt x="375828" y="624687"/>
                      </a:cubicBezTo>
                      <a:cubicBezTo>
                        <a:pt x="375828" y="624687"/>
                        <a:pt x="367847" y="629766"/>
                        <a:pt x="351885" y="639923"/>
                      </a:cubicBezTo>
                      <a:cubicBezTo>
                        <a:pt x="340276" y="648630"/>
                        <a:pt x="333021" y="654434"/>
                        <a:pt x="330119" y="657336"/>
                      </a:cubicBezTo>
                      <a:cubicBezTo>
                        <a:pt x="327217" y="660239"/>
                        <a:pt x="327217" y="661690"/>
                        <a:pt x="330119" y="661690"/>
                      </a:cubicBezTo>
                      <a:cubicBezTo>
                        <a:pt x="333021" y="661690"/>
                        <a:pt x="343904" y="658062"/>
                        <a:pt x="362768" y="650807"/>
                      </a:cubicBezTo>
                      <a:cubicBezTo>
                        <a:pt x="378730" y="645002"/>
                        <a:pt x="392515" y="639923"/>
                        <a:pt x="404124" y="635570"/>
                      </a:cubicBezTo>
                      <a:cubicBezTo>
                        <a:pt x="412830" y="631217"/>
                        <a:pt x="422988" y="626864"/>
                        <a:pt x="434596" y="622511"/>
                      </a:cubicBezTo>
                      <a:cubicBezTo>
                        <a:pt x="444754" y="618157"/>
                        <a:pt x="459265" y="613079"/>
                        <a:pt x="478129" y="607274"/>
                      </a:cubicBezTo>
                      <a:lnTo>
                        <a:pt x="508601" y="596391"/>
                      </a:lnTo>
                      <a:lnTo>
                        <a:pt x="510778" y="565919"/>
                      </a:lnTo>
                      <a:cubicBezTo>
                        <a:pt x="512229" y="542701"/>
                        <a:pt x="512229" y="505699"/>
                        <a:pt x="510778" y="454912"/>
                      </a:cubicBezTo>
                      <a:cubicBezTo>
                        <a:pt x="509327" y="401222"/>
                        <a:pt x="506424" y="364945"/>
                        <a:pt x="502071" y="346081"/>
                      </a:cubicBezTo>
                      <a:cubicBezTo>
                        <a:pt x="499169" y="327217"/>
                        <a:pt x="496267" y="317059"/>
                        <a:pt x="493365" y="315608"/>
                      </a:cubicBezTo>
                      <a:close/>
                      <a:moveTo>
                        <a:pt x="393241" y="0"/>
                      </a:moveTo>
                      <a:cubicBezTo>
                        <a:pt x="404849" y="0"/>
                        <a:pt x="420086" y="725"/>
                        <a:pt x="438950" y="2176"/>
                      </a:cubicBezTo>
                      <a:cubicBezTo>
                        <a:pt x="456362" y="3627"/>
                        <a:pt x="470148" y="6530"/>
                        <a:pt x="480305" y="10883"/>
                      </a:cubicBezTo>
                      <a:cubicBezTo>
                        <a:pt x="490463" y="15236"/>
                        <a:pt x="495541" y="19589"/>
                        <a:pt x="495541" y="23942"/>
                      </a:cubicBezTo>
                      <a:cubicBezTo>
                        <a:pt x="495541" y="26845"/>
                        <a:pt x="496992" y="32649"/>
                        <a:pt x="499895" y="41355"/>
                      </a:cubicBezTo>
                      <a:cubicBezTo>
                        <a:pt x="504248" y="50062"/>
                        <a:pt x="507150" y="58043"/>
                        <a:pt x="508601" y="65298"/>
                      </a:cubicBezTo>
                      <a:cubicBezTo>
                        <a:pt x="508601" y="72553"/>
                        <a:pt x="507150" y="78358"/>
                        <a:pt x="504248" y="82711"/>
                      </a:cubicBezTo>
                      <a:cubicBezTo>
                        <a:pt x="499895" y="87064"/>
                        <a:pt x="494816" y="95045"/>
                        <a:pt x="489012" y="106654"/>
                      </a:cubicBezTo>
                      <a:cubicBezTo>
                        <a:pt x="484658" y="116811"/>
                        <a:pt x="478129" y="129145"/>
                        <a:pt x="469422" y="143656"/>
                      </a:cubicBezTo>
                      <a:cubicBezTo>
                        <a:pt x="462167" y="156716"/>
                        <a:pt x="458539" y="163971"/>
                        <a:pt x="458539" y="165422"/>
                      </a:cubicBezTo>
                      <a:cubicBezTo>
                        <a:pt x="458539" y="165422"/>
                        <a:pt x="460716" y="165059"/>
                        <a:pt x="465069" y="164334"/>
                      </a:cubicBezTo>
                      <a:cubicBezTo>
                        <a:pt x="469422" y="163608"/>
                        <a:pt x="475226" y="161794"/>
                        <a:pt x="482482" y="158892"/>
                      </a:cubicBezTo>
                      <a:cubicBezTo>
                        <a:pt x="489737" y="155990"/>
                        <a:pt x="497718" y="153088"/>
                        <a:pt x="506424" y="150186"/>
                      </a:cubicBezTo>
                      <a:cubicBezTo>
                        <a:pt x="538348" y="138577"/>
                        <a:pt x="557212" y="132047"/>
                        <a:pt x="563016" y="130596"/>
                      </a:cubicBezTo>
                      <a:cubicBezTo>
                        <a:pt x="570272" y="129145"/>
                        <a:pt x="576076" y="126243"/>
                        <a:pt x="580429" y="121890"/>
                      </a:cubicBezTo>
                      <a:cubicBezTo>
                        <a:pt x="586234" y="117537"/>
                        <a:pt x="592038" y="114635"/>
                        <a:pt x="597842" y="113184"/>
                      </a:cubicBezTo>
                      <a:cubicBezTo>
                        <a:pt x="603646" y="111732"/>
                        <a:pt x="616706" y="111007"/>
                        <a:pt x="637021" y="111007"/>
                      </a:cubicBezTo>
                      <a:cubicBezTo>
                        <a:pt x="657336" y="112458"/>
                        <a:pt x="671484" y="114272"/>
                        <a:pt x="679465" y="116448"/>
                      </a:cubicBezTo>
                      <a:cubicBezTo>
                        <a:pt x="687446" y="118625"/>
                        <a:pt x="693250" y="121890"/>
                        <a:pt x="696878" y="126243"/>
                      </a:cubicBezTo>
                      <a:cubicBezTo>
                        <a:pt x="700506" y="130596"/>
                        <a:pt x="703045" y="134950"/>
                        <a:pt x="704496" y="139303"/>
                      </a:cubicBezTo>
                      <a:cubicBezTo>
                        <a:pt x="705947" y="143656"/>
                        <a:pt x="709575" y="145833"/>
                        <a:pt x="715379" y="145833"/>
                      </a:cubicBezTo>
                      <a:lnTo>
                        <a:pt x="719732" y="148009"/>
                      </a:lnTo>
                      <a:cubicBezTo>
                        <a:pt x="718281" y="149460"/>
                        <a:pt x="714654" y="150911"/>
                        <a:pt x="708849" y="152363"/>
                      </a:cubicBezTo>
                      <a:cubicBezTo>
                        <a:pt x="705947" y="152363"/>
                        <a:pt x="703771" y="153088"/>
                        <a:pt x="702319" y="154539"/>
                      </a:cubicBezTo>
                      <a:cubicBezTo>
                        <a:pt x="700868" y="155990"/>
                        <a:pt x="700143" y="157441"/>
                        <a:pt x="700143" y="158892"/>
                      </a:cubicBezTo>
                      <a:cubicBezTo>
                        <a:pt x="701594" y="161794"/>
                        <a:pt x="701594" y="164697"/>
                        <a:pt x="700143" y="167599"/>
                      </a:cubicBezTo>
                      <a:cubicBezTo>
                        <a:pt x="698692" y="169050"/>
                        <a:pt x="698329" y="170501"/>
                        <a:pt x="699055" y="171952"/>
                      </a:cubicBezTo>
                      <a:cubicBezTo>
                        <a:pt x="699780" y="173403"/>
                        <a:pt x="703771" y="174854"/>
                        <a:pt x="711026" y="176305"/>
                      </a:cubicBezTo>
                      <a:cubicBezTo>
                        <a:pt x="719732" y="177756"/>
                        <a:pt x="727713" y="178482"/>
                        <a:pt x="734969" y="178482"/>
                      </a:cubicBezTo>
                      <a:cubicBezTo>
                        <a:pt x="742224" y="178482"/>
                        <a:pt x="745852" y="179207"/>
                        <a:pt x="745852" y="180658"/>
                      </a:cubicBezTo>
                      <a:cubicBezTo>
                        <a:pt x="745852" y="182110"/>
                        <a:pt x="743675" y="183561"/>
                        <a:pt x="739322" y="185012"/>
                      </a:cubicBezTo>
                      <a:cubicBezTo>
                        <a:pt x="734969" y="186463"/>
                        <a:pt x="729890" y="187914"/>
                        <a:pt x="724086" y="189365"/>
                      </a:cubicBezTo>
                      <a:cubicBezTo>
                        <a:pt x="719732" y="190816"/>
                        <a:pt x="715379" y="191542"/>
                        <a:pt x="711026" y="191542"/>
                      </a:cubicBezTo>
                      <a:cubicBezTo>
                        <a:pt x="706673" y="191542"/>
                        <a:pt x="703408" y="192993"/>
                        <a:pt x="701231" y="195895"/>
                      </a:cubicBezTo>
                      <a:cubicBezTo>
                        <a:pt x="699055" y="198797"/>
                        <a:pt x="696515" y="200248"/>
                        <a:pt x="693613" y="200248"/>
                      </a:cubicBezTo>
                      <a:cubicBezTo>
                        <a:pt x="690711" y="200248"/>
                        <a:pt x="687809" y="201336"/>
                        <a:pt x="684907" y="203513"/>
                      </a:cubicBezTo>
                      <a:cubicBezTo>
                        <a:pt x="682004" y="205689"/>
                        <a:pt x="668219" y="210405"/>
                        <a:pt x="643551" y="217661"/>
                      </a:cubicBezTo>
                      <a:cubicBezTo>
                        <a:pt x="620334" y="224916"/>
                        <a:pt x="605097" y="229995"/>
                        <a:pt x="597842" y="232897"/>
                      </a:cubicBezTo>
                      <a:cubicBezTo>
                        <a:pt x="583331" y="238701"/>
                        <a:pt x="573899" y="243055"/>
                        <a:pt x="569546" y="245957"/>
                      </a:cubicBezTo>
                      <a:cubicBezTo>
                        <a:pt x="556487" y="250310"/>
                        <a:pt x="545603" y="255389"/>
                        <a:pt x="536897" y="261193"/>
                      </a:cubicBezTo>
                      <a:cubicBezTo>
                        <a:pt x="535446" y="261193"/>
                        <a:pt x="532907" y="262281"/>
                        <a:pt x="529279" y="264458"/>
                      </a:cubicBezTo>
                      <a:cubicBezTo>
                        <a:pt x="525651" y="266635"/>
                        <a:pt x="522024" y="268811"/>
                        <a:pt x="518396" y="270988"/>
                      </a:cubicBezTo>
                      <a:cubicBezTo>
                        <a:pt x="514768" y="273164"/>
                        <a:pt x="511503" y="274978"/>
                        <a:pt x="508601" y="276429"/>
                      </a:cubicBezTo>
                      <a:cubicBezTo>
                        <a:pt x="496992" y="282234"/>
                        <a:pt x="491188" y="285499"/>
                        <a:pt x="491188" y="286224"/>
                      </a:cubicBezTo>
                      <a:cubicBezTo>
                        <a:pt x="491188" y="286950"/>
                        <a:pt x="495541" y="287312"/>
                        <a:pt x="504248" y="287312"/>
                      </a:cubicBezTo>
                      <a:cubicBezTo>
                        <a:pt x="512954" y="287312"/>
                        <a:pt x="520572" y="289852"/>
                        <a:pt x="527102" y="294931"/>
                      </a:cubicBezTo>
                      <a:cubicBezTo>
                        <a:pt x="533632" y="300009"/>
                        <a:pt x="539074" y="305451"/>
                        <a:pt x="543427" y="311255"/>
                      </a:cubicBezTo>
                      <a:cubicBezTo>
                        <a:pt x="547780" y="317059"/>
                        <a:pt x="551408" y="325766"/>
                        <a:pt x="554310" y="337374"/>
                      </a:cubicBezTo>
                      <a:cubicBezTo>
                        <a:pt x="555761" y="348983"/>
                        <a:pt x="557938" y="361317"/>
                        <a:pt x="560840" y="374377"/>
                      </a:cubicBezTo>
                      <a:cubicBezTo>
                        <a:pt x="565193" y="385985"/>
                        <a:pt x="567732" y="397957"/>
                        <a:pt x="568458" y="410291"/>
                      </a:cubicBezTo>
                      <a:cubicBezTo>
                        <a:pt x="569183" y="422625"/>
                        <a:pt x="571723" y="435322"/>
                        <a:pt x="576076" y="448382"/>
                      </a:cubicBezTo>
                      <a:cubicBezTo>
                        <a:pt x="578978" y="459990"/>
                        <a:pt x="583331" y="477403"/>
                        <a:pt x="589136" y="500620"/>
                      </a:cubicBezTo>
                      <a:cubicBezTo>
                        <a:pt x="589136" y="506425"/>
                        <a:pt x="589861" y="512954"/>
                        <a:pt x="591312" y="520210"/>
                      </a:cubicBezTo>
                      <a:cubicBezTo>
                        <a:pt x="592763" y="527465"/>
                        <a:pt x="594214" y="533632"/>
                        <a:pt x="595666" y="538711"/>
                      </a:cubicBezTo>
                      <a:cubicBezTo>
                        <a:pt x="597117" y="543790"/>
                        <a:pt x="597842" y="547055"/>
                        <a:pt x="597842" y="548506"/>
                      </a:cubicBezTo>
                      <a:cubicBezTo>
                        <a:pt x="600744" y="560114"/>
                        <a:pt x="602921" y="569546"/>
                        <a:pt x="604372" y="576802"/>
                      </a:cubicBezTo>
                      <a:cubicBezTo>
                        <a:pt x="605823" y="586959"/>
                        <a:pt x="606186" y="593126"/>
                        <a:pt x="605460" y="595303"/>
                      </a:cubicBezTo>
                      <a:cubicBezTo>
                        <a:pt x="604735" y="597480"/>
                        <a:pt x="605097" y="599293"/>
                        <a:pt x="606549" y="600744"/>
                      </a:cubicBezTo>
                      <a:cubicBezTo>
                        <a:pt x="608000" y="603647"/>
                        <a:pt x="609451" y="610176"/>
                        <a:pt x="610902" y="620334"/>
                      </a:cubicBezTo>
                      <a:cubicBezTo>
                        <a:pt x="613804" y="629040"/>
                        <a:pt x="615255" y="641375"/>
                        <a:pt x="615255" y="657336"/>
                      </a:cubicBezTo>
                      <a:cubicBezTo>
                        <a:pt x="616706" y="671847"/>
                        <a:pt x="617794" y="679465"/>
                        <a:pt x="618520" y="680191"/>
                      </a:cubicBezTo>
                      <a:cubicBezTo>
                        <a:pt x="619245" y="680916"/>
                        <a:pt x="628315" y="680554"/>
                        <a:pt x="645728" y="679102"/>
                      </a:cubicBezTo>
                      <a:cubicBezTo>
                        <a:pt x="668945" y="676200"/>
                        <a:pt x="683456" y="674024"/>
                        <a:pt x="689260" y="672573"/>
                      </a:cubicBezTo>
                      <a:cubicBezTo>
                        <a:pt x="699417" y="671122"/>
                        <a:pt x="716105" y="669670"/>
                        <a:pt x="739322" y="668219"/>
                      </a:cubicBezTo>
                      <a:cubicBezTo>
                        <a:pt x="763990" y="666768"/>
                        <a:pt x="777050" y="665317"/>
                        <a:pt x="778501" y="663866"/>
                      </a:cubicBezTo>
                      <a:cubicBezTo>
                        <a:pt x="781403" y="662415"/>
                        <a:pt x="785393" y="660964"/>
                        <a:pt x="790472" y="659513"/>
                      </a:cubicBezTo>
                      <a:cubicBezTo>
                        <a:pt x="795551" y="658062"/>
                        <a:pt x="803895" y="660239"/>
                        <a:pt x="815503" y="666043"/>
                      </a:cubicBezTo>
                      <a:cubicBezTo>
                        <a:pt x="827112" y="670396"/>
                        <a:pt x="840172" y="675475"/>
                        <a:pt x="854682" y="681279"/>
                      </a:cubicBezTo>
                      <a:cubicBezTo>
                        <a:pt x="869193" y="685632"/>
                        <a:pt x="877899" y="691437"/>
                        <a:pt x="880802" y="698692"/>
                      </a:cubicBezTo>
                      <a:cubicBezTo>
                        <a:pt x="883704" y="705947"/>
                        <a:pt x="886243" y="709575"/>
                        <a:pt x="888420" y="709575"/>
                      </a:cubicBezTo>
                      <a:cubicBezTo>
                        <a:pt x="890596" y="709575"/>
                        <a:pt x="891685" y="711752"/>
                        <a:pt x="891685" y="716105"/>
                      </a:cubicBezTo>
                      <a:cubicBezTo>
                        <a:pt x="890234" y="720458"/>
                        <a:pt x="890234" y="723723"/>
                        <a:pt x="891685" y="725900"/>
                      </a:cubicBezTo>
                      <a:cubicBezTo>
                        <a:pt x="893136" y="728076"/>
                        <a:pt x="896763" y="729890"/>
                        <a:pt x="902568" y="731341"/>
                      </a:cubicBezTo>
                      <a:cubicBezTo>
                        <a:pt x="908372" y="734243"/>
                        <a:pt x="913088" y="737145"/>
                        <a:pt x="916716" y="740048"/>
                      </a:cubicBezTo>
                      <a:cubicBezTo>
                        <a:pt x="920343" y="742950"/>
                        <a:pt x="922157" y="745126"/>
                        <a:pt x="922157" y="746577"/>
                      </a:cubicBezTo>
                      <a:cubicBezTo>
                        <a:pt x="922157" y="748028"/>
                        <a:pt x="920706" y="748754"/>
                        <a:pt x="917804" y="748754"/>
                      </a:cubicBezTo>
                      <a:cubicBezTo>
                        <a:pt x="914902" y="747303"/>
                        <a:pt x="911274" y="747303"/>
                        <a:pt x="906921" y="748754"/>
                      </a:cubicBezTo>
                      <a:cubicBezTo>
                        <a:pt x="902568" y="750205"/>
                        <a:pt x="898940" y="749480"/>
                        <a:pt x="896038" y="746577"/>
                      </a:cubicBezTo>
                      <a:cubicBezTo>
                        <a:pt x="893136" y="743675"/>
                        <a:pt x="888783" y="742224"/>
                        <a:pt x="882978" y="742224"/>
                      </a:cubicBezTo>
                      <a:cubicBezTo>
                        <a:pt x="878625" y="742224"/>
                        <a:pt x="875723" y="744401"/>
                        <a:pt x="874272" y="748754"/>
                      </a:cubicBezTo>
                      <a:cubicBezTo>
                        <a:pt x="872821" y="753107"/>
                        <a:pt x="867016" y="754558"/>
                        <a:pt x="856859" y="753107"/>
                      </a:cubicBezTo>
                      <a:cubicBezTo>
                        <a:pt x="846701" y="751656"/>
                        <a:pt x="841623" y="752019"/>
                        <a:pt x="841623" y="754196"/>
                      </a:cubicBezTo>
                      <a:cubicBezTo>
                        <a:pt x="841623" y="756372"/>
                        <a:pt x="836544" y="756735"/>
                        <a:pt x="826386" y="755284"/>
                      </a:cubicBezTo>
                      <a:cubicBezTo>
                        <a:pt x="816229" y="755284"/>
                        <a:pt x="807522" y="753833"/>
                        <a:pt x="800267" y="750931"/>
                      </a:cubicBezTo>
                      <a:cubicBezTo>
                        <a:pt x="790109" y="748028"/>
                        <a:pt x="784305" y="745852"/>
                        <a:pt x="782854" y="744401"/>
                      </a:cubicBezTo>
                      <a:cubicBezTo>
                        <a:pt x="778501" y="742950"/>
                        <a:pt x="773059" y="742224"/>
                        <a:pt x="766530" y="742224"/>
                      </a:cubicBezTo>
                      <a:cubicBezTo>
                        <a:pt x="760000" y="742224"/>
                        <a:pt x="754558" y="743675"/>
                        <a:pt x="750205" y="746577"/>
                      </a:cubicBezTo>
                      <a:cubicBezTo>
                        <a:pt x="745852" y="748028"/>
                        <a:pt x="740047" y="748754"/>
                        <a:pt x="732792" y="748754"/>
                      </a:cubicBezTo>
                      <a:cubicBezTo>
                        <a:pt x="726988" y="750205"/>
                        <a:pt x="720458" y="752382"/>
                        <a:pt x="713203" y="755284"/>
                      </a:cubicBezTo>
                      <a:cubicBezTo>
                        <a:pt x="710300" y="756735"/>
                        <a:pt x="705947" y="758912"/>
                        <a:pt x="700143" y="761814"/>
                      </a:cubicBezTo>
                      <a:cubicBezTo>
                        <a:pt x="694339" y="764716"/>
                        <a:pt x="690711" y="766892"/>
                        <a:pt x="689260" y="768344"/>
                      </a:cubicBezTo>
                      <a:cubicBezTo>
                        <a:pt x="680553" y="772697"/>
                        <a:pt x="675837" y="774148"/>
                        <a:pt x="675112" y="772697"/>
                      </a:cubicBezTo>
                      <a:cubicBezTo>
                        <a:pt x="674386" y="771246"/>
                        <a:pt x="673661" y="767981"/>
                        <a:pt x="672935" y="762902"/>
                      </a:cubicBezTo>
                      <a:cubicBezTo>
                        <a:pt x="672210" y="757823"/>
                        <a:pt x="674749" y="753470"/>
                        <a:pt x="680553" y="749842"/>
                      </a:cubicBezTo>
                      <a:cubicBezTo>
                        <a:pt x="686358" y="746215"/>
                        <a:pt x="687446" y="744038"/>
                        <a:pt x="683818" y="743313"/>
                      </a:cubicBezTo>
                      <a:cubicBezTo>
                        <a:pt x="680191" y="742587"/>
                        <a:pt x="675475" y="742950"/>
                        <a:pt x="669670" y="744401"/>
                      </a:cubicBezTo>
                      <a:cubicBezTo>
                        <a:pt x="663866" y="747303"/>
                        <a:pt x="654434" y="749480"/>
                        <a:pt x="641374" y="750931"/>
                      </a:cubicBezTo>
                      <a:cubicBezTo>
                        <a:pt x="628315" y="753833"/>
                        <a:pt x="620697" y="755647"/>
                        <a:pt x="618520" y="756372"/>
                      </a:cubicBezTo>
                      <a:cubicBezTo>
                        <a:pt x="616343" y="757098"/>
                        <a:pt x="614892" y="760000"/>
                        <a:pt x="614167" y="765079"/>
                      </a:cubicBezTo>
                      <a:cubicBezTo>
                        <a:pt x="613441" y="770157"/>
                        <a:pt x="617432" y="774873"/>
                        <a:pt x="626138" y="779227"/>
                      </a:cubicBezTo>
                      <a:cubicBezTo>
                        <a:pt x="634845" y="783580"/>
                        <a:pt x="639923" y="787208"/>
                        <a:pt x="641374" y="790110"/>
                      </a:cubicBezTo>
                      <a:cubicBezTo>
                        <a:pt x="642825" y="793012"/>
                        <a:pt x="645728" y="795914"/>
                        <a:pt x="650081" y="798816"/>
                      </a:cubicBezTo>
                      <a:cubicBezTo>
                        <a:pt x="654434" y="801718"/>
                        <a:pt x="659513" y="806797"/>
                        <a:pt x="665317" y="814052"/>
                      </a:cubicBezTo>
                      <a:cubicBezTo>
                        <a:pt x="671121" y="821308"/>
                        <a:pt x="675475" y="827112"/>
                        <a:pt x="678377" y="831465"/>
                      </a:cubicBezTo>
                      <a:cubicBezTo>
                        <a:pt x="681279" y="835819"/>
                        <a:pt x="682730" y="840172"/>
                        <a:pt x="682730" y="844525"/>
                      </a:cubicBezTo>
                      <a:cubicBezTo>
                        <a:pt x="682730" y="848878"/>
                        <a:pt x="685632" y="856134"/>
                        <a:pt x="691436" y="866291"/>
                      </a:cubicBezTo>
                      <a:cubicBezTo>
                        <a:pt x="695790" y="877900"/>
                        <a:pt x="697966" y="886243"/>
                        <a:pt x="697966" y="891322"/>
                      </a:cubicBezTo>
                      <a:cubicBezTo>
                        <a:pt x="697966" y="896401"/>
                        <a:pt x="699417" y="899303"/>
                        <a:pt x="702319" y="900029"/>
                      </a:cubicBezTo>
                      <a:cubicBezTo>
                        <a:pt x="705222" y="900754"/>
                        <a:pt x="705222" y="902568"/>
                        <a:pt x="702319" y="905470"/>
                      </a:cubicBezTo>
                      <a:cubicBezTo>
                        <a:pt x="699417" y="908372"/>
                        <a:pt x="697966" y="908372"/>
                        <a:pt x="697966" y="905470"/>
                      </a:cubicBezTo>
                      <a:cubicBezTo>
                        <a:pt x="697966" y="902568"/>
                        <a:pt x="695790" y="903293"/>
                        <a:pt x="691436" y="907647"/>
                      </a:cubicBezTo>
                      <a:cubicBezTo>
                        <a:pt x="687083" y="912000"/>
                        <a:pt x="684907" y="915265"/>
                        <a:pt x="684907" y="917441"/>
                      </a:cubicBezTo>
                      <a:cubicBezTo>
                        <a:pt x="684907" y="919618"/>
                        <a:pt x="680553" y="924334"/>
                        <a:pt x="671847" y="931589"/>
                      </a:cubicBezTo>
                      <a:cubicBezTo>
                        <a:pt x="666043" y="937394"/>
                        <a:pt x="657336" y="944649"/>
                        <a:pt x="645728" y="953356"/>
                      </a:cubicBezTo>
                      <a:cubicBezTo>
                        <a:pt x="637021" y="962062"/>
                        <a:pt x="631580" y="966415"/>
                        <a:pt x="629403" y="966415"/>
                      </a:cubicBezTo>
                      <a:cubicBezTo>
                        <a:pt x="627226" y="966415"/>
                        <a:pt x="625775" y="967504"/>
                        <a:pt x="625050" y="969680"/>
                      </a:cubicBezTo>
                      <a:cubicBezTo>
                        <a:pt x="624324" y="971857"/>
                        <a:pt x="621059" y="974396"/>
                        <a:pt x="615255" y="977298"/>
                      </a:cubicBezTo>
                      <a:lnTo>
                        <a:pt x="606549" y="983828"/>
                      </a:lnTo>
                      <a:lnTo>
                        <a:pt x="606549" y="977298"/>
                      </a:lnTo>
                      <a:cubicBezTo>
                        <a:pt x="606549" y="971494"/>
                        <a:pt x="607637" y="968229"/>
                        <a:pt x="609813" y="967504"/>
                      </a:cubicBezTo>
                      <a:cubicBezTo>
                        <a:pt x="611990" y="966778"/>
                        <a:pt x="613078" y="963513"/>
                        <a:pt x="613078" y="957709"/>
                      </a:cubicBezTo>
                      <a:cubicBezTo>
                        <a:pt x="613078" y="951904"/>
                        <a:pt x="611627" y="947551"/>
                        <a:pt x="608725" y="944649"/>
                      </a:cubicBezTo>
                      <a:cubicBezTo>
                        <a:pt x="608725" y="941747"/>
                        <a:pt x="604735" y="939933"/>
                        <a:pt x="596754" y="939208"/>
                      </a:cubicBezTo>
                      <a:cubicBezTo>
                        <a:pt x="588773" y="938482"/>
                        <a:pt x="581880" y="940296"/>
                        <a:pt x="576076" y="944649"/>
                      </a:cubicBezTo>
                      <a:cubicBezTo>
                        <a:pt x="571723" y="947551"/>
                        <a:pt x="568821" y="949002"/>
                        <a:pt x="567370" y="949002"/>
                      </a:cubicBezTo>
                      <a:cubicBezTo>
                        <a:pt x="565918" y="949002"/>
                        <a:pt x="565918" y="947551"/>
                        <a:pt x="567370" y="944649"/>
                      </a:cubicBezTo>
                      <a:cubicBezTo>
                        <a:pt x="568821" y="941747"/>
                        <a:pt x="568458" y="940296"/>
                        <a:pt x="566281" y="940296"/>
                      </a:cubicBezTo>
                      <a:cubicBezTo>
                        <a:pt x="564105" y="940296"/>
                        <a:pt x="560840" y="941747"/>
                        <a:pt x="556487" y="944649"/>
                      </a:cubicBezTo>
                      <a:cubicBezTo>
                        <a:pt x="552133" y="946100"/>
                        <a:pt x="539799" y="949728"/>
                        <a:pt x="519484" y="955532"/>
                      </a:cubicBezTo>
                      <a:cubicBezTo>
                        <a:pt x="499169" y="962788"/>
                        <a:pt x="488286" y="967141"/>
                        <a:pt x="486835" y="968592"/>
                      </a:cubicBezTo>
                      <a:cubicBezTo>
                        <a:pt x="482482" y="971494"/>
                        <a:pt x="478854" y="972219"/>
                        <a:pt x="475952" y="970768"/>
                      </a:cubicBezTo>
                      <a:cubicBezTo>
                        <a:pt x="473050" y="969317"/>
                        <a:pt x="469059" y="970406"/>
                        <a:pt x="463981" y="974033"/>
                      </a:cubicBezTo>
                      <a:cubicBezTo>
                        <a:pt x="458902" y="977661"/>
                        <a:pt x="449470" y="979838"/>
                        <a:pt x="435685" y="980563"/>
                      </a:cubicBezTo>
                      <a:cubicBezTo>
                        <a:pt x="421899" y="981289"/>
                        <a:pt x="415007" y="980926"/>
                        <a:pt x="415007" y="979475"/>
                      </a:cubicBezTo>
                      <a:cubicBezTo>
                        <a:pt x="415007" y="978024"/>
                        <a:pt x="417909" y="976573"/>
                        <a:pt x="423713" y="975122"/>
                      </a:cubicBezTo>
                      <a:cubicBezTo>
                        <a:pt x="432420" y="972219"/>
                        <a:pt x="438950" y="968592"/>
                        <a:pt x="443303" y="964239"/>
                      </a:cubicBezTo>
                      <a:cubicBezTo>
                        <a:pt x="449107" y="961336"/>
                        <a:pt x="454911" y="955532"/>
                        <a:pt x="460716" y="946826"/>
                      </a:cubicBezTo>
                      <a:cubicBezTo>
                        <a:pt x="465069" y="939570"/>
                        <a:pt x="471599" y="931589"/>
                        <a:pt x="480305" y="922883"/>
                      </a:cubicBezTo>
                      <a:cubicBezTo>
                        <a:pt x="486109" y="917079"/>
                        <a:pt x="493002" y="908735"/>
                        <a:pt x="500983" y="897852"/>
                      </a:cubicBezTo>
                      <a:cubicBezTo>
                        <a:pt x="508964" y="886969"/>
                        <a:pt x="515131" y="875723"/>
                        <a:pt x="519484" y="864114"/>
                      </a:cubicBezTo>
                      <a:cubicBezTo>
                        <a:pt x="523837" y="852506"/>
                        <a:pt x="526014" y="843437"/>
                        <a:pt x="526014" y="836907"/>
                      </a:cubicBezTo>
                      <a:cubicBezTo>
                        <a:pt x="526014" y="830377"/>
                        <a:pt x="523837" y="826387"/>
                        <a:pt x="519484" y="824935"/>
                      </a:cubicBezTo>
                      <a:cubicBezTo>
                        <a:pt x="515131" y="823484"/>
                        <a:pt x="512592" y="820945"/>
                        <a:pt x="511866" y="817317"/>
                      </a:cubicBezTo>
                      <a:cubicBezTo>
                        <a:pt x="511140" y="813690"/>
                        <a:pt x="505699" y="810425"/>
                        <a:pt x="495541" y="807523"/>
                      </a:cubicBezTo>
                      <a:cubicBezTo>
                        <a:pt x="485384" y="806071"/>
                        <a:pt x="476677" y="802444"/>
                        <a:pt x="469422" y="796640"/>
                      </a:cubicBezTo>
                      <a:cubicBezTo>
                        <a:pt x="463618" y="792286"/>
                        <a:pt x="456362" y="790110"/>
                        <a:pt x="447656" y="790110"/>
                      </a:cubicBezTo>
                      <a:cubicBezTo>
                        <a:pt x="440401" y="790110"/>
                        <a:pt x="425164" y="792286"/>
                        <a:pt x="401947" y="796640"/>
                      </a:cubicBezTo>
                      <a:cubicBezTo>
                        <a:pt x="396143" y="798091"/>
                        <a:pt x="384171" y="801356"/>
                        <a:pt x="366033" y="806434"/>
                      </a:cubicBezTo>
                      <a:cubicBezTo>
                        <a:pt x="347895" y="811513"/>
                        <a:pt x="336649" y="814052"/>
                        <a:pt x="332296" y="814052"/>
                      </a:cubicBezTo>
                      <a:cubicBezTo>
                        <a:pt x="306176" y="821308"/>
                        <a:pt x="285861" y="827112"/>
                        <a:pt x="271350" y="831465"/>
                      </a:cubicBezTo>
                      <a:cubicBezTo>
                        <a:pt x="253938" y="835819"/>
                        <a:pt x="239427" y="839446"/>
                        <a:pt x="227818" y="842348"/>
                      </a:cubicBezTo>
                      <a:cubicBezTo>
                        <a:pt x="213307" y="845250"/>
                        <a:pt x="205327" y="847427"/>
                        <a:pt x="203876" y="848878"/>
                      </a:cubicBezTo>
                      <a:lnTo>
                        <a:pt x="212582" y="855408"/>
                      </a:lnTo>
                      <a:cubicBezTo>
                        <a:pt x="215484" y="855408"/>
                        <a:pt x="219837" y="856134"/>
                        <a:pt x="225642" y="857585"/>
                      </a:cubicBezTo>
                      <a:cubicBezTo>
                        <a:pt x="231446" y="859036"/>
                        <a:pt x="235799" y="860487"/>
                        <a:pt x="238701" y="861938"/>
                      </a:cubicBezTo>
                      <a:cubicBezTo>
                        <a:pt x="247408" y="863389"/>
                        <a:pt x="259742" y="866291"/>
                        <a:pt x="275704" y="870644"/>
                      </a:cubicBezTo>
                      <a:cubicBezTo>
                        <a:pt x="291665" y="873546"/>
                        <a:pt x="302186" y="876449"/>
                        <a:pt x="307265" y="879351"/>
                      </a:cubicBezTo>
                      <a:cubicBezTo>
                        <a:pt x="312343" y="882253"/>
                        <a:pt x="318148" y="884792"/>
                        <a:pt x="324677" y="886969"/>
                      </a:cubicBezTo>
                      <a:cubicBezTo>
                        <a:pt x="331207" y="889145"/>
                        <a:pt x="339551" y="888783"/>
                        <a:pt x="349708" y="885881"/>
                      </a:cubicBezTo>
                      <a:cubicBezTo>
                        <a:pt x="359866" y="881527"/>
                        <a:pt x="368572" y="875723"/>
                        <a:pt x="375828" y="868468"/>
                      </a:cubicBezTo>
                      <a:cubicBezTo>
                        <a:pt x="383083" y="861212"/>
                        <a:pt x="387074" y="857947"/>
                        <a:pt x="387799" y="858673"/>
                      </a:cubicBezTo>
                      <a:cubicBezTo>
                        <a:pt x="388525" y="859398"/>
                        <a:pt x="388162" y="861212"/>
                        <a:pt x="386711" y="864114"/>
                      </a:cubicBezTo>
                      <a:cubicBezTo>
                        <a:pt x="385260" y="867017"/>
                        <a:pt x="384534" y="872095"/>
                        <a:pt x="384534" y="879351"/>
                      </a:cubicBezTo>
                      <a:cubicBezTo>
                        <a:pt x="385985" y="886606"/>
                        <a:pt x="384534" y="894587"/>
                        <a:pt x="380181" y="903293"/>
                      </a:cubicBezTo>
                      <a:cubicBezTo>
                        <a:pt x="377279" y="910549"/>
                        <a:pt x="372926" y="916353"/>
                        <a:pt x="367121" y="920706"/>
                      </a:cubicBezTo>
                      <a:cubicBezTo>
                        <a:pt x="362768" y="923609"/>
                        <a:pt x="360592" y="926873"/>
                        <a:pt x="360592" y="930501"/>
                      </a:cubicBezTo>
                      <a:cubicBezTo>
                        <a:pt x="360592" y="934129"/>
                        <a:pt x="365670" y="938482"/>
                        <a:pt x="375828" y="943561"/>
                      </a:cubicBezTo>
                      <a:cubicBezTo>
                        <a:pt x="385985" y="948640"/>
                        <a:pt x="391064" y="951542"/>
                        <a:pt x="391064" y="952267"/>
                      </a:cubicBezTo>
                      <a:cubicBezTo>
                        <a:pt x="391064" y="952993"/>
                        <a:pt x="386711" y="953356"/>
                        <a:pt x="378004" y="953356"/>
                      </a:cubicBezTo>
                      <a:cubicBezTo>
                        <a:pt x="370749" y="953356"/>
                        <a:pt x="366396" y="953718"/>
                        <a:pt x="364945" y="954444"/>
                      </a:cubicBezTo>
                      <a:cubicBezTo>
                        <a:pt x="363494" y="955169"/>
                        <a:pt x="362768" y="956983"/>
                        <a:pt x="362768" y="959885"/>
                      </a:cubicBezTo>
                      <a:cubicBezTo>
                        <a:pt x="364219" y="962788"/>
                        <a:pt x="366759" y="966415"/>
                        <a:pt x="370386" y="970768"/>
                      </a:cubicBezTo>
                      <a:cubicBezTo>
                        <a:pt x="374014" y="975122"/>
                        <a:pt x="375102" y="978387"/>
                        <a:pt x="373651" y="980563"/>
                      </a:cubicBezTo>
                      <a:cubicBezTo>
                        <a:pt x="372200" y="982740"/>
                        <a:pt x="368210" y="983828"/>
                        <a:pt x="361680" y="983828"/>
                      </a:cubicBezTo>
                      <a:cubicBezTo>
                        <a:pt x="355150" y="983828"/>
                        <a:pt x="351522" y="984554"/>
                        <a:pt x="350797" y="986005"/>
                      </a:cubicBezTo>
                      <a:cubicBezTo>
                        <a:pt x="350071" y="987456"/>
                        <a:pt x="346806" y="987456"/>
                        <a:pt x="341002" y="986005"/>
                      </a:cubicBezTo>
                      <a:cubicBezTo>
                        <a:pt x="336649" y="986005"/>
                        <a:pt x="334109" y="986005"/>
                        <a:pt x="333384" y="986005"/>
                      </a:cubicBezTo>
                      <a:cubicBezTo>
                        <a:pt x="332658" y="986005"/>
                        <a:pt x="333021" y="987456"/>
                        <a:pt x="334472" y="990358"/>
                      </a:cubicBezTo>
                      <a:cubicBezTo>
                        <a:pt x="335923" y="993260"/>
                        <a:pt x="335198" y="995437"/>
                        <a:pt x="332296" y="996888"/>
                      </a:cubicBezTo>
                      <a:cubicBezTo>
                        <a:pt x="329393" y="996888"/>
                        <a:pt x="321775" y="994711"/>
                        <a:pt x="309441" y="990358"/>
                      </a:cubicBezTo>
                      <a:cubicBezTo>
                        <a:pt x="297107" y="986005"/>
                        <a:pt x="286587" y="980200"/>
                        <a:pt x="277880" y="972945"/>
                      </a:cubicBezTo>
                      <a:cubicBezTo>
                        <a:pt x="270625" y="967141"/>
                        <a:pt x="259742" y="957709"/>
                        <a:pt x="245231" y="944649"/>
                      </a:cubicBezTo>
                      <a:cubicBezTo>
                        <a:pt x="230720" y="931589"/>
                        <a:pt x="222014" y="922157"/>
                        <a:pt x="219112" y="916353"/>
                      </a:cubicBezTo>
                      <a:cubicBezTo>
                        <a:pt x="216210" y="910549"/>
                        <a:pt x="213307" y="904019"/>
                        <a:pt x="210405" y="896764"/>
                      </a:cubicBezTo>
                      <a:cubicBezTo>
                        <a:pt x="208954" y="893861"/>
                        <a:pt x="207140" y="889145"/>
                        <a:pt x="204964" y="882616"/>
                      </a:cubicBezTo>
                      <a:cubicBezTo>
                        <a:pt x="202787" y="876086"/>
                        <a:pt x="201699" y="872095"/>
                        <a:pt x="201699" y="870644"/>
                      </a:cubicBezTo>
                      <a:cubicBezTo>
                        <a:pt x="198797" y="861938"/>
                        <a:pt x="196257" y="856496"/>
                        <a:pt x="194081" y="854320"/>
                      </a:cubicBezTo>
                      <a:cubicBezTo>
                        <a:pt x="191904" y="852143"/>
                        <a:pt x="184286" y="852506"/>
                        <a:pt x="171226" y="855408"/>
                      </a:cubicBezTo>
                      <a:cubicBezTo>
                        <a:pt x="156716" y="856859"/>
                        <a:pt x="138577" y="857585"/>
                        <a:pt x="116811" y="857585"/>
                      </a:cubicBezTo>
                      <a:cubicBezTo>
                        <a:pt x="90692" y="857585"/>
                        <a:pt x="73279" y="857585"/>
                        <a:pt x="64572" y="857585"/>
                      </a:cubicBezTo>
                      <a:cubicBezTo>
                        <a:pt x="51513" y="856134"/>
                        <a:pt x="44983" y="854682"/>
                        <a:pt x="44983" y="853231"/>
                      </a:cubicBezTo>
                      <a:cubicBezTo>
                        <a:pt x="44983" y="851780"/>
                        <a:pt x="39904" y="848153"/>
                        <a:pt x="29747" y="842348"/>
                      </a:cubicBezTo>
                      <a:cubicBezTo>
                        <a:pt x="19589" y="835093"/>
                        <a:pt x="11608" y="828563"/>
                        <a:pt x="5804" y="822759"/>
                      </a:cubicBezTo>
                      <a:cubicBezTo>
                        <a:pt x="0" y="815503"/>
                        <a:pt x="-1451" y="810425"/>
                        <a:pt x="1451" y="807523"/>
                      </a:cubicBezTo>
                      <a:cubicBezTo>
                        <a:pt x="2902" y="803169"/>
                        <a:pt x="13785" y="800630"/>
                        <a:pt x="34100" y="799904"/>
                      </a:cubicBezTo>
                      <a:cubicBezTo>
                        <a:pt x="54415" y="799179"/>
                        <a:pt x="76181" y="797365"/>
                        <a:pt x="99398" y="794463"/>
                      </a:cubicBezTo>
                      <a:cubicBezTo>
                        <a:pt x="124066" y="791561"/>
                        <a:pt x="145833" y="787933"/>
                        <a:pt x="164697" y="783580"/>
                      </a:cubicBezTo>
                      <a:cubicBezTo>
                        <a:pt x="189365" y="777776"/>
                        <a:pt x="212582" y="772697"/>
                        <a:pt x="234348" y="768344"/>
                      </a:cubicBezTo>
                      <a:lnTo>
                        <a:pt x="266997" y="757460"/>
                      </a:lnTo>
                      <a:lnTo>
                        <a:pt x="262644" y="755284"/>
                      </a:lnTo>
                      <a:cubicBezTo>
                        <a:pt x="258291" y="750931"/>
                        <a:pt x="251761" y="745126"/>
                        <a:pt x="243054" y="737871"/>
                      </a:cubicBezTo>
                      <a:cubicBezTo>
                        <a:pt x="234348" y="727713"/>
                        <a:pt x="227093" y="716830"/>
                        <a:pt x="221288" y="705222"/>
                      </a:cubicBezTo>
                      <a:cubicBezTo>
                        <a:pt x="214033" y="692162"/>
                        <a:pt x="211131" y="682005"/>
                        <a:pt x="212582" y="674749"/>
                      </a:cubicBezTo>
                      <a:cubicBezTo>
                        <a:pt x="214033" y="668945"/>
                        <a:pt x="214033" y="663866"/>
                        <a:pt x="212582" y="659513"/>
                      </a:cubicBezTo>
                      <a:cubicBezTo>
                        <a:pt x="211131" y="655160"/>
                        <a:pt x="214033" y="648993"/>
                        <a:pt x="221288" y="641012"/>
                      </a:cubicBezTo>
                      <a:cubicBezTo>
                        <a:pt x="228544" y="633031"/>
                        <a:pt x="234348" y="618883"/>
                        <a:pt x="238701" y="598568"/>
                      </a:cubicBezTo>
                      <a:cubicBezTo>
                        <a:pt x="244506" y="578253"/>
                        <a:pt x="248859" y="564468"/>
                        <a:pt x="251761" y="557212"/>
                      </a:cubicBezTo>
                      <a:cubicBezTo>
                        <a:pt x="253212" y="549957"/>
                        <a:pt x="253212" y="544515"/>
                        <a:pt x="251761" y="540888"/>
                      </a:cubicBezTo>
                      <a:cubicBezTo>
                        <a:pt x="250310" y="537260"/>
                        <a:pt x="251035" y="534358"/>
                        <a:pt x="253938" y="532181"/>
                      </a:cubicBezTo>
                      <a:cubicBezTo>
                        <a:pt x="256840" y="530005"/>
                        <a:pt x="256840" y="526740"/>
                        <a:pt x="253938" y="522386"/>
                      </a:cubicBezTo>
                      <a:cubicBezTo>
                        <a:pt x="251035" y="519484"/>
                        <a:pt x="249584" y="517308"/>
                        <a:pt x="249584" y="515857"/>
                      </a:cubicBezTo>
                      <a:cubicBezTo>
                        <a:pt x="249584" y="514406"/>
                        <a:pt x="252486" y="513680"/>
                        <a:pt x="258291" y="513680"/>
                      </a:cubicBezTo>
                      <a:cubicBezTo>
                        <a:pt x="262644" y="515131"/>
                        <a:pt x="265546" y="514768"/>
                        <a:pt x="266997" y="512592"/>
                      </a:cubicBezTo>
                      <a:cubicBezTo>
                        <a:pt x="268448" y="510415"/>
                        <a:pt x="270625" y="503522"/>
                        <a:pt x="273527" y="491914"/>
                      </a:cubicBezTo>
                      <a:cubicBezTo>
                        <a:pt x="279331" y="478854"/>
                        <a:pt x="286587" y="460716"/>
                        <a:pt x="295293" y="437499"/>
                      </a:cubicBezTo>
                      <a:cubicBezTo>
                        <a:pt x="304000" y="417184"/>
                        <a:pt x="310529" y="401947"/>
                        <a:pt x="314883" y="391790"/>
                      </a:cubicBezTo>
                      <a:lnTo>
                        <a:pt x="321413" y="378730"/>
                      </a:lnTo>
                      <a:lnTo>
                        <a:pt x="323589" y="383083"/>
                      </a:lnTo>
                      <a:cubicBezTo>
                        <a:pt x="325040" y="387437"/>
                        <a:pt x="325040" y="395780"/>
                        <a:pt x="323589" y="408114"/>
                      </a:cubicBezTo>
                      <a:cubicBezTo>
                        <a:pt x="322138" y="420448"/>
                        <a:pt x="322138" y="426616"/>
                        <a:pt x="323589" y="426616"/>
                      </a:cubicBezTo>
                      <a:cubicBezTo>
                        <a:pt x="325040" y="426616"/>
                        <a:pt x="330119" y="421537"/>
                        <a:pt x="338825" y="411379"/>
                      </a:cubicBezTo>
                      <a:cubicBezTo>
                        <a:pt x="348983" y="399771"/>
                        <a:pt x="364945" y="383083"/>
                        <a:pt x="386711" y="361317"/>
                      </a:cubicBezTo>
                      <a:cubicBezTo>
                        <a:pt x="408477" y="339551"/>
                        <a:pt x="425890" y="324315"/>
                        <a:pt x="438950" y="315608"/>
                      </a:cubicBezTo>
                      <a:cubicBezTo>
                        <a:pt x="441852" y="314157"/>
                        <a:pt x="444754" y="312343"/>
                        <a:pt x="447656" y="310167"/>
                      </a:cubicBezTo>
                      <a:cubicBezTo>
                        <a:pt x="450558" y="307990"/>
                        <a:pt x="452735" y="306176"/>
                        <a:pt x="454186" y="304725"/>
                      </a:cubicBezTo>
                      <a:cubicBezTo>
                        <a:pt x="455637" y="303274"/>
                        <a:pt x="455637" y="302549"/>
                        <a:pt x="454186" y="302549"/>
                      </a:cubicBezTo>
                      <a:cubicBezTo>
                        <a:pt x="454186" y="301098"/>
                        <a:pt x="451284" y="301823"/>
                        <a:pt x="445479" y="304725"/>
                      </a:cubicBezTo>
                      <a:cubicBezTo>
                        <a:pt x="438224" y="307628"/>
                        <a:pt x="429518" y="311255"/>
                        <a:pt x="419360" y="315608"/>
                      </a:cubicBezTo>
                      <a:cubicBezTo>
                        <a:pt x="399045" y="322864"/>
                        <a:pt x="385985" y="327217"/>
                        <a:pt x="380181" y="328668"/>
                      </a:cubicBezTo>
                      <a:cubicBezTo>
                        <a:pt x="367121" y="333021"/>
                        <a:pt x="356964" y="335923"/>
                        <a:pt x="349708" y="337374"/>
                      </a:cubicBezTo>
                      <a:cubicBezTo>
                        <a:pt x="342453" y="337374"/>
                        <a:pt x="331570" y="338100"/>
                        <a:pt x="317059" y="339551"/>
                      </a:cubicBezTo>
                      <a:cubicBezTo>
                        <a:pt x="302549" y="341002"/>
                        <a:pt x="286587" y="339551"/>
                        <a:pt x="269174" y="335198"/>
                      </a:cubicBezTo>
                      <a:cubicBezTo>
                        <a:pt x="251761" y="330845"/>
                        <a:pt x="237250" y="325766"/>
                        <a:pt x="225642" y="319962"/>
                      </a:cubicBezTo>
                      <a:cubicBezTo>
                        <a:pt x="214033" y="314157"/>
                        <a:pt x="202424" y="305451"/>
                        <a:pt x="190816" y="293842"/>
                      </a:cubicBezTo>
                      <a:cubicBezTo>
                        <a:pt x="179207" y="282234"/>
                        <a:pt x="170501" y="270625"/>
                        <a:pt x="164697" y="259016"/>
                      </a:cubicBezTo>
                      <a:cubicBezTo>
                        <a:pt x="157441" y="245957"/>
                        <a:pt x="153813" y="237613"/>
                        <a:pt x="153813" y="233985"/>
                      </a:cubicBezTo>
                      <a:cubicBezTo>
                        <a:pt x="153813" y="230358"/>
                        <a:pt x="155990" y="229269"/>
                        <a:pt x="160343" y="230721"/>
                      </a:cubicBezTo>
                      <a:cubicBezTo>
                        <a:pt x="164697" y="232172"/>
                        <a:pt x="168324" y="234348"/>
                        <a:pt x="171226" y="237250"/>
                      </a:cubicBezTo>
                      <a:cubicBezTo>
                        <a:pt x="174128" y="238701"/>
                        <a:pt x="180296" y="240515"/>
                        <a:pt x="189728" y="242692"/>
                      </a:cubicBezTo>
                      <a:cubicBezTo>
                        <a:pt x="199160" y="244869"/>
                        <a:pt x="213307" y="245231"/>
                        <a:pt x="232171" y="243780"/>
                      </a:cubicBezTo>
                      <a:cubicBezTo>
                        <a:pt x="249584" y="243780"/>
                        <a:pt x="266272" y="240878"/>
                        <a:pt x="282234" y="235074"/>
                      </a:cubicBezTo>
                      <a:cubicBezTo>
                        <a:pt x="296744" y="230721"/>
                        <a:pt x="311981" y="225642"/>
                        <a:pt x="327942" y="219837"/>
                      </a:cubicBezTo>
                      <a:cubicBezTo>
                        <a:pt x="345355" y="212582"/>
                        <a:pt x="354062" y="208954"/>
                        <a:pt x="354062" y="208954"/>
                      </a:cubicBezTo>
                      <a:cubicBezTo>
                        <a:pt x="358415" y="207503"/>
                        <a:pt x="364219" y="205327"/>
                        <a:pt x="371475" y="202425"/>
                      </a:cubicBezTo>
                      <a:cubicBezTo>
                        <a:pt x="378730" y="199522"/>
                        <a:pt x="385260" y="196620"/>
                        <a:pt x="391064" y="193718"/>
                      </a:cubicBezTo>
                      <a:cubicBezTo>
                        <a:pt x="395417" y="192267"/>
                        <a:pt x="397594" y="190090"/>
                        <a:pt x="397594" y="187188"/>
                      </a:cubicBezTo>
                      <a:cubicBezTo>
                        <a:pt x="399045" y="185737"/>
                        <a:pt x="401222" y="171952"/>
                        <a:pt x="404124" y="145833"/>
                      </a:cubicBezTo>
                      <a:cubicBezTo>
                        <a:pt x="405575" y="121164"/>
                        <a:pt x="406300" y="100849"/>
                        <a:pt x="406300" y="84888"/>
                      </a:cubicBezTo>
                      <a:cubicBezTo>
                        <a:pt x="406300" y="68926"/>
                        <a:pt x="404487" y="56954"/>
                        <a:pt x="400859" y="48973"/>
                      </a:cubicBezTo>
                      <a:cubicBezTo>
                        <a:pt x="397231" y="40993"/>
                        <a:pt x="390339" y="32286"/>
                        <a:pt x="380181" y="22854"/>
                      </a:cubicBezTo>
                      <a:cubicBezTo>
                        <a:pt x="370023" y="13422"/>
                        <a:pt x="366759" y="7255"/>
                        <a:pt x="370386" y="4353"/>
                      </a:cubicBezTo>
                      <a:cubicBezTo>
                        <a:pt x="374014" y="1451"/>
                        <a:pt x="381632" y="0"/>
                        <a:pt x="3932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noAutofit/>
                </a:bodyPr>
                <a:lstStyle/>
                <a:p>
                  <a:pPr algn="ctr">
                    <a:spcBef>
                      <a:spcPts val="2000"/>
                    </a:spcBef>
                  </a:pPr>
                  <a:endParaRPr lang="zh-CN" altLang="en-US" sz="11735" dirty="0">
                    <a:solidFill>
                      <a:schemeClr val="accent2"/>
                    </a:solidFill>
                    <a:latin typeface="演示少年行" panose="00000500000000000000" pitchFamily="2" charset="-122"/>
                    <a:ea typeface="演示少年行" panose="00000500000000000000" pitchFamily="2" charset="-122"/>
                    <a:cs typeface="阿里巴巴普惠体 2.0 45 Light" panose="00020600040101010101" pitchFamily="18" charset="-122"/>
                  </a:endParaRPr>
                </a:p>
              </p:txBody>
            </p:sp>
            <p:sp>
              <p:nvSpPr>
                <p:cNvPr id="198" name="TextBox 116">
                  <a:extLst>
                    <a:ext uri="{FF2B5EF4-FFF2-40B4-BE49-F238E27FC236}">
                      <a16:creationId xmlns:a16="http://schemas.microsoft.com/office/drawing/2014/main" id="{45B6D9F6-6D64-4AE7-9249-ACE5345CC872}"/>
                    </a:ext>
                  </a:extLst>
                </p:cNvPr>
                <p:cNvSpPr txBox="1"/>
                <p:nvPr>
                  <p:custDataLst>
                    <p:tags r:id="rId7"/>
                  </p:custDataLst>
                </p:nvPr>
              </p:nvSpPr>
              <p:spPr>
                <a:xfrm>
                  <a:off x="6785124" y="-3657030"/>
                  <a:ext cx="940556" cy="1013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529" h="814924">
                      <a:moveTo>
                        <a:pt x="150342" y="599440"/>
                      </a:moveTo>
                      <a:cubicBezTo>
                        <a:pt x="148166" y="599440"/>
                        <a:pt x="147077" y="600891"/>
                        <a:pt x="147077" y="603793"/>
                      </a:cubicBezTo>
                      <a:cubicBezTo>
                        <a:pt x="147077" y="606695"/>
                        <a:pt x="148166" y="607420"/>
                        <a:pt x="150342" y="605969"/>
                      </a:cubicBezTo>
                      <a:cubicBezTo>
                        <a:pt x="152519" y="604518"/>
                        <a:pt x="153607" y="603067"/>
                        <a:pt x="153607" y="601616"/>
                      </a:cubicBezTo>
                      <a:cubicBezTo>
                        <a:pt x="153607" y="600165"/>
                        <a:pt x="152519" y="599440"/>
                        <a:pt x="150342" y="599440"/>
                      </a:cubicBezTo>
                      <a:close/>
                      <a:moveTo>
                        <a:pt x="210199" y="494962"/>
                      </a:moveTo>
                      <a:cubicBezTo>
                        <a:pt x="208748" y="496413"/>
                        <a:pt x="204032" y="498953"/>
                        <a:pt x="196051" y="502580"/>
                      </a:cubicBezTo>
                      <a:cubicBezTo>
                        <a:pt x="188070" y="506208"/>
                        <a:pt x="178276" y="513463"/>
                        <a:pt x="166667" y="524346"/>
                      </a:cubicBezTo>
                      <a:cubicBezTo>
                        <a:pt x="155058" y="535229"/>
                        <a:pt x="149254" y="542485"/>
                        <a:pt x="149254" y="546113"/>
                      </a:cubicBezTo>
                      <a:cubicBezTo>
                        <a:pt x="149254" y="549740"/>
                        <a:pt x="154333" y="553731"/>
                        <a:pt x="164490" y="558084"/>
                      </a:cubicBezTo>
                      <a:cubicBezTo>
                        <a:pt x="174648" y="562437"/>
                        <a:pt x="181178" y="563163"/>
                        <a:pt x="184080" y="560261"/>
                      </a:cubicBezTo>
                      <a:cubicBezTo>
                        <a:pt x="185531" y="557358"/>
                        <a:pt x="191335" y="546475"/>
                        <a:pt x="201493" y="527611"/>
                      </a:cubicBezTo>
                      <a:cubicBezTo>
                        <a:pt x="210199" y="510198"/>
                        <a:pt x="213827" y="500404"/>
                        <a:pt x="212376" y="498227"/>
                      </a:cubicBezTo>
                      <a:cubicBezTo>
                        <a:pt x="210925" y="496050"/>
                        <a:pt x="210199" y="494962"/>
                        <a:pt x="210199" y="494962"/>
                      </a:cubicBezTo>
                      <a:close/>
                      <a:moveTo>
                        <a:pt x="239311" y="398103"/>
                      </a:moveTo>
                      <a:cubicBezTo>
                        <a:pt x="238042" y="398103"/>
                        <a:pt x="236319" y="398466"/>
                        <a:pt x="234142" y="399191"/>
                      </a:cubicBezTo>
                      <a:cubicBezTo>
                        <a:pt x="229789" y="400642"/>
                        <a:pt x="227612" y="402093"/>
                        <a:pt x="227612" y="403545"/>
                      </a:cubicBezTo>
                      <a:cubicBezTo>
                        <a:pt x="227612" y="404996"/>
                        <a:pt x="226887" y="405721"/>
                        <a:pt x="225435" y="405721"/>
                      </a:cubicBezTo>
                      <a:cubicBezTo>
                        <a:pt x="223984" y="405721"/>
                        <a:pt x="218906" y="409349"/>
                        <a:pt x="210199" y="416604"/>
                      </a:cubicBezTo>
                      <a:cubicBezTo>
                        <a:pt x="204395" y="420957"/>
                        <a:pt x="198591" y="426036"/>
                        <a:pt x="192786" y="431840"/>
                      </a:cubicBezTo>
                      <a:cubicBezTo>
                        <a:pt x="189884" y="433292"/>
                        <a:pt x="187708" y="434017"/>
                        <a:pt x="186256" y="434017"/>
                      </a:cubicBezTo>
                      <a:cubicBezTo>
                        <a:pt x="184805" y="434017"/>
                        <a:pt x="178276" y="440547"/>
                        <a:pt x="166667" y="453607"/>
                      </a:cubicBezTo>
                      <a:cubicBezTo>
                        <a:pt x="155058" y="466666"/>
                        <a:pt x="149254" y="476098"/>
                        <a:pt x="149254" y="481903"/>
                      </a:cubicBezTo>
                      <a:cubicBezTo>
                        <a:pt x="149254" y="487707"/>
                        <a:pt x="149617" y="490609"/>
                        <a:pt x="150342" y="490609"/>
                      </a:cubicBezTo>
                      <a:cubicBezTo>
                        <a:pt x="151068" y="490609"/>
                        <a:pt x="156872" y="487344"/>
                        <a:pt x="167755" y="480814"/>
                      </a:cubicBezTo>
                      <a:cubicBezTo>
                        <a:pt x="178638" y="474284"/>
                        <a:pt x="185531" y="471019"/>
                        <a:pt x="188433" y="471019"/>
                      </a:cubicBezTo>
                      <a:cubicBezTo>
                        <a:pt x="191335" y="471019"/>
                        <a:pt x="194237" y="469931"/>
                        <a:pt x="197140" y="467755"/>
                      </a:cubicBezTo>
                      <a:cubicBezTo>
                        <a:pt x="200042" y="465578"/>
                        <a:pt x="207297" y="464490"/>
                        <a:pt x="218906" y="464490"/>
                      </a:cubicBezTo>
                      <a:lnTo>
                        <a:pt x="238495" y="464490"/>
                      </a:lnTo>
                      <a:lnTo>
                        <a:pt x="240672" y="431840"/>
                      </a:lnTo>
                      <a:cubicBezTo>
                        <a:pt x="242123" y="411525"/>
                        <a:pt x="242486" y="400642"/>
                        <a:pt x="241760" y="399191"/>
                      </a:cubicBezTo>
                      <a:cubicBezTo>
                        <a:pt x="241397" y="398466"/>
                        <a:pt x="240581" y="398103"/>
                        <a:pt x="239311" y="398103"/>
                      </a:cubicBezTo>
                      <a:close/>
                      <a:moveTo>
                        <a:pt x="440920" y="146704"/>
                      </a:moveTo>
                      <a:cubicBezTo>
                        <a:pt x="443822" y="146704"/>
                        <a:pt x="448175" y="149607"/>
                        <a:pt x="453980" y="155411"/>
                      </a:cubicBezTo>
                      <a:cubicBezTo>
                        <a:pt x="461235" y="161215"/>
                        <a:pt x="466314" y="168470"/>
                        <a:pt x="469216" y="177177"/>
                      </a:cubicBezTo>
                      <a:cubicBezTo>
                        <a:pt x="470667" y="185883"/>
                        <a:pt x="471030" y="196041"/>
                        <a:pt x="470304" y="207649"/>
                      </a:cubicBezTo>
                      <a:cubicBezTo>
                        <a:pt x="469579" y="219258"/>
                        <a:pt x="467765" y="229416"/>
                        <a:pt x="464863" y="238122"/>
                      </a:cubicBezTo>
                      <a:cubicBezTo>
                        <a:pt x="464863" y="239573"/>
                        <a:pt x="464500" y="242112"/>
                        <a:pt x="463774" y="245740"/>
                      </a:cubicBezTo>
                      <a:cubicBezTo>
                        <a:pt x="463049" y="249368"/>
                        <a:pt x="462323" y="253358"/>
                        <a:pt x="461598" y="257712"/>
                      </a:cubicBezTo>
                      <a:cubicBezTo>
                        <a:pt x="460872" y="262065"/>
                        <a:pt x="459784" y="265692"/>
                        <a:pt x="458333" y="268595"/>
                      </a:cubicBezTo>
                      <a:cubicBezTo>
                        <a:pt x="455431" y="283105"/>
                        <a:pt x="450352" y="299793"/>
                        <a:pt x="443097" y="318657"/>
                      </a:cubicBezTo>
                      <a:cubicBezTo>
                        <a:pt x="434390" y="340423"/>
                        <a:pt x="426409" y="358561"/>
                        <a:pt x="419154" y="373072"/>
                      </a:cubicBezTo>
                      <a:cubicBezTo>
                        <a:pt x="411898" y="389034"/>
                        <a:pt x="408634" y="397377"/>
                        <a:pt x="409359" y="398103"/>
                      </a:cubicBezTo>
                      <a:cubicBezTo>
                        <a:pt x="410085" y="398829"/>
                        <a:pt x="412624" y="397015"/>
                        <a:pt x="416977" y="392661"/>
                      </a:cubicBezTo>
                      <a:cubicBezTo>
                        <a:pt x="416977" y="392661"/>
                        <a:pt x="420968" y="389397"/>
                        <a:pt x="428949" y="382867"/>
                      </a:cubicBezTo>
                      <a:cubicBezTo>
                        <a:pt x="436930" y="376337"/>
                        <a:pt x="443822" y="370895"/>
                        <a:pt x="449626" y="366542"/>
                      </a:cubicBezTo>
                      <a:cubicBezTo>
                        <a:pt x="453980" y="362189"/>
                        <a:pt x="458333" y="358198"/>
                        <a:pt x="462686" y="354571"/>
                      </a:cubicBezTo>
                      <a:cubicBezTo>
                        <a:pt x="467039" y="350943"/>
                        <a:pt x="471030" y="347678"/>
                        <a:pt x="474657" y="344776"/>
                      </a:cubicBezTo>
                      <a:cubicBezTo>
                        <a:pt x="478285" y="341874"/>
                        <a:pt x="480099" y="340423"/>
                        <a:pt x="480099" y="340423"/>
                      </a:cubicBezTo>
                      <a:cubicBezTo>
                        <a:pt x="483001" y="337521"/>
                        <a:pt x="492433" y="330265"/>
                        <a:pt x="508395" y="318657"/>
                      </a:cubicBezTo>
                      <a:cubicBezTo>
                        <a:pt x="517101" y="312852"/>
                        <a:pt x="533063" y="301244"/>
                        <a:pt x="556280" y="283831"/>
                      </a:cubicBezTo>
                      <a:cubicBezTo>
                        <a:pt x="572242" y="272222"/>
                        <a:pt x="587478" y="262790"/>
                        <a:pt x="601989" y="255535"/>
                      </a:cubicBezTo>
                      <a:cubicBezTo>
                        <a:pt x="615049" y="248280"/>
                        <a:pt x="628109" y="242475"/>
                        <a:pt x="641168" y="238122"/>
                      </a:cubicBezTo>
                      <a:cubicBezTo>
                        <a:pt x="655679" y="232318"/>
                        <a:pt x="663660" y="228690"/>
                        <a:pt x="665111" y="227239"/>
                      </a:cubicBezTo>
                      <a:cubicBezTo>
                        <a:pt x="665111" y="225788"/>
                        <a:pt x="667288" y="225062"/>
                        <a:pt x="671641" y="225062"/>
                      </a:cubicBezTo>
                      <a:cubicBezTo>
                        <a:pt x="674543" y="225062"/>
                        <a:pt x="679622" y="224337"/>
                        <a:pt x="686877" y="222886"/>
                      </a:cubicBezTo>
                      <a:cubicBezTo>
                        <a:pt x="692681" y="222886"/>
                        <a:pt x="695583" y="223611"/>
                        <a:pt x="695583" y="225062"/>
                      </a:cubicBezTo>
                      <a:cubicBezTo>
                        <a:pt x="695583" y="227965"/>
                        <a:pt x="697035" y="230867"/>
                        <a:pt x="699937" y="233769"/>
                      </a:cubicBezTo>
                      <a:cubicBezTo>
                        <a:pt x="702839" y="236671"/>
                        <a:pt x="706104" y="238122"/>
                        <a:pt x="709731" y="238122"/>
                      </a:cubicBezTo>
                      <a:cubicBezTo>
                        <a:pt x="713359" y="238122"/>
                        <a:pt x="718801" y="244652"/>
                        <a:pt x="726056" y="257712"/>
                      </a:cubicBezTo>
                      <a:cubicBezTo>
                        <a:pt x="733311" y="270771"/>
                        <a:pt x="736939" y="278752"/>
                        <a:pt x="736939" y="281654"/>
                      </a:cubicBezTo>
                      <a:cubicBezTo>
                        <a:pt x="736939" y="284556"/>
                        <a:pt x="738390" y="288910"/>
                        <a:pt x="741292" y="294714"/>
                      </a:cubicBezTo>
                      <a:cubicBezTo>
                        <a:pt x="745646" y="303420"/>
                        <a:pt x="749273" y="313578"/>
                        <a:pt x="752175" y="325186"/>
                      </a:cubicBezTo>
                      <a:cubicBezTo>
                        <a:pt x="755078" y="338246"/>
                        <a:pt x="756529" y="370170"/>
                        <a:pt x="756529" y="420957"/>
                      </a:cubicBezTo>
                      <a:cubicBezTo>
                        <a:pt x="756529" y="468843"/>
                        <a:pt x="754352" y="504394"/>
                        <a:pt x="749999" y="527611"/>
                      </a:cubicBezTo>
                      <a:cubicBezTo>
                        <a:pt x="747097" y="550829"/>
                        <a:pt x="744194" y="567516"/>
                        <a:pt x="741292" y="577673"/>
                      </a:cubicBezTo>
                      <a:cubicBezTo>
                        <a:pt x="738390" y="589282"/>
                        <a:pt x="734037" y="603793"/>
                        <a:pt x="728233" y="621206"/>
                      </a:cubicBezTo>
                      <a:cubicBezTo>
                        <a:pt x="722428" y="638619"/>
                        <a:pt x="715899" y="652404"/>
                        <a:pt x="708643" y="662561"/>
                      </a:cubicBezTo>
                      <a:cubicBezTo>
                        <a:pt x="702839" y="675621"/>
                        <a:pt x="699211" y="682876"/>
                        <a:pt x="697760" y="684327"/>
                      </a:cubicBezTo>
                      <a:cubicBezTo>
                        <a:pt x="696309" y="685778"/>
                        <a:pt x="691230" y="691583"/>
                        <a:pt x="682524" y="701740"/>
                      </a:cubicBezTo>
                      <a:cubicBezTo>
                        <a:pt x="675268" y="710447"/>
                        <a:pt x="666562" y="719153"/>
                        <a:pt x="656404" y="727860"/>
                      </a:cubicBezTo>
                      <a:cubicBezTo>
                        <a:pt x="646247" y="735115"/>
                        <a:pt x="636452" y="740919"/>
                        <a:pt x="627020" y="745273"/>
                      </a:cubicBezTo>
                      <a:cubicBezTo>
                        <a:pt x="617588" y="749626"/>
                        <a:pt x="610696" y="753979"/>
                        <a:pt x="606342" y="758332"/>
                      </a:cubicBezTo>
                      <a:cubicBezTo>
                        <a:pt x="599087" y="764136"/>
                        <a:pt x="591832" y="769941"/>
                        <a:pt x="584576" y="775745"/>
                      </a:cubicBezTo>
                      <a:lnTo>
                        <a:pt x="571517" y="790981"/>
                      </a:lnTo>
                      <a:lnTo>
                        <a:pt x="569340" y="775745"/>
                      </a:lnTo>
                      <a:lnTo>
                        <a:pt x="564987" y="762685"/>
                      </a:lnTo>
                      <a:cubicBezTo>
                        <a:pt x="560634" y="764136"/>
                        <a:pt x="553378" y="766313"/>
                        <a:pt x="543221" y="769215"/>
                      </a:cubicBezTo>
                      <a:cubicBezTo>
                        <a:pt x="533063" y="770666"/>
                        <a:pt x="522906" y="772843"/>
                        <a:pt x="512748" y="775745"/>
                      </a:cubicBezTo>
                      <a:cubicBezTo>
                        <a:pt x="502591" y="780098"/>
                        <a:pt x="496061" y="783000"/>
                        <a:pt x="493159" y="784452"/>
                      </a:cubicBezTo>
                      <a:cubicBezTo>
                        <a:pt x="490256" y="785903"/>
                        <a:pt x="484452" y="787354"/>
                        <a:pt x="475746" y="788805"/>
                      </a:cubicBezTo>
                      <a:cubicBezTo>
                        <a:pt x="465588" y="788805"/>
                        <a:pt x="459421" y="789893"/>
                        <a:pt x="457245" y="792070"/>
                      </a:cubicBezTo>
                      <a:cubicBezTo>
                        <a:pt x="455068" y="794246"/>
                        <a:pt x="446724" y="795335"/>
                        <a:pt x="432214" y="795335"/>
                      </a:cubicBezTo>
                      <a:cubicBezTo>
                        <a:pt x="417703" y="795335"/>
                        <a:pt x="409722" y="796060"/>
                        <a:pt x="408271" y="797511"/>
                      </a:cubicBezTo>
                      <a:cubicBezTo>
                        <a:pt x="406820" y="798962"/>
                        <a:pt x="404643" y="799688"/>
                        <a:pt x="401741" y="799688"/>
                      </a:cubicBezTo>
                      <a:cubicBezTo>
                        <a:pt x="400290" y="799688"/>
                        <a:pt x="399202" y="799688"/>
                        <a:pt x="398476" y="799688"/>
                      </a:cubicBezTo>
                      <a:cubicBezTo>
                        <a:pt x="397750" y="799688"/>
                        <a:pt x="397388" y="798962"/>
                        <a:pt x="397388" y="797511"/>
                      </a:cubicBezTo>
                      <a:cubicBezTo>
                        <a:pt x="398839" y="796060"/>
                        <a:pt x="398113" y="795335"/>
                        <a:pt x="395211" y="795335"/>
                      </a:cubicBezTo>
                      <a:cubicBezTo>
                        <a:pt x="392309" y="795335"/>
                        <a:pt x="388681" y="796060"/>
                        <a:pt x="384328" y="797511"/>
                      </a:cubicBezTo>
                      <a:cubicBezTo>
                        <a:pt x="384328" y="797511"/>
                        <a:pt x="377798" y="800413"/>
                        <a:pt x="364739" y="806218"/>
                      </a:cubicBezTo>
                      <a:cubicBezTo>
                        <a:pt x="356032" y="812022"/>
                        <a:pt x="350228" y="814924"/>
                        <a:pt x="347326" y="814924"/>
                      </a:cubicBezTo>
                      <a:cubicBezTo>
                        <a:pt x="345875" y="813473"/>
                        <a:pt x="347326" y="811296"/>
                        <a:pt x="351679" y="808394"/>
                      </a:cubicBezTo>
                      <a:cubicBezTo>
                        <a:pt x="356032" y="804041"/>
                        <a:pt x="357483" y="800776"/>
                        <a:pt x="356032" y="798599"/>
                      </a:cubicBezTo>
                      <a:cubicBezTo>
                        <a:pt x="354581" y="796423"/>
                        <a:pt x="350953" y="795335"/>
                        <a:pt x="345149" y="795335"/>
                      </a:cubicBezTo>
                      <a:cubicBezTo>
                        <a:pt x="339345" y="795335"/>
                        <a:pt x="336443" y="794246"/>
                        <a:pt x="336443" y="792070"/>
                      </a:cubicBezTo>
                      <a:cubicBezTo>
                        <a:pt x="336443" y="789893"/>
                        <a:pt x="340070" y="788442"/>
                        <a:pt x="347326" y="787716"/>
                      </a:cubicBezTo>
                      <a:cubicBezTo>
                        <a:pt x="354581" y="786991"/>
                        <a:pt x="368003" y="779373"/>
                        <a:pt x="387593" y="764862"/>
                      </a:cubicBezTo>
                      <a:cubicBezTo>
                        <a:pt x="407182" y="750351"/>
                        <a:pt x="427135" y="732213"/>
                        <a:pt x="447450" y="710447"/>
                      </a:cubicBezTo>
                      <a:cubicBezTo>
                        <a:pt x="460509" y="695936"/>
                        <a:pt x="475020" y="680700"/>
                        <a:pt x="490982" y="664738"/>
                      </a:cubicBezTo>
                      <a:cubicBezTo>
                        <a:pt x="496786" y="658934"/>
                        <a:pt x="510572" y="642972"/>
                        <a:pt x="532338" y="616852"/>
                      </a:cubicBezTo>
                      <a:cubicBezTo>
                        <a:pt x="551202" y="595086"/>
                        <a:pt x="560634" y="582752"/>
                        <a:pt x="560634" y="579850"/>
                      </a:cubicBezTo>
                      <a:cubicBezTo>
                        <a:pt x="560634" y="576948"/>
                        <a:pt x="557369" y="574771"/>
                        <a:pt x="550839" y="573320"/>
                      </a:cubicBezTo>
                      <a:cubicBezTo>
                        <a:pt x="544309" y="571869"/>
                        <a:pt x="538867" y="571869"/>
                        <a:pt x="534514" y="573320"/>
                      </a:cubicBezTo>
                      <a:cubicBezTo>
                        <a:pt x="531612" y="576222"/>
                        <a:pt x="528710" y="579850"/>
                        <a:pt x="525808" y="584203"/>
                      </a:cubicBezTo>
                      <a:cubicBezTo>
                        <a:pt x="522906" y="590008"/>
                        <a:pt x="520003" y="592910"/>
                        <a:pt x="517101" y="592910"/>
                      </a:cubicBezTo>
                      <a:cubicBezTo>
                        <a:pt x="514199" y="592910"/>
                        <a:pt x="513474" y="587831"/>
                        <a:pt x="514925" y="577673"/>
                      </a:cubicBezTo>
                      <a:cubicBezTo>
                        <a:pt x="516376" y="567516"/>
                        <a:pt x="516376" y="560986"/>
                        <a:pt x="514925" y="558084"/>
                      </a:cubicBezTo>
                      <a:cubicBezTo>
                        <a:pt x="513474" y="553731"/>
                        <a:pt x="506944" y="547926"/>
                        <a:pt x="495335" y="540671"/>
                      </a:cubicBezTo>
                      <a:cubicBezTo>
                        <a:pt x="486629" y="536318"/>
                        <a:pt x="477922" y="531239"/>
                        <a:pt x="469216" y="525435"/>
                      </a:cubicBezTo>
                      <a:cubicBezTo>
                        <a:pt x="460509" y="518179"/>
                        <a:pt x="455431" y="514552"/>
                        <a:pt x="453980" y="514552"/>
                      </a:cubicBezTo>
                      <a:cubicBezTo>
                        <a:pt x="449626" y="510198"/>
                        <a:pt x="445273" y="507296"/>
                        <a:pt x="440920" y="505845"/>
                      </a:cubicBezTo>
                      <a:cubicBezTo>
                        <a:pt x="435116" y="501492"/>
                        <a:pt x="430762" y="497864"/>
                        <a:pt x="427860" y="494962"/>
                      </a:cubicBezTo>
                      <a:cubicBezTo>
                        <a:pt x="423507" y="490609"/>
                        <a:pt x="422781" y="486619"/>
                        <a:pt x="425684" y="482991"/>
                      </a:cubicBezTo>
                      <a:cubicBezTo>
                        <a:pt x="428586" y="479363"/>
                        <a:pt x="434390" y="476098"/>
                        <a:pt x="443097" y="473196"/>
                      </a:cubicBezTo>
                      <a:cubicBezTo>
                        <a:pt x="448901" y="471745"/>
                        <a:pt x="454705" y="470294"/>
                        <a:pt x="460509" y="468843"/>
                      </a:cubicBezTo>
                      <a:cubicBezTo>
                        <a:pt x="464863" y="467392"/>
                        <a:pt x="470667" y="465578"/>
                        <a:pt x="477922" y="463401"/>
                      </a:cubicBezTo>
                      <a:cubicBezTo>
                        <a:pt x="485178" y="461225"/>
                        <a:pt x="489531" y="460136"/>
                        <a:pt x="490982" y="460136"/>
                      </a:cubicBezTo>
                      <a:cubicBezTo>
                        <a:pt x="492433" y="461587"/>
                        <a:pt x="503316" y="463764"/>
                        <a:pt x="523631" y="466666"/>
                      </a:cubicBezTo>
                      <a:cubicBezTo>
                        <a:pt x="543946" y="469568"/>
                        <a:pt x="559908" y="473922"/>
                        <a:pt x="571517" y="479726"/>
                      </a:cubicBezTo>
                      <a:cubicBezTo>
                        <a:pt x="581674" y="484079"/>
                        <a:pt x="588930" y="489158"/>
                        <a:pt x="593283" y="494962"/>
                      </a:cubicBezTo>
                      <a:cubicBezTo>
                        <a:pt x="597636" y="500766"/>
                        <a:pt x="600538" y="502943"/>
                        <a:pt x="601989" y="501492"/>
                      </a:cubicBezTo>
                      <a:cubicBezTo>
                        <a:pt x="603440" y="501492"/>
                        <a:pt x="607793" y="490609"/>
                        <a:pt x="615049" y="468843"/>
                      </a:cubicBezTo>
                      <a:cubicBezTo>
                        <a:pt x="620853" y="447077"/>
                        <a:pt x="625206" y="431840"/>
                        <a:pt x="628109" y="423134"/>
                      </a:cubicBezTo>
                      <a:cubicBezTo>
                        <a:pt x="628109" y="420232"/>
                        <a:pt x="628471" y="416241"/>
                        <a:pt x="629197" y="411163"/>
                      </a:cubicBezTo>
                      <a:cubicBezTo>
                        <a:pt x="629922" y="406084"/>
                        <a:pt x="631011" y="400280"/>
                        <a:pt x="632462" y="393750"/>
                      </a:cubicBezTo>
                      <a:cubicBezTo>
                        <a:pt x="633913" y="387220"/>
                        <a:pt x="635364" y="381778"/>
                        <a:pt x="636815" y="377425"/>
                      </a:cubicBezTo>
                      <a:cubicBezTo>
                        <a:pt x="639717" y="357110"/>
                        <a:pt x="642619" y="340423"/>
                        <a:pt x="645521" y="327363"/>
                      </a:cubicBezTo>
                      <a:cubicBezTo>
                        <a:pt x="646972" y="309950"/>
                        <a:pt x="649149" y="295439"/>
                        <a:pt x="652051" y="283831"/>
                      </a:cubicBezTo>
                      <a:cubicBezTo>
                        <a:pt x="654953" y="267869"/>
                        <a:pt x="655679" y="259163"/>
                        <a:pt x="654228" y="257712"/>
                      </a:cubicBezTo>
                      <a:cubicBezTo>
                        <a:pt x="652777" y="256260"/>
                        <a:pt x="649875" y="256986"/>
                        <a:pt x="645521" y="259888"/>
                      </a:cubicBezTo>
                      <a:cubicBezTo>
                        <a:pt x="642619" y="261339"/>
                        <a:pt x="633187" y="267869"/>
                        <a:pt x="617225" y="279478"/>
                      </a:cubicBezTo>
                      <a:cubicBezTo>
                        <a:pt x="605617" y="289635"/>
                        <a:pt x="583851" y="306323"/>
                        <a:pt x="551927" y="329540"/>
                      </a:cubicBezTo>
                      <a:cubicBezTo>
                        <a:pt x="524357" y="349855"/>
                        <a:pt x="509120" y="361463"/>
                        <a:pt x="506218" y="364366"/>
                      </a:cubicBezTo>
                      <a:cubicBezTo>
                        <a:pt x="503316" y="365817"/>
                        <a:pt x="501140" y="366542"/>
                        <a:pt x="499688" y="366542"/>
                      </a:cubicBezTo>
                      <a:cubicBezTo>
                        <a:pt x="498237" y="366542"/>
                        <a:pt x="496786" y="367268"/>
                        <a:pt x="495335" y="368719"/>
                      </a:cubicBezTo>
                      <a:cubicBezTo>
                        <a:pt x="495335" y="370170"/>
                        <a:pt x="491708" y="373797"/>
                        <a:pt x="484452" y="379602"/>
                      </a:cubicBezTo>
                      <a:cubicBezTo>
                        <a:pt x="480099" y="382504"/>
                        <a:pt x="471393" y="387583"/>
                        <a:pt x="458333" y="394838"/>
                      </a:cubicBezTo>
                      <a:cubicBezTo>
                        <a:pt x="446724" y="402093"/>
                        <a:pt x="431488" y="412976"/>
                        <a:pt x="412624" y="427487"/>
                      </a:cubicBezTo>
                      <a:cubicBezTo>
                        <a:pt x="392309" y="443449"/>
                        <a:pt x="381426" y="451430"/>
                        <a:pt x="379975" y="451430"/>
                      </a:cubicBezTo>
                      <a:cubicBezTo>
                        <a:pt x="378524" y="451430"/>
                        <a:pt x="369092" y="460136"/>
                        <a:pt x="351679" y="477549"/>
                      </a:cubicBezTo>
                      <a:cubicBezTo>
                        <a:pt x="331364" y="494962"/>
                        <a:pt x="320481" y="505120"/>
                        <a:pt x="319030" y="508022"/>
                      </a:cubicBezTo>
                      <a:cubicBezTo>
                        <a:pt x="313225" y="513826"/>
                        <a:pt x="307421" y="520356"/>
                        <a:pt x="301617" y="527611"/>
                      </a:cubicBezTo>
                      <a:lnTo>
                        <a:pt x="290734" y="538494"/>
                      </a:lnTo>
                      <a:lnTo>
                        <a:pt x="288557" y="575497"/>
                      </a:lnTo>
                      <a:cubicBezTo>
                        <a:pt x="287106" y="601616"/>
                        <a:pt x="285655" y="618303"/>
                        <a:pt x="284204" y="625559"/>
                      </a:cubicBezTo>
                      <a:cubicBezTo>
                        <a:pt x="281302" y="635716"/>
                        <a:pt x="279125" y="642972"/>
                        <a:pt x="277674" y="647325"/>
                      </a:cubicBezTo>
                      <a:cubicBezTo>
                        <a:pt x="276223" y="650227"/>
                        <a:pt x="274772" y="653855"/>
                        <a:pt x="273321" y="658208"/>
                      </a:cubicBezTo>
                      <a:cubicBezTo>
                        <a:pt x="271870" y="662561"/>
                        <a:pt x="270419" y="665463"/>
                        <a:pt x="268968" y="666914"/>
                      </a:cubicBezTo>
                      <a:cubicBezTo>
                        <a:pt x="266066" y="672719"/>
                        <a:pt x="262801" y="677798"/>
                        <a:pt x="259173" y="682151"/>
                      </a:cubicBezTo>
                      <a:cubicBezTo>
                        <a:pt x="255545" y="686504"/>
                        <a:pt x="251555" y="687955"/>
                        <a:pt x="247202" y="686504"/>
                      </a:cubicBezTo>
                      <a:cubicBezTo>
                        <a:pt x="241397" y="686504"/>
                        <a:pt x="238495" y="684690"/>
                        <a:pt x="238495" y="681062"/>
                      </a:cubicBezTo>
                      <a:cubicBezTo>
                        <a:pt x="238495" y="677435"/>
                        <a:pt x="235956" y="674533"/>
                        <a:pt x="230877" y="672356"/>
                      </a:cubicBezTo>
                      <a:cubicBezTo>
                        <a:pt x="225798" y="670179"/>
                        <a:pt x="222533" y="666914"/>
                        <a:pt x="221082" y="662561"/>
                      </a:cubicBezTo>
                      <a:cubicBezTo>
                        <a:pt x="219631" y="658208"/>
                        <a:pt x="216003" y="653129"/>
                        <a:pt x="210199" y="647325"/>
                      </a:cubicBezTo>
                      <a:cubicBezTo>
                        <a:pt x="202944" y="641521"/>
                        <a:pt x="198591" y="638619"/>
                        <a:pt x="197140" y="638619"/>
                      </a:cubicBezTo>
                      <a:cubicBezTo>
                        <a:pt x="194237" y="638619"/>
                        <a:pt x="191335" y="640795"/>
                        <a:pt x="188433" y="645148"/>
                      </a:cubicBezTo>
                      <a:cubicBezTo>
                        <a:pt x="185531" y="650953"/>
                        <a:pt x="179727" y="660385"/>
                        <a:pt x="171020" y="673444"/>
                      </a:cubicBezTo>
                      <a:cubicBezTo>
                        <a:pt x="160863" y="687955"/>
                        <a:pt x="153607" y="697387"/>
                        <a:pt x="149254" y="701740"/>
                      </a:cubicBezTo>
                      <a:cubicBezTo>
                        <a:pt x="144901" y="707545"/>
                        <a:pt x="142724" y="712623"/>
                        <a:pt x="142724" y="716977"/>
                      </a:cubicBezTo>
                      <a:cubicBezTo>
                        <a:pt x="142724" y="721330"/>
                        <a:pt x="140548" y="726409"/>
                        <a:pt x="136194" y="732213"/>
                      </a:cubicBezTo>
                      <a:cubicBezTo>
                        <a:pt x="133292" y="736566"/>
                        <a:pt x="131116" y="742370"/>
                        <a:pt x="129665" y="749626"/>
                      </a:cubicBezTo>
                      <a:cubicBezTo>
                        <a:pt x="128213" y="756881"/>
                        <a:pt x="126762" y="760509"/>
                        <a:pt x="125311" y="760509"/>
                      </a:cubicBezTo>
                      <a:cubicBezTo>
                        <a:pt x="123860" y="760509"/>
                        <a:pt x="122409" y="757244"/>
                        <a:pt x="120958" y="750714"/>
                      </a:cubicBezTo>
                      <a:cubicBezTo>
                        <a:pt x="119507" y="744184"/>
                        <a:pt x="116242" y="740919"/>
                        <a:pt x="111163" y="740919"/>
                      </a:cubicBezTo>
                      <a:cubicBezTo>
                        <a:pt x="106085" y="740919"/>
                        <a:pt x="102457" y="739468"/>
                        <a:pt x="100280" y="736566"/>
                      </a:cubicBezTo>
                      <a:cubicBezTo>
                        <a:pt x="98104" y="733664"/>
                        <a:pt x="94839" y="732938"/>
                        <a:pt x="90486" y="734389"/>
                      </a:cubicBezTo>
                      <a:cubicBezTo>
                        <a:pt x="89034" y="734389"/>
                        <a:pt x="87221" y="733301"/>
                        <a:pt x="85044" y="731125"/>
                      </a:cubicBezTo>
                      <a:cubicBezTo>
                        <a:pt x="82867" y="728948"/>
                        <a:pt x="79603" y="724232"/>
                        <a:pt x="75249" y="716977"/>
                      </a:cubicBezTo>
                      <a:cubicBezTo>
                        <a:pt x="66543" y="705368"/>
                        <a:pt x="61464" y="696662"/>
                        <a:pt x="60013" y="690857"/>
                      </a:cubicBezTo>
                      <a:cubicBezTo>
                        <a:pt x="58562" y="685053"/>
                        <a:pt x="56385" y="679974"/>
                        <a:pt x="53483" y="675621"/>
                      </a:cubicBezTo>
                      <a:cubicBezTo>
                        <a:pt x="49130" y="671268"/>
                        <a:pt x="46228" y="669091"/>
                        <a:pt x="44777" y="669091"/>
                      </a:cubicBezTo>
                      <a:cubicBezTo>
                        <a:pt x="41875" y="669091"/>
                        <a:pt x="40424" y="665826"/>
                        <a:pt x="40424" y="659296"/>
                      </a:cubicBezTo>
                      <a:cubicBezTo>
                        <a:pt x="40424" y="652767"/>
                        <a:pt x="38610" y="649139"/>
                        <a:pt x="34982" y="648413"/>
                      </a:cubicBezTo>
                      <a:cubicBezTo>
                        <a:pt x="31354" y="647688"/>
                        <a:pt x="29540" y="645874"/>
                        <a:pt x="29540" y="642972"/>
                      </a:cubicBezTo>
                      <a:cubicBezTo>
                        <a:pt x="29540" y="640070"/>
                        <a:pt x="28815" y="638256"/>
                        <a:pt x="27364" y="637530"/>
                      </a:cubicBezTo>
                      <a:cubicBezTo>
                        <a:pt x="25913" y="636805"/>
                        <a:pt x="26638" y="632451"/>
                        <a:pt x="29540" y="624471"/>
                      </a:cubicBezTo>
                      <a:cubicBezTo>
                        <a:pt x="32443" y="616490"/>
                        <a:pt x="34619" y="611048"/>
                        <a:pt x="36070" y="608146"/>
                      </a:cubicBezTo>
                      <a:cubicBezTo>
                        <a:pt x="38972" y="605244"/>
                        <a:pt x="41875" y="596537"/>
                        <a:pt x="44777" y="582027"/>
                      </a:cubicBezTo>
                      <a:cubicBezTo>
                        <a:pt x="50581" y="561712"/>
                        <a:pt x="55660" y="542848"/>
                        <a:pt x="60013" y="525435"/>
                      </a:cubicBezTo>
                      <a:cubicBezTo>
                        <a:pt x="65817" y="503669"/>
                        <a:pt x="71259" y="478638"/>
                        <a:pt x="76338" y="450342"/>
                      </a:cubicBezTo>
                      <a:cubicBezTo>
                        <a:pt x="81416" y="422046"/>
                        <a:pt x="84681" y="404270"/>
                        <a:pt x="86132" y="397015"/>
                      </a:cubicBezTo>
                      <a:cubicBezTo>
                        <a:pt x="86132" y="389759"/>
                        <a:pt x="83593" y="384318"/>
                        <a:pt x="78514" y="380690"/>
                      </a:cubicBezTo>
                      <a:cubicBezTo>
                        <a:pt x="73435" y="377062"/>
                        <a:pt x="70896" y="374160"/>
                        <a:pt x="70896" y="371984"/>
                      </a:cubicBezTo>
                      <a:cubicBezTo>
                        <a:pt x="70896" y="369807"/>
                        <a:pt x="73798" y="367268"/>
                        <a:pt x="79603" y="364366"/>
                      </a:cubicBezTo>
                      <a:cubicBezTo>
                        <a:pt x="85407" y="362914"/>
                        <a:pt x="89760" y="362189"/>
                        <a:pt x="92662" y="362189"/>
                      </a:cubicBezTo>
                      <a:cubicBezTo>
                        <a:pt x="95564" y="362189"/>
                        <a:pt x="100643" y="363640"/>
                        <a:pt x="107898" y="366542"/>
                      </a:cubicBezTo>
                      <a:cubicBezTo>
                        <a:pt x="115154" y="370895"/>
                        <a:pt x="120958" y="375249"/>
                        <a:pt x="125311" y="379602"/>
                      </a:cubicBezTo>
                      <a:cubicBezTo>
                        <a:pt x="129665" y="383955"/>
                        <a:pt x="133292" y="390485"/>
                        <a:pt x="136194" y="399191"/>
                      </a:cubicBezTo>
                      <a:cubicBezTo>
                        <a:pt x="139097" y="407898"/>
                        <a:pt x="140910" y="412251"/>
                        <a:pt x="141636" y="412251"/>
                      </a:cubicBezTo>
                      <a:cubicBezTo>
                        <a:pt x="142361" y="412251"/>
                        <a:pt x="147803" y="407172"/>
                        <a:pt x="157960" y="397015"/>
                      </a:cubicBezTo>
                      <a:cubicBezTo>
                        <a:pt x="168118" y="388308"/>
                        <a:pt x="179727" y="379602"/>
                        <a:pt x="192786" y="370895"/>
                      </a:cubicBezTo>
                      <a:cubicBezTo>
                        <a:pt x="204395" y="363640"/>
                        <a:pt x="216003" y="357110"/>
                        <a:pt x="227612" y="351306"/>
                      </a:cubicBezTo>
                      <a:cubicBezTo>
                        <a:pt x="239221" y="345502"/>
                        <a:pt x="249741" y="341511"/>
                        <a:pt x="259173" y="339334"/>
                      </a:cubicBezTo>
                      <a:cubicBezTo>
                        <a:pt x="268605" y="337158"/>
                        <a:pt x="276586" y="337521"/>
                        <a:pt x="283116" y="340423"/>
                      </a:cubicBezTo>
                      <a:cubicBezTo>
                        <a:pt x="289645" y="343325"/>
                        <a:pt x="294361" y="346953"/>
                        <a:pt x="297264" y="351306"/>
                      </a:cubicBezTo>
                      <a:cubicBezTo>
                        <a:pt x="300166" y="357110"/>
                        <a:pt x="302342" y="368719"/>
                        <a:pt x="303793" y="386132"/>
                      </a:cubicBezTo>
                      <a:cubicBezTo>
                        <a:pt x="303793" y="402093"/>
                        <a:pt x="302342" y="423134"/>
                        <a:pt x="299440" y="449253"/>
                      </a:cubicBezTo>
                      <a:cubicBezTo>
                        <a:pt x="297989" y="456509"/>
                        <a:pt x="296901" y="463039"/>
                        <a:pt x="296175" y="468843"/>
                      </a:cubicBezTo>
                      <a:cubicBezTo>
                        <a:pt x="295450" y="474647"/>
                        <a:pt x="295087" y="479000"/>
                        <a:pt x="295087" y="481903"/>
                      </a:cubicBezTo>
                      <a:cubicBezTo>
                        <a:pt x="295087" y="484805"/>
                        <a:pt x="295087" y="486981"/>
                        <a:pt x="295087" y="488432"/>
                      </a:cubicBezTo>
                      <a:cubicBezTo>
                        <a:pt x="296538" y="488432"/>
                        <a:pt x="300891" y="482628"/>
                        <a:pt x="308147" y="471019"/>
                      </a:cubicBezTo>
                      <a:cubicBezTo>
                        <a:pt x="313951" y="460862"/>
                        <a:pt x="323383" y="442724"/>
                        <a:pt x="336443" y="416604"/>
                      </a:cubicBezTo>
                      <a:cubicBezTo>
                        <a:pt x="348051" y="391936"/>
                        <a:pt x="353856" y="378876"/>
                        <a:pt x="353856" y="377425"/>
                      </a:cubicBezTo>
                      <a:cubicBezTo>
                        <a:pt x="353856" y="375974"/>
                        <a:pt x="358209" y="366542"/>
                        <a:pt x="366915" y="349129"/>
                      </a:cubicBezTo>
                      <a:cubicBezTo>
                        <a:pt x="372719" y="336070"/>
                        <a:pt x="378524" y="323010"/>
                        <a:pt x="384328" y="309950"/>
                      </a:cubicBezTo>
                      <a:cubicBezTo>
                        <a:pt x="388681" y="301244"/>
                        <a:pt x="390858" y="296165"/>
                        <a:pt x="390858" y="294714"/>
                      </a:cubicBezTo>
                      <a:cubicBezTo>
                        <a:pt x="390858" y="291812"/>
                        <a:pt x="391583" y="288184"/>
                        <a:pt x="393035" y="283831"/>
                      </a:cubicBezTo>
                      <a:cubicBezTo>
                        <a:pt x="397388" y="278027"/>
                        <a:pt x="401015" y="269320"/>
                        <a:pt x="403918" y="257712"/>
                      </a:cubicBezTo>
                      <a:cubicBezTo>
                        <a:pt x="408271" y="246103"/>
                        <a:pt x="411173" y="239210"/>
                        <a:pt x="412624" y="237034"/>
                      </a:cubicBezTo>
                      <a:cubicBezTo>
                        <a:pt x="414075" y="234857"/>
                        <a:pt x="418791" y="222523"/>
                        <a:pt x="426772" y="200031"/>
                      </a:cubicBezTo>
                      <a:cubicBezTo>
                        <a:pt x="434753" y="177540"/>
                        <a:pt x="438018" y="164117"/>
                        <a:pt x="436567" y="159764"/>
                      </a:cubicBezTo>
                      <a:cubicBezTo>
                        <a:pt x="436567" y="156862"/>
                        <a:pt x="436930" y="153960"/>
                        <a:pt x="437655" y="151058"/>
                      </a:cubicBezTo>
                      <a:cubicBezTo>
                        <a:pt x="438381" y="148155"/>
                        <a:pt x="439469" y="146704"/>
                        <a:pt x="440920" y="146704"/>
                      </a:cubicBezTo>
                      <a:close/>
                      <a:moveTo>
                        <a:pt x="267607" y="55"/>
                      </a:moveTo>
                      <a:cubicBezTo>
                        <a:pt x="269240" y="-126"/>
                        <a:pt x="270419" y="146"/>
                        <a:pt x="271144" y="871"/>
                      </a:cubicBezTo>
                      <a:cubicBezTo>
                        <a:pt x="272595" y="3774"/>
                        <a:pt x="275498" y="5225"/>
                        <a:pt x="279851" y="5225"/>
                      </a:cubicBezTo>
                      <a:cubicBezTo>
                        <a:pt x="284204" y="5225"/>
                        <a:pt x="287106" y="5950"/>
                        <a:pt x="288557" y="7401"/>
                      </a:cubicBezTo>
                      <a:cubicBezTo>
                        <a:pt x="290008" y="8852"/>
                        <a:pt x="292910" y="9578"/>
                        <a:pt x="297264" y="9578"/>
                      </a:cubicBezTo>
                      <a:cubicBezTo>
                        <a:pt x="301617" y="9578"/>
                        <a:pt x="305970" y="12117"/>
                        <a:pt x="310323" y="17196"/>
                      </a:cubicBezTo>
                      <a:cubicBezTo>
                        <a:pt x="314677" y="22275"/>
                        <a:pt x="317579" y="24814"/>
                        <a:pt x="319030" y="24814"/>
                      </a:cubicBezTo>
                      <a:cubicBezTo>
                        <a:pt x="320481" y="24814"/>
                        <a:pt x="327011" y="29893"/>
                        <a:pt x="338619" y="40050"/>
                      </a:cubicBezTo>
                      <a:lnTo>
                        <a:pt x="356032" y="55287"/>
                      </a:lnTo>
                      <a:lnTo>
                        <a:pt x="356032" y="81406"/>
                      </a:lnTo>
                      <a:cubicBezTo>
                        <a:pt x="356032" y="100270"/>
                        <a:pt x="355307" y="114781"/>
                        <a:pt x="353856" y="124938"/>
                      </a:cubicBezTo>
                      <a:cubicBezTo>
                        <a:pt x="352404" y="136547"/>
                        <a:pt x="350228" y="145979"/>
                        <a:pt x="347326" y="153234"/>
                      </a:cubicBezTo>
                      <a:cubicBezTo>
                        <a:pt x="344424" y="160490"/>
                        <a:pt x="336443" y="170647"/>
                        <a:pt x="323383" y="183707"/>
                      </a:cubicBezTo>
                      <a:cubicBezTo>
                        <a:pt x="310323" y="196766"/>
                        <a:pt x="300891" y="203296"/>
                        <a:pt x="295087" y="203296"/>
                      </a:cubicBezTo>
                      <a:cubicBezTo>
                        <a:pt x="289283" y="204747"/>
                        <a:pt x="286018" y="206561"/>
                        <a:pt x="285292" y="208738"/>
                      </a:cubicBezTo>
                      <a:cubicBezTo>
                        <a:pt x="284567" y="210914"/>
                        <a:pt x="282753" y="212003"/>
                        <a:pt x="279851" y="212003"/>
                      </a:cubicBezTo>
                      <a:cubicBezTo>
                        <a:pt x="276949" y="212003"/>
                        <a:pt x="271870" y="214179"/>
                        <a:pt x="264614" y="218533"/>
                      </a:cubicBezTo>
                      <a:cubicBezTo>
                        <a:pt x="254457" y="224337"/>
                        <a:pt x="245750" y="230867"/>
                        <a:pt x="238495" y="238122"/>
                      </a:cubicBezTo>
                      <a:cubicBezTo>
                        <a:pt x="232691" y="243926"/>
                        <a:pt x="221082" y="252633"/>
                        <a:pt x="203669" y="264241"/>
                      </a:cubicBezTo>
                      <a:cubicBezTo>
                        <a:pt x="189159" y="274399"/>
                        <a:pt x="180089" y="281654"/>
                        <a:pt x="176462" y="286007"/>
                      </a:cubicBezTo>
                      <a:cubicBezTo>
                        <a:pt x="172834" y="290361"/>
                        <a:pt x="164490" y="297616"/>
                        <a:pt x="151431" y="307774"/>
                      </a:cubicBezTo>
                      <a:cubicBezTo>
                        <a:pt x="138371" y="317931"/>
                        <a:pt x="128213" y="325186"/>
                        <a:pt x="120958" y="329540"/>
                      </a:cubicBezTo>
                      <a:cubicBezTo>
                        <a:pt x="115154" y="333893"/>
                        <a:pt x="111526" y="337521"/>
                        <a:pt x="110075" y="340423"/>
                      </a:cubicBezTo>
                      <a:cubicBezTo>
                        <a:pt x="108624" y="341874"/>
                        <a:pt x="106447" y="342599"/>
                        <a:pt x="103545" y="342599"/>
                      </a:cubicBezTo>
                      <a:cubicBezTo>
                        <a:pt x="100643" y="342599"/>
                        <a:pt x="93388" y="347678"/>
                        <a:pt x="81779" y="357836"/>
                      </a:cubicBezTo>
                      <a:cubicBezTo>
                        <a:pt x="74524" y="363640"/>
                        <a:pt x="62915" y="373072"/>
                        <a:pt x="46953" y="386132"/>
                      </a:cubicBezTo>
                      <a:cubicBezTo>
                        <a:pt x="36796" y="396289"/>
                        <a:pt x="27364" y="402819"/>
                        <a:pt x="18657" y="405721"/>
                      </a:cubicBezTo>
                      <a:cubicBezTo>
                        <a:pt x="12853" y="410074"/>
                        <a:pt x="9225" y="412251"/>
                        <a:pt x="7774" y="412251"/>
                      </a:cubicBezTo>
                      <a:cubicBezTo>
                        <a:pt x="6323" y="412251"/>
                        <a:pt x="4147" y="410800"/>
                        <a:pt x="1245" y="407898"/>
                      </a:cubicBezTo>
                      <a:cubicBezTo>
                        <a:pt x="-1658" y="404996"/>
                        <a:pt x="519" y="399917"/>
                        <a:pt x="7774" y="392661"/>
                      </a:cubicBezTo>
                      <a:cubicBezTo>
                        <a:pt x="15030" y="385406"/>
                        <a:pt x="23011" y="376700"/>
                        <a:pt x="31717" y="366542"/>
                      </a:cubicBezTo>
                      <a:cubicBezTo>
                        <a:pt x="40424" y="357836"/>
                        <a:pt x="47679" y="349129"/>
                        <a:pt x="53483" y="340423"/>
                      </a:cubicBezTo>
                      <a:cubicBezTo>
                        <a:pt x="59287" y="333167"/>
                        <a:pt x="64366" y="328089"/>
                        <a:pt x="68719" y="325186"/>
                      </a:cubicBezTo>
                      <a:cubicBezTo>
                        <a:pt x="73073" y="320833"/>
                        <a:pt x="75249" y="317931"/>
                        <a:pt x="75249" y="316480"/>
                      </a:cubicBezTo>
                      <a:cubicBezTo>
                        <a:pt x="75249" y="315029"/>
                        <a:pt x="76338" y="312852"/>
                        <a:pt x="78514" y="309950"/>
                      </a:cubicBezTo>
                      <a:cubicBezTo>
                        <a:pt x="80691" y="307048"/>
                        <a:pt x="88309" y="296165"/>
                        <a:pt x="101369" y="277301"/>
                      </a:cubicBezTo>
                      <a:cubicBezTo>
                        <a:pt x="118781" y="252633"/>
                        <a:pt x="131841" y="234494"/>
                        <a:pt x="140548" y="222886"/>
                      </a:cubicBezTo>
                      <a:cubicBezTo>
                        <a:pt x="156509" y="202571"/>
                        <a:pt x="171020" y="181530"/>
                        <a:pt x="184080" y="159764"/>
                      </a:cubicBezTo>
                      <a:cubicBezTo>
                        <a:pt x="198591" y="137998"/>
                        <a:pt x="210925" y="116232"/>
                        <a:pt x="221082" y="94466"/>
                      </a:cubicBezTo>
                      <a:cubicBezTo>
                        <a:pt x="231240" y="72700"/>
                        <a:pt x="238495" y="56012"/>
                        <a:pt x="242848" y="44404"/>
                      </a:cubicBezTo>
                      <a:cubicBezTo>
                        <a:pt x="247202" y="32795"/>
                        <a:pt x="250104" y="23363"/>
                        <a:pt x="251555" y="16108"/>
                      </a:cubicBezTo>
                      <a:cubicBezTo>
                        <a:pt x="253006" y="8852"/>
                        <a:pt x="256271" y="4136"/>
                        <a:pt x="261350" y="1960"/>
                      </a:cubicBezTo>
                      <a:cubicBezTo>
                        <a:pt x="263889" y="871"/>
                        <a:pt x="265975" y="237"/>
                        <a:pt x="267607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  <a:noAutofit/>
                </a:bodyPr>
                <a:lstStyle/>
                <a:p>
                  <a:pPr algn="ctr">
                    <a:spcBef>
                      <a:spcPts val="2000"/>
                    </a:spcBef>
                  </a:pPr>
                  <a:endParaRPr lang="zh-CN" altLang="en-US" sz="11735" dirty="0">
                    <a:solidFill>
                      <a:schemeClr val="accent2"/>
                    </a:solidFill>
                    <a:latin typeface="演示少年行" panose="00000500000000000000" pitchFamily="2" charset="-122"/>
                    <a:ea typeface="演示少年行" panose="00000500000000000000" pitchFamily="2" charset="-122"/>
                    <a:cs typeface="阿里巴巴普惠体 2.0 45 Light" panose="00020600040101010101" pitchFamily="18" charset="-122"/>
                  </a:endParaRPr>
                </a:p>
              </p:txBody>
            </p:sp>
          </p:grp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652E492-4ECA-4996-8DF6-90F09CCE456B}"/>
                  </a:ext>
                </a:extLst>
              </p:cNvPr>
              <p:cNvSpPr/>
              <p:nvPr/>
            </p:nvSpPr>
            <p:spPr>
              <a:xfrm>
                <a:off x="3874252" y="2472658"/>
                <a:ext cx="193678" cy="19367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951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D19CDFED-149D-44E1-BD8A-244FC7E499D7}"/>
                  </a:ext>
                </a:extLst>
              </p:cNvPr>
              <p:cNvSpPr/>
              <p:nvPr/>
            </p:nvSpPr>
            <p:spPr>
              <a:xfrm>
                <a:off x="4322569" y="4216083"/>
                <a:ext cx="193678" cy="19367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951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866C0DDB-7023-48F9-9BE3-D1AE76BAF00B}"/>
                  </a:ext>
                </a:extLst>
              </p:cNvPr>
              <p:cNvSpPr/>
              <p:nvPr/>
            </p:nvSpPr>
            <p:spPr>
              <a:xfrm>
                <a:off x="7513247" y="4216083"/>
                <a:ext cx="193678" cy="19367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951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DA99D3B1-A0DB-463F-90D6-63613778CB81}"/>
                  </a:ext>
                </a:extLst>
              </p:cNvPr>
              <p:cNvSpPr/>
              <p:nvPr/>
            </p:nvSpPr>
            <p:spPr>
              <a:xfrm>
                <a:off x="7938599" y="2472658"/>
                <a:ext cx="193678" cy="19367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951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790F32DE-0882-4067-91C7-EA03EC0E1B57}"/>
              </a:ext>
            </a:extLst>
          </p:cNvPr>
          <p:cNvSpPr/>
          <p:nvPr/>
        </p:nvSpPr>
        <p:spPr>
          <a:xfrm flipH="1">
            <a:off x="8227114" y="2389008"/>
            <a:ext cx="2909455" cy="228600"/>
          </a:xfrm>
          <a:custGeom>
            <a:avLst/>
            <a:gdLst>
              <a:gd name="connsiteX0" fmla="*/ 2909455 w 2909455"/>
              <a:gd name="connsiteY0" fmla="*/ 228600 h 228600"/>
              <a:gd name="connsiteX1" fmla="*/ 2691246 w 2909455"/>
              <a:gd name="connsiteY1" fmla="*/ 0 h 228600"/>
              <a:gd name="connsiteX2" fmla="*/ 0 w 2909455"/>
              <a:gd name="connsiteY2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9455" h="228600">
                <a:moveTo>
                  <a:pt x="2909455" y="228600"/>
                </a:moveTo>
                <a:lnTo>
                  <a:pt x="26912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226BED7D-5B5F-4746-893E-2A5CAD4FFABD}"/>
              </a:ext>
            </a:extLst>
          </p:cNvPr>
          <p:cNvSpPr/>
          <p:nvPr/>
        </p:nvSpPr>
        <p:spPr>
          <a:xfrm flipH="1">
            <a:off x="7808703" y="4184009"/>
            <a:ext cx="2909455" cy="228600"/>
          </a:xfrm>
          <a:custGeom>
            <a:avLst/>
            <a:gdLst>
              <a:gd name="connsiteX0" fmla="*/ 2909455 w 2909455"/>
              <a:gd name="connsiteY0" fmla="*/ 228600 h 228600"/>
              <a:gd name="connsiteX1" fmla="*/ 2691246 w 2909455"/>
              <a:gd name="connsiteY1" fmla="*/ 0 h 228600"/>
              <a:gd name="connsiteX2" fmla="*/ 0 w 2909455"/>
              <a:gd name="connsiteY2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9455" h="228600">
                <a:moveTo>
                  <a:pt x="2909455" y="228600"/>
                </a:moveTo>
                <a:lnTo>
                  <a:pt x="2691246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直角三角形 19">
            <a:extLst>
              <a:ext uri="{FF2B5EF4-FFF2-40B4-BE49-F238E27FC236}">
                <a16:creationId xmlns:a16="http://schemas.microsoft.com/office/drawing/2014/main" id="{9E20C62A-1179-413F-B169-82943D4AAC64}"/>
              </a:ext>
            </a:extLst>
          </p:cNvPr>
          <p:cNvSpPr/>
          <p:nvPr/>
        </p:nvSpPr>
        <p:spPr bwMode="auto">
          <a:xfrm>
            <a:off x="0" y="5038255"/>
            <a:ext cx="4276876" cy="2287087"/>
          </a:xfrm>
          <a:custGeom>
            <a:avLst/>
            <a:gdLst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065212">
                <a:moveTo>
                  <a:pt x="0" y="1065212"/>
                </a:moveTo>
                <a:lnTo>
                  <a:pt x="0" y="0"/>
                </a:lnTo>
                <a:cubicBezTo>
                  <a:pt x="546100" y="488421"/>
                  <a:pt x="1041400" y="449791"/>
                  <a:pt x="1562100" y="1065212"/>
                </a:cubicBezTo>
                <a:lnTo>
                  <a:pt x="0" y="1065212"/>
                </a:lnTo>
                <a:close/>
              </a:path>
            </a:pathLst>
          </a:custGeom>
          <a:gradFill flip="none" rotWithShape="1">
            <a:gsLst>
              <a:gs pos="0">
                <a:srgbClr val="C9512E">
                  <a:alpha val="33000"/>
                </a:srgbClr>
              </a:gs>
              <a:gs pos="100000">
                <a:srgbClr val="C9512E">
                  <a:alpha val="0"/>
                </a:srgbClr>
              </a:gs>
            </a:gsLst>
            <a:lin ang="5400000" scaled="1"/>
            <a:tileRect/>
          </a:gradFill>
          <a:ln w="15875" cap="flat" cmpd="sng" algn="ctr">
            <a:gradFill flip="none" rotWithShape="1">
              <a:gsLst>
                <a:gs pos="0">
                  <a:srgbClr val="ED7D31"/>
                </a:gs>
                <a:gs pos="100000">
                  <a:srgbClr val="ED7D31">
                    <a:alpha val="0"/>
                  </a:srgbClr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7" name="直角三角形 19">
            <a:extLst>
              <a:ext uri="{FF2B5EF4-FFF2-40B4-BE49-F238E27FC236}">
                <a16:creationId xmlns:a16="http://schemas.microsoft.com/office/drawing/2014/main" id="{9AEAB002-DDF8-4332-8D19-8C1CDA98E017}"/>
              </a:ext>
            </a:extLst>
          </p:cNvPr>
          <p:cNvSpPr/>
          <p:nvPr/>
        </p:nvSpPr>
        <p:spPr bwMode="auto">
          <a:xfrm flipH="1">
            <a:off x="7915124" y="5038255"/>
            <a:ext cx="4276876" cy="2287087"/>
          </a:xfrm>
          <a:custGeom>
            <a:avLst/>
            <a:gdLst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  <a:gd name="connsiteX0" fmla="*/ 0 w 1562100"/>
              <a:gd name="connsiteY0" fmla="*/ 1065212 h 1065212"/>
              <a:gd name="connsiteX1" fmla="*/ 0 w 1562100"/>
              <a:gd name="connsiteY1" fmla="*/ 0 h 1065212"/>
              <a:gd name="connsiteX2" fmla="*/ 1562100 w 1562100"/>
              <a:gd name="connsiteY2" fmla="*/ 1065212 h 1065212"/>
              <a:gd name="connsiteX3" fmla="*/ 0 w 1562100"/>
              <a:gd name="connsiteY3" fmla="*/ 1065212 h 106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100" h="1065212">
                <a:moveTo>
                  <a:pt x="0" y="1065212"/>
                </a:moveTo>
                <a:lnTo>
                  <a:pt x="0" y="0"/>
                </a:lnTo>
                <a:cubicBezTo>
                  <a:pt x="546100" y="488421"/>
                  <a:pt x="1041400" y="449791"/>
                  <a:pt x="1562100" y="1065212"/>
                </a:cubicBezTo>
                <a:lnTo>
                  <a:pt x="0" y="1065212"/>
                </a:lnTo>
                <a:close/>
              </a:path>
            </a:pathLst>
          </a:custGeom>
          <a:gradFill flip="none" rotWithShape="1">
            <a:gsLst>
              <a:gs pos="0">
                <a:srgbClr val="C9512E">
                  <a:alpha val="33000"/>
                </a:srgbClr>
              </a:gs>
              <a:gs pos="100000">
                <a:srgbClr val="C9512E">
                  <a:alpha val="0"/>
                </a:srgbClr>
              </a:gs>
            </a:gsLst>
            <a:lin ang="5400000" scaled="1"/>
            <a:tileRect/>
          </a:gradFill>
          <a:ln w="15875" cap="flat" cmpd="sng" algn="ctr">
            <a:gradFill flip="none" rotWithShape="1">
              <a:gsLst>
                <a:gs pos="0">
                  <a:srgbClr val="ED7D31"/>
                </a:gs>
                <a:gs pos="100000">
                  <a:srgbClr val="ED7D31">
                    <a:alpha val="0"/>
                  </a:srgbClr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415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65482F-0C83-241B-397F-6A29A4980443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678795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1.9875"/>
  <p:tag name="LEFT" val="607.2471"/>
  <p:tag name="WIDTH" val="228.5529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版式库"/>
  <p:tag name="FONTSIZE" val="72"/>
  <p:tag name="FONTCOLOR" val="16777215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607.2471"/>
  <p:tag name="T_TOP" val="201.9875"/>
  <p:tag name="T_WIDTH" val="228.5529"/>
  <p:tag name="T_HEIGTH" val="87.24378"/>
  <p:tag name="T_TEXT" val="版式库"/>
  <p:tag name="T_FONTCOLOR" val="16777215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7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39993"/>
  <p:tag name="OFFSETLEFT" val="1.584045"/>
  <p:tag name="OFFSETWIDTH" val="223.32"/>
  <p:tag name="OFFSETHEIGHT" val="68.6159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334</Words>
  <Application>Microsoft Office PowerPoint</Application>
  <PresentationFormat>宽屏</PresentationFormat>
  <Paragraphs>72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HarmonyOS Sans SC</vt:lpstr>
      <vt:lpstr>HarmonyOS Sans SC Black</vt:lpstr>
      <vt:lpstr>OPPOSans M</vt:lpstr>
      <vt:lpstr>等线</vt:lpstr>
      <vt:lpstr>等线 Light</vt:lpstr>
      <vt:lpstr>微软雅黑</vt:lpstr>
      <vt:lpstr>微软雅黑 Light</vt:lpstr>
      <vt:lpstr>演示流云楷</vt:lpstr>
      <vt:lpstr>演示少年行</vt:lpstr>
      <vt:lpstr>演示斜黑体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操作为本 效率为王——网站推广方案ppt模板</dc:title>
  <dc:creator>PPT竞技场</dc:creator>
  <cp:keywords>51PPT模板网</cp:keywords>
  <dc:description>www.51pptmoban.com</dc:description>
  <cp:lastModifiedBy>Power user</cp:lastModifiedBy>
  <cp:revision>18</cp:revision>
  <dcterms:created xsi:type="dcterms:W3CDTF">2022-12-14T04:54:17Z</dcterms:created>
  <dcterms:modified xsi:type="dcterms:W3CDTF">2022-12-22T12:57:53Z</dcterms:modified>
</cp:coreProperties>
</file>