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18"/>
  </p:notesMasterIdLst>
  <p:sldIdLst>
    <p:sldId id="390" r:id="rId2"/>
    <p:sldId id="383" r:id="rId3"/>
    <p:sldId id="384" r:id="rId4"/>
    <p:sldId id="386" r:id="rId5"/>
    <p:sldId id="398" r:id="rId6"/>
    <p:sldId id="399" r:id="rId7"/>
    <p:sldId id="400" r:id="rId8"/>
    <p:sldId id="401" r:id="rId9"/>
    <p:sldId id="402" r:id="rId10"/>
    <p:sldId id="403" r:id="rId11"/>
    <p:sldId id="404" r:id="rId12"/>
    <p:sldId id="405" r:id="rId13"/>
    <p:sldId id="406" r:id="rId14"/>
    <p:sldId id="397" r:id="rId15"/>
    <p:sldId id="1126" r:id="rId16"/>
    <p:sldId id="1127" r:id="rId17"/>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uyan Mu" initials="SM" lastIdx="1" clrIdx="0">
    <p:extLst>
      <p:ext uri="{19B8F6BF-5375-455C-9EA6-DF929625EA0E}">
        <p15:presenceInfo xmlns:p15="http://schemas.microsoft.com/office/powerpoint/2012/main" userId="S::mushuyan@islide.cc::5a701452-529a-4685-8842-5f60ae489a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EBE50"/>
    <a:srgbClr val="FEEB84"/>
    <a:srgbClr val="556FFA"/>
    <a:srgbClr val="EEED1A"/>
    <a:srgbClr val="F54E1A"/>
    <a:srgbClr val="7C78F0"/>
    <a:srgbClr val="000000"/>
    <a:srgbClr val="D9D9D9"/>
    <a:srgbClr val="E82F5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6B4962-F2A3-49F8-B017-43804775A144}" v="20" dt="2022-10-26T07:28:00.023"/>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51" autoAdjust="0"/>
    <p:restoredTop sz="95253" autoAdjust="0"/>
  </p:normalViewPr>
  <p:slideViewPr>
    <p:cSldViewPr snapToGrid="0">
      <p:cViewPr>
        <p:scale>
          <a:sx n="10" d="100"/>
          <a:sy n="10" d="100"/>
        </p:scale>
        <p:origin x="2946" y="1758"/>
      </p:cViewPr>
      <p:guideLst/>
    </p:cSldViewPr>
  </p:slideViewPr>
  <p:notesTextViewPr>
    <p:cViewPr>
      <p:scale>
        <a:sx n="20" d="100"/>
        <a:sy n="20" d="100"/>
      </p:scale>
      <p:origin x="0" y="0"/>
    </p:cViewPr>
  </p:notesTextViewPr>
  <p:sorterViewPr>
    <p:cViewPr>
      <p:scale>
        <a:sx n="25" d="100"/>
        <a:sy n="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F679-412E-8D63-1F0A93991714}"/>
            </c:ext>
          </c:extLst>
        </c:ser>
        <c:ser>
          <c:idx val="1"/>
          <c:order val="1"/>
          <c:tx>
            <c:strRef>
              <c:f>Sheet1!$C$1</c:f>
              <c:strCache>
                <c:ptCount val="1"/>
                <c:pt idx="0">
                  <c:v>系列 2</c:v>
                </c:pt>
              </c:strCache>
            </c:strRef>
          </c:tx>
          <c:spPr>
            <a:solidFill>
              <a:schemeClr val="accent2"/>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F679-412E-8D63-1F0A93991714}"/>
            </c:ext>
          </c:extLst>
        </c:ser>
        <c:dLbls>
          <c:showLegendKey val="0"/>
          <c:showVal val="0"/>
          <c:showCatName val="0"/>
          <c:showSerName val="0"/>
          <c:showPercent val="0"/>
          <c:showBubbleSize val="0"/>
        </c:dLbls>
        <c:gapWidth val="182"/>
        <c:axId val="159955247"/>
        <c:axId val="159951503"/>
      </c:barChart>
      <c:catAx>
        <c:axId val="15995524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9951503"/>
        <c:crosses val="autoZero"/>
        <c:auto val="1"/>
        <c:lblAlgn val="ctr"/>
        <c:lblOffset val="100"/>
        <c:noMultiLvlLbl val="0"/>
      </c:catAx>
      <c:valAx>
        <c:axId val="159951503"/>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99552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BBE6FB-4983-42F5-B216-1A2ADEE7DF7A}" type="datetimeFigureOut">
              <a:rPr lang="zh-CN" altLang="en-US" smtClean="0"/>
              <a:t>2022/12/22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735503-9D21-443F-BC18-5459550EB72F}" type="slidenum">
              <a:rPr lang="zh-CN" altLang="en-US" smtClean="0"/>
              <a:t>‹#›</a:t>
            </a:fld>
            <a:endParaRPr lang="zh-CN" altLang="en-US"/>
          </a:p>
        </p:txBody>
      </p:sp>
    </p:spTree>
    <p:extLst>
      <p:ext uri="{BB962C8B-B14F-4D97-AF65-F5344CB8AC3E}">
        <p14:creationId xmlns:p14="http://schemas.microsoft.com/office/powerpoint/2010/main" val="38546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B735503-9D21-443F-BC18-5459550EB72F}" type="slidenum">
              <a:rPr lang="zh-CN" altLang="en-US" smtClean="0"/>
              <a:t>14</a:t>
            </a:fld>
            <a:endParaRPr lang="zh-CN" altLang="en-US"/>
          </a:p>
        </p:txBody>
      </p:sp>
    </p:spTree>
    <p:extLst>
      <p:ext uri="{BB962C8B-B14F-4D97-AF65-F5344CB8AC3E}">
        <p14:creationId xmlns:p14="http://schemas.microsoft.com/office/powerpoint/2010/main" val="5530666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1"/>
        </a:solidFill>
        <a:effectLst/>
      </p:bgPr>
    </p:bg>
    <p:spTree>
      <p:nvGrpSpPr>
        <p:cNvPr id="1" name=""/>
        <p:cNvGrpSpPr/>
        <p:nvPr/>
      </p:nvGrpSpPr>
      <p:grpSpPr>
        <a:xfrm>
          <a:off x="0" y="0"/>
          <a:ext cx="0" cy="0"/>
          <a:chOff x="0" y="0"/>
          <a:chExt cx="0" cy="0"/>
        </a:xfrm>
      </p:grpSpPr>
      <p:sp>
        <p:nvSpPr>
          <p:cNvPr id="175" name="任意多边形: 形状 174">
            <a:extLst>
              <a:ext uri="{FF2B5EF4-FFF2-40B4-BE49-F238E27FC236}">
                <a16:creationId xmlns:a16="http://schemas.microsoft.com/office/drawing/2014/main" id="{1ED74CE7-643E-6576-344B-18C56E32091A}"/>
              </a:ext>
            </a:extLst>
          </p:cNvPr>
          <p:cNvSpPr/>
          <p:nvPr userDrawn="1"/>
        </p:nvSpPr>
        <p:spPr>
          <a:xfrm>
            <a:off x="-6350" y="-23429"/>
            <a:ext cx="12154170" cy="1958860"/>
          </a:xfrm>
          <a:custGeom>
            <a:avLst/>
            <a:gdLst>
              <a:gd name="connsiteX0" fmla="*/ 0 w 12154170"/>
              <a:gd name="connsiteY0" fmla="*/ 0 h 1958860"/>
              <a:gd name="connsiteX1" fmla="*/ 12154170 w 12154170"/>
              <a:gd name="connsiteY1" fmla="*/ 0 h 1958860"/>
              <a:gd name="connsiteX2" fmla="*/ 12150669 w 12154170"/>
              <a:gd name="connsiteY2" fmla="*/ 55703 h 1958860"/>
              <a:gd name="connsiteX3" fmla="*/ 12061372 w 12154170"/>
              <a:gd name="connsiteY3" fmla="*/ 1626572 h 1958860"/>
              <a:gd name="connsiteX4" fmla="*/ 10704511 w 12154170"/>
              <a:gd name="connsiteY4" fmla="*/ 1723378 h 1958860"/>
              <a:gd name="connsiteX5" fmla="*/ 1487489 w 12154170"/>
              <a:gd name="connsiteY5" fmla="*/ 1723378 h 1958860"/>
              <a:gd name="connsiteX6" fmla="*/ 0 w 12154170"/>
              <a:gd name="connsiteY6" fmla="*/ 62538 h 195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4170" h="1958860">
                <a:moveTo>
                  <a:pt x="0" y="0"/>
                </a:moveTo>
                <a:lnTo>
                  <a:pt x="12154170" y="0"/>
                </a:lnTo>
                <a:lnTo>
                  <a:pt x="12150669" y="55703"/>
                </a:lnTo>
                <a:cubicBezTo>
                  <a:pt x="12112399" y="653919"/>
                  <a:pt x="12061372" y="1364024"/>
                  <a:pt x="12061372" y="1626572"/>
                </a:cubicBezTo>
                <a:cubicBezTo>
                  <a:pt x="12061372" y="2312813"/>
                  <a:pt x="11526028" y="1723378"/>
                  <a:pt x="10704511" y="1723378"/>
                </a:cubicBezTo>
                <a:lnTo>
                  <a:pt x="1487489" y="1723378"/>
                </a:lnTo>
                <a:cubicBezTo>
                  <a:pt x="665972" y="1723378"/>
                  <a:pt x="0" y="748780"/>
                  <a:pt x="0" y="62538"/>
                </a:cubicBezTo>
                <a:close/>
              </a:path>
            </a:pathLst>
          </a:cu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74" name="任意多边形: 形状 173">
            <a:extLst>
              <a:ext uri="{FF2B5EF4-FFF2-40B4-BE49-F238E27FC236}">
                <a16:creationId xmlns:a16="http://schemas.microsoft.com/office/drawing/2014/main" id="{30C45135-62E0-D95E-F21E-ABA3BAA5FD3F}"/>
              </a:ext>
            </a:extLst>
          </p:cNvPr>
          <p:cNvSpPr/>
          <p:nvPr userDrawn="1"/>
        </p:nvSpPr>
        <p:spPr>
          <a:xfrm>
            <a:off x="-6349" y="4674433"/>
            <a:ext cx="12159563" cy="2194146"/>
          </a:xfrm>
          <a:custGeom>
            <a:avLst/>
            <a:gdLst>
              <a:gd name="connsiteX0" fmla="*/ 8266111 w 12159563"/>
              <a:gd name="connsiteY0" fmla="*/ 0 h 2194146"/>
              <a:gd name="connsiteX1" fmla="*/ 12126686 w 12159563"/>
              <a:gd name="connsiteY1" fmla="*/ 1182688 h 2194146"/>
              <a:gd name="connsiteX2" fmla="*/ 12159563 w 12159563"/>
              <a:gd name="connsiteY2" fmla="*/ 2194146 h 2194146"/>
              <a:gd name="connsiteX3" fmla="*/ 0 w 12159563"/>
              <a:gd name="connsiteY3" fmla="*/ 2194146 h 2194146"/>
              <a:gd name="connsiteX4" fmla="*/ 0 w 12159563"/>
              <a:gd name="connsiteY4" fmla="*/ 1683431 h 2194146"/>
              <a:gd name="connsiteX5" fmla="*/ 1487489 w 12159563"/>
              <a:gd name="connsiteY5" fmla="*/ 195942 h 2194146"/>
              <a:gd name="connsiteX6" fmla="*/ 8266111 w 12159563"/>
              <a:gd name="connsiteY6" fmla="*/ 0 h 21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9563" h="2194146">
                <a:moveTo>
                  <a:pt x="8266111" y="0"/>
                </a:moveTo>
                <a:cubicBezTo>
                  <a:pt x="8412714" y="2830286"/>
                  <a:pt x="12126686" y="361171"/>
                  <a:pt x="12126686" y="1182688"/>
                </a:cubicBezTo>
                <a:lnTo>
                  <a:pt x="12159563" y="2194146"/>
                </a:lnTo>
                <a:lnTo>
                  <a:pt x="0" y="2194146"/>
                </a:lnTo>
                <a:lnTo>
                  <a:pt x="0" y="1683431"/>
                </a:lnTo>
                <a:cubicBezTo>
                  <a:pt x="0" y="861914"/>
                  <a:pt x="665972" y="195942"/>
                  <a:pt x="1487489" y="195942"/>
                </a:cubicBezTo>
                <a:cubicBezTo>
                  <a:pt x="3014058" y="1589313"/>
                  <a:pt x="2015142" y="2699657"/>
                  <a:pt x="8266111" y="0"/>
                </a:cubicBezTo>
                <a:close/>
              </a:path>
            </a:pathLst>
          </a:cu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 name="矩形 4">
            <a:extLst>
              <a:ext uri="{FF2B5EF4-FFF2-40B4-BE49-F238E27FC236}">
                <a16:creationId xmlns:a16="http://schemas.microsoft.com/office/drawing/2014/main" id="{19E61FB8-DE76-6640-6807-09262D500EF3}"/>
              </a:ext>
            </a:extLst>
          </p:cNvPr>
          <p:cNvSpPr/>
          <p:nvPr userDrawn="1"/>
        </p:nvSpPr>
        <p:spPr>
          <a:xfrm>
            <a:off x="117027" y="-830965"/>
            <a:ext cx="2144486" cy="660400"/>
          </a:xfrm>
          <a:prstGeom prst="rect">
            <a:avLst/>
          </a:prstGeom>
          <a:solidFill>
            <a:srgbClr val="556F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#556FFA</a:t>
            </a:r>
            <a:endParaRPr lang="zh-CN" altLang="en-US" dirty="0"/>
          </a:p>
        </p:txBody>
      </p:sp>
      <p:sp>
        <p:nvSpPr>
          <p:cNvPr id="6" name="矩形 5">
            <a:extLst>
              <a:ext uri="{FF2B5EF4-FFF2-40B4-BE49-F238E27FC236}">
                <a16:creationId xmlns:a16="http://schemas.microsoft.com/office/drawing/2014/main" id="{05B4DCB4-FC02-6D95-6AC2-EE6049955EFB}"/>
              </a:ext>
            </a:extLst>
          </p:cNvPr>
          <p:cNvSpPr/>
          <p:nvPr userDrawn="1"/>
        </p:nvSpPr>
        <p:spPr>
          <a:xfrm>
            <a:off x="2471057" y="-818018"/>
            <a:ext cx="2144486" cy="660400"/>
          </a:xfrm>
          <a:prstGeom prst="rect">
            <a:avLst/>
          </a:prstGeom>
          <a:solidFill>
            <a:srgbClr val="FEB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#FEBE50</a:t>
            </a:r>
            <a:endParaRPr lang="zh-CN" altLang="en-US"/>
          </a:p>
        </p:txBody>
      </p:sp>
      <p:sp>
        <p:nvSpPr>
          <p:cNvPr id="7" name="矩形 6">
            <a:extLst>
              <a:ext uri="{FF2B5EF4-FFF2-40B4-BE49-F238E27FC236}">
                <a16:creationId xmlns:a16="http://schemas.microsoft.com/office/drawing/2014/main" id="{CDB27574-9961-3D3F-E303-7E30D73E7F12}"/>
              </a:ext>
            </a:extLst>
          </p:cNvPr>
          <p:cNvSpPr/>
          <p:nvPr userDrawn="1"/>
        </p:nvSpPr>
        <p:spPr>
          <a:xfrm>
            <a:off x="4942114" y="-818018"/>
            <a:ext cx="2144486" cy="660400"/>
          </a:xfrm>
          <a:prstGeom prst="rect">
            <a:avLst/>
          </a:prstGeom>
          <a:solidFill>
            <a:srgbClr val="FEE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#FEEB84</a:t>
            </a:r>
            <a:endParaRPr lang="zh-CN" altLang="en-US"/>
          </a:p>
        </p:txBody>
      </p:sp>
      <p:sp>
        <p:nvSpPr>
          <p:cNvPr id="10" name="矩形 9">
            <a:extLst>
              <a:ext uri="{FF2B5EF4-FFF2-40B4-BE49-F238E27FC236}">
                <a16:creationId xmlns:a16="http://schemas.microsoft.com/office/drawing/2014/main" id="{4DEFA0A8-2C65-B085-4050-6ED6F49B4197}"/>
              </a:ext>
            </a:extLst>
          </p:cNvPr>
          <p:cNvSpPr/>
          <p:nvPr userDrawn="1"/>
        </p:nvSpPr>
        <p:spPr>
          <a:xfrm>
            <a:off x="7413171" y="-818018"/>
            <a:ext cx="2144486" cy="660400"/>
          </a:xfrm>
          <a:prstGeom prst="rect">
            <a:avLst/>
          </a:prstGeom>
          <a:solidFill>
            <a:srgbClr val="EEED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#EEED1A</a:t>
            </a:r>
            <a:endParaRPr lang="zh-CN" altLang="en-US"/>
          </a:p>
        </p:txBody>
      </p:sp>
      <p:sp>
        <p:nvSpPr>
          <p:cNvPr id="12" name="Logo Placeholder 5">
            <a:extLst>
              <a:ext uri="{FF2B5EF4-FFF2-40B4-BE49-F238E27FC236}">
                <a16:creationId xmlns:a16="http://schemas.microsoft.com/office/drawing/2014/main" id="{4EF3F9F2-2DBE-4016-9D2B-F5CF4BE8EBCE}"/>
              </a:ext>
            </a:extLst>
          </p:cNvPr>
          <p:cNvSpPr>
            <a:spLocks noGrp="1"/>
          </p:cNvSpPr>
          <p:nvPr>
            <p:ph type="body" sz="quarter" idx="15" hasCustomPrompt="1"/>
          </p:nvPr>
        </p:nvSpPr>
        <p:spPr>
          <a:xfrm>
            <a:off x="19985028" y="742769"/>
            <a:ext cx="1099981" cy="258532"/>
          </a:xfrm>
          <a:prstGeom prst="rect">
            <a:avLst/>
          </a:prstGeom>
        </p:spPr>
        <p:txBody>
          <a:bodyPr vert="horz" wrap="none" lIns="91440" tIns="45720" rIns="91440" bIns="45720" rtlCol="0" anchor="ctr">
            <a:sp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LGOO HERE</a:t>
            </a:r>
          </a:p>
        </p:txBody>
      </p:sp>
      <p:grpSp>
        <p:nvGrpSpPr>
          <p:cNvPr id="56" name="组合 55">
            <a:extLst>
              <a:ext uri="{FF2B5EF4-FFF2-40B4-BE49-F238E27FC236}">
                <a16:creationId xmlns:a16="http://schemas.microsoft.com/office/drawing/2014/main" id="{0D4FB7C6-513A-DE1D-1EE0-E56D9B05C5BB}"/>
              </a:ext>
            </a:extLst>
          </p:cNvPr>
          <p:cNvGrpSpPr/>
          <p:nvPr userDrawn="1"/>
        </p:nvGrpSpPr>
        <p:grpSpPr>
          <a:xfrm>
            <a:off x="251131" y="-18717"/>
            <a:ext cx="11754197" cy="6858000"/>
            <a:chOff x="216131" y="0"/>
            <a:chExt cx="11754197" cy="6858000"/>
          </a:xfrm>
        </p:grpSpPr>
        <p:cxnSp>
          <p:nvCxnSpPr>
            <p:cNvPr id="13" name="直接连接符 12">
              <a:extLst>
                <a:ext uri="{FF2B5EF4-FFF2-40B4-BE49-F238E27FC236}">
                  <a16:creationId xmlns:a16="http://schemas.microsoft.com/office/drawing/2014/main" id="{0A130A91-EBF2-CDB4-9271-D9BA0F86E342}"/>
                </a:ext>
              </a:extLst>
            </p:cNvPr>
            <p:cNvCxnSpPr/>
            <p:nvPr userDrawn="1"/>
          </p:nvCxnSpPr>
          <p:spPr>
            <a:xfrm>
              <a:off x="216131" y="0"/>
              <a:ext cx="0" cy="6858000"/>
            </a:xfrm>
            <a:prstGeom prst="line">
              <a:avLst/>
            </a:prstGeom>
            <a:ln w="9525">
              <a:solidFill>
                <a:schemeClr val="bg1">
                  <a:lumMod val="95000"/>
                  <a:alpha val="36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8F337A05-CEC0-6789-799B-773B51F36ABE}"/>
                </a:ext>
              </a:extLst>
            </p:cNvPr>
            <p:cNvCxnSpPr>
              <a:cxnSpLocks/>
            </p:cNvCxnSpPr>
            <p:nvPr userDrawn="1"/>
          </p:nvCxnSpPr>
          <p:spPr>
            <a:xfrm>
              <a:off x="50281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730AEC2A-F8D1-83B5-BC34-E2D0C9F32102}"/>
                </a:ext>
              </a:extLst>
            </p:cNvPr>
            <p:cNvCxnSpPr>
              <a:cxnSpLocks/>
            </p:cNvCxnSpPr>
            <p:nvPr userDrawn="1"/>
          </p:nvCxnSpPr>
          <p:spPr>
            <a:xfrm>
              <a:off x="78950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9CBF32A9-82DF-6833-84FC-9355A7E6D67B}"/>
                </a:ext>
              </a:extLst>
            </p:cNvPr>
            <p:cNvCxnSpPr>
              <a:cxnSpLocks/>
            </p:cNvCxnSpPr>
            <p:nvPr userDrawn="1"/>
          </p:nvCxnSpPr>
          <p:spPr>
            <a:xfrm>
              <a:off x="107619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92915876-086D-1E31-5A74-4B2ECEB7F331}"/>
                </a:ext>
              </a:extLst>
            </p:cNvPr>
            <p:cNvCxnSpPr>
              <a:cxnSpLocks/>
            </p:cNvCxnSpPr>
            <p:nvPr userDrawn="1"/>
          </p:nvCxnSpPr>
          <p:spPr>
            <a:xfrm>
              <a:off x="136288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61A6920A-2D34-D54D-E680-C1953406B3BA}"/>
                </a:ext>
              </a:extLst>
            </p:cNvPr>
            <p:cNvCxnSpPr>
              <a:cxnSpLocks/>
            </p:cNvCxnSpPr>
            <p:nvPr userDrawn="1"/>
          </p:nvCxnSpPr>
          <p:spPr>
            <a:xfrm>
              <a:off x="164957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94589C71-6F02-32F7-E5A9-BFB8D2BDDC4E}"/>
                </a:ext>
              </a:extLst>
            </p:cNvPr>
            <p:cNvCxnSpPr>
              <a:cxnSpLocks/>
            </p:cNvCxnSpPr>
            <p:nvPr userDrawn="1"/>
          </p:nvCxnSpPr>
          <p:spPr>
            <a:xfrm>
              <a:off x="193625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24BAAA13-F902-147A-7168-DDF04B9E1CAF}"/>
                </a:ext>
              </a:extLst>
            </p:cNvPr>
            <p:cNvCxnSpPr>
              <a:cxnSpLocks/>
            </p:cNvCxnSpPr>
            <p:nvPr userDrawn="1"/>
          </p:nvCxnSpPr>
          <p:spPr>
            <a:xfrm>
              <a:off x="222294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28926654-78B7-0180-272D-3F8F0D023CA3}"/>
                </a:ext>
              </a:extLst>
            </p:cNvPr>
            <p:cNvCxnSpPr>
              <a:cxnSpLocks/>
            </p:cNvCxnSpPr>
            <p:nvPr userDrawn="1"/>
          </p:nvCxnSpPr>
          <p:spPr>
            <a:xfrm>
              <a:off x="250963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13E8846D-EC1B-AE98-E55C-B2E3F0193792}"/>
                </a:ext>
              </a:extLst>
            </p:cNvPr>
            <p:cNvCxnSpPr>
              <a:cxnSpLocks/>
            </p:cNvCxnSpPr>
            <p:nvPr userDrawn="1"/>
          </p:nvCxnSpPr>
          <p:spPr>
            <a:xfrm>
              <a:off x="279632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7A04B7B3-EAA1-5D5C-35D7-25124FF90221}"/>
                </a:ext>
              </a:extLst>
            </p:cNvPr>
            <p:cNvCxnSpPr>
              <a:cxnSpLocks/>
            </p:cNvCxnSpPr>
            <p:nvPr userDrawn="1"/>
          </p:nvCxnSpPr>
          <p:spPr>
            <a:xfrm>
              <a:off x="308300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52E5BFAA-E166-E6DC-FC4F-31A4744DF5B6}"/>
                </a:ext>
              </a:extLst>
            </p:cNvPr>
            <p:cNvCxnSpPr>
              <a:cxnSpLocks/>
            </p:cNvCxnSpPr>
            <p:nvPr userDrawn="1"/>
          </p:nvCxnSpPr>
          <p:spPr>
            <a:xfrm>
              <a:off x="336969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EA03CBF4-59F5-C8F3-F1AD-650EADB2740A}"/>
                </a:ext>
              </a:extLst>
            </p:cNvPr>
            <p:cNvCxnSpPr>
              <a:cxnSpLocks/>
            </p:cNvCxnSpPr>
            <p:nvPr userDrawn="1"/>
          </p:nvCxnSpPr>
          <p:spPr>
            <a:xfrm>
              <a:off x="365638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90AAC74-9A2A-8461-F30D-D31D4BB494F3}"/>
                </a:ext>
              </a:extLst>
            </p:cNvPr>
            <p:cNvCxnSpPr>
              <a:cxnSpLocks/>
            </p:cNvCxnSpPr>
            <p:nvPr userDrawn="1"/>
          </p:nvCxnSpPr>
          <p:spPr>
            <a:xfrm>
              <a:off x="394307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F837C2E0-F062-54FD-7E10-4E85C2053A04}"/>
                </a:ext>
              </a:extLst>
            </p:cNvPr>
            <p:cNvCxnSpPr>
              <a:cxnSpLocks/>
            </p:cNvCxnSpPr>
            <p:nvPr userDrawn="1"/>
          </p:nvCxnSpPr>
          <p:spPr>
            <a:xfrm>
              <a:off x="422975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F64D0BE7-E3C0-F18B-26E2-1249E19BD09F}"/>
                </a:ext>
              </a:extLst>
            </p:cNvPr>
            <p:cNvCxnSpPr>
              <a:cxnSpLocks/>
            </p:cNvCxnSpPr>
            <p:nvPr userDrawn="1"/>
          </p:nvCxnSpPr>
          <p:spPr>
            <a:xfrm>
              <a:off x="451644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9346069A-8728-8D9C-9BB3-79027316DEA1}"/>
                </a:ext>
              </a:extLst>
            </p:cNvPr>
            <p:cNvCxnSpPr>
              <a:cxnSpLocks/>
            </p:cNvCxnSpPr>
            <p:nvPr userDrawn="1"/>
          </p:nvCxnSpPr>
          <p:spPr>
            <a:xfrm>
              <a:off x="480313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84578F07-A688-DAED-1B4E-A46AE85E3922}"/>
                </a:ext>
              </a:extLst>
            </p:cNvPr>
            <p:cNvCxnSpPr>
              <a:cxnSpLocks/>
            </p:cNvCxnSpPr>
            <p:nvPr userDrawn="1"/>
          </p:nvCxnSpPr>
          <p:spPr>
            <a:xfrm>
              <a:off x="508982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1FE2F3C1-86D7-02F1-7E1C-3FE7D8527D46}"/>
                </a:ext>
              </a:extLst>
            </p:cNvPr>
            <p:cNvCxnSpPr>
              <a:cxnSpLocks/>
            </p:cNvCxnSpPr>
            <p:nvPr userDrawn="1"/>
          </p:nvCxnSpPr>
          <p:spPr>
            <a:xfrm>
              <a:off x="537651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E98FAA4B-FA21-A121-0132-F3C4D241EFBB}"/>
                </a:ext>
              </a:extLst>
            </p:cNvPr>
            <p:cNvCxnSpPr>
              <a:cxnSpLocks/>
            </p:cNvCxnSpPr>
            <p:nvPr userDrawn="1"/>
          </p:nvCxnSpPr>
          <p:spPr>
            <a:xfrm>
              <a:off x="566319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FCC19D25-5773-F03A-1A94-B5EE828150B7}"/>
                </a:ext>
              </a:extLst>
            </p:cNvPr>
            <p:cNvCxnSpPr>
              <a:cxnSpLocks/>
            </p:cNvCxnSpPr>
            <p:nvPr userDrawn="1"/>
          </p:nvCxnSpPr>
          <p:spPr>
            <a:xfrm>
              <a:off x="594988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75E7CE93-6E81-60C6-72F8-D3704F3C542D}"/>
                </a:ext>
              </a:extLst>
            </p:cNvPr>
            <p:cNvCxnSpPr>
              <a:cxnSpLocks/>
            </p:cNvCxnSpPr>
            <p:nvPr userDrawn="1"/>
          </p:nvCxnSpPr>
          <p:spPr>
            <a:xfrm>
              <a:off x="623657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ED4A0E8E-997A-9278-98E5-6BDBE4F0CC04}"/>
                </a:ext>
              </a:extLst>
            </p:cNvPr>
            <p:cNvCxnSpPr>
              <a:cxnSpLocks/>
            </p:cNvCxnSpPr>
            <p:nvPr userDrawn="1"/>
          </p:nvCxnSpPr>
          <p:spPr>
            <a:xfrm>
              <a:off x="652326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63695113-1FAB-3D18-E7FF-7723EE216683}"/>
                </a:ext>
              </a:extLst>
            </p:cNvPr>
            <p:cNvCxnSpPr>
              <a:cxnSpLocks/>
            </p:cNvCxnSpPr>
            <p:nvPr userDrawn="1"/>
          </p:nvCxnSpPr>
          <p:spPr>
            <a:xfrm>
              <a:off x="680994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B8F6005F-44D3-AFE9-C176-96A1C54C3F90}"/>
                </a:ext>
              </a:extLst>
            </p:cNvPr>
            <p:cNvCxnSpPr>
              <a:cxnSpLocks/>
            </p:cNvCxnSpPr>
            <p:nvPr userDrawn="1"/>
          </p:nvCxnSpPr>
          <p:spPr>
            <a:xfrm>
              <a:off x="709663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B25DC8E9-F5EE-F18B-B8E9-AA1319C6F298}"/>
                </a:ext>
              </a:extLst>
            </p:cNvPr>
            <p:cNvCxnSpPr>
              <a:cxnSpLocks/>
            </p:cNvCxnSpPr>
            <p:nvPr userDrawn="1"/>
          </p:nvCxnSpPr>
          <p:spPr>
            <a:xfrm>
              <a:off x="738332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FA87B08B-6CAF-C0CD-2443-784BDABE3794}"/>
                </a:ext>
              </a:extLst>
            </p:cNvPr>
            <p:cNvCxnSpPr>
              <a:cxnSpLocks/>
            </p:cNvCxnSpPr>
            <p:nvPr userDrawn="1"/>
          </p:nvCxnSpPr>
          <p:spPr>
            <a:xfrm>
              <a:off x="767001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2ABB6E1B-F778-1844-C767-8250F9C44919}"/>
                </a:ext>
              </a:extLst>
            </p:cNvPr>
            <p:cNvCxnSpPr>
              <a:cxnSpLocks/>
            </p:cNvCxnSpPr>
            <p:nvPr userDrawn="1"/>
          </p:nvCxnSpPr>
          <p:spPr>
            <a:xfrm>
              <a:off x="795670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039BD2AC-EE73-5D37-D55A-77F2C1EF6C84}"/>
                </a:ext>
              </a:extLst>
            </p:cNvPr>
            <p:cNvCxnSpPr>
              <a:cxnSpLocks/>
            </p:cNvCxnSpPr>
            <p:nvPr userDrawn="1"/>
          </p:nvCxnSpPr>
          <p:spPr>
            <a:xfrm>
              <a:off x="824338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EA4614D8-94AC-83AA-25D7-855A466F1F9C}"/>
                </a:ext>
              </a:extLst>
            </p:cNvPr>
            <p:cNvCxnSpPr>
              <a:cxnSpLocks/>
            </p:cNvCxnSpPr>
            <p:nvPr userDrawn="1"/>
          </p:nvCxnSpPr>
          <p:spPr>
            <a:xfrm>
              <a:off x="853007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9A4A5280-10E2-6CB0-4364-AE6DAFC52309}"/>
                </a:ext>
              </a:extLst>
            </p:cNvPr>
            <p:cNvCxnSpPr>
              <a:cxnSpLocks/>
            </p:cNvCxnSpPr>
            <p:nvPr userDrawn="1"/>
          </p:nvCxnSpPr>
          <p:spPr>
            <a:xfrm>
              <a:off x="881676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F591B0BE-0CC4-1D3A-38D9-BA5BFB1B954A}"/>
                </a:ext>
              </a:extLst>
            </p:cNvPr>
            <p:cNvCxnSpPr>
              <a:cxnSpLocks/>
            </p:cNvCxnSpPr>
            <p:nvPr userDrawn="1"/>
          </p:nvCxnSpPr>
          <p:spPr>
            <a:xfrm>
              <a:off x="910345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93BA8FC3-7EA4-EAE3-C085-A0620A4E1DEB}"/>
                </a:ext>
              </a:extLst>
            </p:cNvPr>
            <p:cNvCxnSpPr>
              <a:cxnSpLocks/>
            </p:cNvCxnSpPr>
            <p:nvPr userDrawn="1"/>
          </p:nvCxnSpPr>
          <p:spPr>
            <a:xfrm>
              <a:off x="939013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E2206CB9-2D3A-EB9E-6217-82245F409F84}"/>
                </a:ext>
              </a:extLst>
            </p:cNvPr>
            <p:cNvCxnSpPr>
              <a:cxnSpLocks/>
            </p:cNvCxnSpPr>
            <p:nvPr userDrawn="1"/>
          </p:nvCxnSpPr>
          <p:spPr>
            <a:xfrm>
              <a:off x="967682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C88A80BB-A57A-0B20-AE80-4FE6480B032F}"/>
                </a:ext>
              </a:extLst>
            </p:cNvPr>
            <p:cNvCxnSpPr>
              <a:cxnSpLocks/>
            </p:cNvCxnSpPr>
            <p:nvPr userDrawn="1"/>
          </p:nvCxnSpPr>
          <p:spPr>
            <a:xfrm>
              <a:off x="996351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639CDE93-79FD-8CE5-518A-F2010F484559}"/>
                </a:ext>
              </a:extLst>
            </p:cNvPr>
            <p:cNvCxnSpPr>
              <a:cxnSpLocks/>
            </p:cNvCxnSpPr>
            <p:nvPr userDrawn="1"/>
          </p:nvCxnSpPr>
          <p:spPr>
            <a:xfrm>
              <a:off x="1025020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F2699EBE-A5FA-7681-8540-DCFDCE2DCB34}"/>
                </a:ext>
              </a:extLst>
            </p:cNvPr>
            <p:cNvCxnSpPr>
              <a:cxnSpLocks/>
            </p:cNvCxnSpPr>
            <p:nvPr userDrawn="1"/>
          </p:nvCxnSpPr>
          <p:spPr>
            <a:xfrm>
              <a:off x="1053688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986FE13A-A30F-787D-B620-4452E5A3C107}"/>
                </a:ext>
              </a:extLst>
            </p:cNvPr>
            <p:cNvCxnSpPr>
              <a:cxnSpLocks/>
            </p:cNvCxnSpPr>
            <p:nvPr userDrawn="1"/>
          </p:nvCxnSpPr>
          <p:spPr>
            <a:xfrm>
              <a:off x="1082357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0F0A7361-4740-D7EA-D5B9-F3869E64216F}"/>
                </a:ext>
              </a:extLst>
            </p:cNvPr>
            <p:cNvCxnSpPr>
              <a:cxnSpLocks/>
            </p:cNvCxnSpPr>
            <p:nvPr userDrawn="1"/>
          </p:nvCxnSpPr>
          <p:spPr>
            <a:xfrm>
              <a:off x="1111026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29B6A6D4-2855-8552-CF96-9FDFFFDE6CE4}"/>
                </a:ext>
              </a:extLst>
            </p:cNvPr>
            <p:cNvCxnSpPr>
              <a:cxnSpLocks/>
            </p:cNvCxnSpPr>
            <p:nvPr userDrawn="1"/>
          </p:nvCxnSpPr>
          <p:spPr>
            <a:xfrm>
              <a:off x="1139695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39C3EE67-5F61-AF76-E13C-87C5C2180459}"/>
                </a:ext>
              </a:extLst>
            </p:cNvPr>
            <p:cNvCxnSpPr>
              <a:cxnSpLocks/>
            </p:cNvCxnSpPr>
            <p:nvPr userDrawn="1"/>
          </p:nvCxnSpPr>
          <p:spPr>
            <a:xfrm>
              <a:off x="1168364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F587EB4-5421-C9CF-6EB0-2EB217A8B66A}"/>
                </a:ext>
              </a:extLst>
            </p:cNvPr>
            <p:cNvCxnSpPr/>
            <p:nvPr userDrawn="1"/>
          </p:nvCxnSpPr>
          <p:spPr>
            <a:xfrm>
              <a:off x="11970328" y="0"/>
              <a:ext cx="0" cy="6858000"/>
            </a:xfrm>
            <a:prstGeom prst="line">
              <a:avLst/>
            </a:prstGeom>
            <a:ln w="9525">
              <a:solidFill>
                <a:schemeClr val="bg1">
                  <a:lumMod val="95000"/>
                  <a:alpha val="36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56">
            <a:extLst>
              <a:ext uri="{FF2B5EF4-FFF2-40B4-BE49-F238E27FC236}">
                <a16:creationId xmlns:a16="http://schemas.microsoft.com/office/drawing/2014/main" id="{D5F91D32-DF00-B3A0-E682-EA36370EB2EE}"/>
              </a:ext>
            </a:extLst>
          </p:cNvPr>
          <p:cNvGrpSpPr/>
          <p:nvPr userDrawn="1"/>
        </p:nvGrpSpPr>
        <p:grpSpPr>
          <a:xfrm rot="5400000">
            <a:off x="2831321" y="-2685717"/>
            <a:ext cx="6593818" cy="12192002"/>
            <a:chOff x="2509633" y="0"/>
            <a:chExt cx="6593818" cy="6858000"/>
          </a:xfrm>
        </p:grpSpPr>
        <p:cxnSp>
          <p:nvCxnSpPr>
            <p:cNvPr id="66" name="直接连接符 65">
              <a:extLst>
                <a:ext uri="{FF2B5EF4-FFF2-40B4-BE49-F238E27FC236}">
                  <a16:creationId xmlns:a16="http://schemas.microsoft.com/office/drawing/2014/main" id="{8B56AC94-A59E-1105-5499-3ED201A74BFB}"/>
                </a:ext>
              </a:extLst>
            </p:cNvPr>
            <p:cNvCxnSpPr>
              <a:cxnSpLocks/>
            </p:cNvCxnSpPr>
            <p:nvPr userDrawn="1"/>
          </p:nvCxnSpPr>
          <p:spPr>
            <a:xfrm>
              <a:off x="250963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F909E189-257A-52F3-BAC8-22C18C18EF86}"/>
                </a:ext>
              </a:extLst>
            </p:cNvPr>
            <p:cNvCxnSpPr>
              <a:cxnSpLocks/>
            </p:cNvCxnSpPr>
            <p:nvPr userDrawn="1"/>
          </p:nvCxnSpPr>
          <p:spPr>
            <a:xfrm>
              <a:off x="279632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180B2189-6D4C-1D0E-480F-0E2F3397FE7B}"/>
                </a:ext>
              </a:extLst>
            </p:cNvPr>
            <p:cNvCxnSpPr>
              <a:cxnSpLocks/>
            </p:cNvCxnSpPr>
            <p:nvPr userDrawn="1"/>
          </p:nvCxnSpPr>
          <p:spPr>
            <a:xfrm>
              <a:off x="308300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8A74DC8B-ED82-54C9-E7F0-569DACB1963D}"/>
                </a:ext>
              </a:extLst>
            </p:cNvPr>
            <p:cNvCxnSpPr>
              <a:cxnSpLocks/>
            </p:cNvCxnSpPr>
            <p:nvPr userDrawn="1"/>
          </p:nvCxnSpPr>
          <p:spPr>
            <a:xfrm>
              <a:off x="336969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879E97A4-5209-26E0-98E3-23B91A631845}"/>
                </a:ext>
              </a:extLst>
            </p:cNvPr>
            <p:cNvCxnSpPr>
              <a:cxnSpLocks/>
            </p:cNvCxnSpPr>
            <p:nvPr userDrawn="1"/>
          </p:nvCxnSpPr>
          <p:spPr>
            <a:xfrm>
              <a:off x="365638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0924D376-044C-4F6D-FEC0-4C89B384FA4F}"/>
                </a:ext>
              </a:extLst>
            </p:cNvPr>
            <p:cNvCxnSpPr>
              <a:cxnSpLocks/>
            </p:cNvCxnSpPr>
            <p:nvPr userDrawn="1"/>
          </p:nvCxnSpPr>
          <p:spPr>
            <a:xfrm>
              <a:off x="394307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F1680880-02F9-4B50-6313-883F87A35592}"/>
                </a:ext>
              </a:extLst>
            </p:cNvPr>
            <p:cNvCxnSpPr>
              <a:cxnSpLocks/>
            </p:cNvCxnSpPr>
            <p:nvPr userDrawn="1"/>
          </p:nvCxnSpPr>
          <p:spPr>
            <a:xfrm>
              <a:off x="422975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1CCC302A-6560-BD47-4721-B6558F0B8216}"/>
                </a:ext>
              </a:extLst>
            </p:cNvPr>
            <p:cNvCxnSpPr>
              <a:cxnSpLocks/>
            </p:cNvCxnSpPr>
            <p:nvPr userDrawn="1"/>
          </p:nvCxnSpPr>
          <p:spPr>
            <a:xfrm>
              <a:off x="451644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B825B25E-B9EF-B022-97B9-482D9856FA59}"/>
                </a:ext>
              </a:extLst>
            </p:cNvPr>
            <p:cNvCxnSpPr>
              <a:cxnSpLocks/>
            </p:cNvCxnSpPr>
            <p:nvPr userDrawn="1"/>
          </p:nvCxnSpPr>
          <p:spPr>
            <a:xfrm>
              <a:off x="480313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A36E1F6A-D0AD-ED21-F1B3-A3C997C3B613}"/>
                </a:ext>
              </a:extLst>
            </p:cNvPr>
            <p:cNvCxnSpPr>
              <a:cxnSpLocks/>
            </p:cNvCxnSpPr>
            <p:nvPr userDrawn="1"/>
          </p:nvCxnSpPr>
          <p:spPr>
            <a:xfrm>
              <a:off x="508982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A1202198-92E0-683A-CDB9-64BFF5728F2A}"/>
                </a:ext>
              </a:extLst>
            </p:cNvPr>
            <p:cNvCxnSpPr>
              <a:cxnSpLocks/>
            </p:cNvCxnSpPr>
            <p:nvPr userDrawn="1"/>
          </p:nvCxnSpPr>
          <p:spPr>
            <a:xfrm>
              <a:off x="537651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CB6FFDAF-78E5-649A-4B86-4463544A36C4}"/>
                </a:ext>
              </a:extLst>
            </p:cNvPr>
            <p:cNvCxnSpPr>
              <a:cxnSpLocks/>
            </p:cNvCxnSpPr>
            <p:nvPr userDrawn="1"/>
          </p:nvCxnSpPr>
          <p:spPr>
            <a:xfrm>
              <a:off x="566319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75CC359C-440D-6769-8F53-54746FFA4D2F}"/>
                </a:ext>
              </a:extLst>
            </p:cNvPr>
            <p:cNvCxnSpPr>
              <a:cxnSpLocks/>
            </p:cNvCxnSpPr>
            <p:nvPr userDrawn="1"/>
          </p:nvCxnSpPr>
          <p:spPr>
            <a:xfrm>
              <a:off x="594988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AEADBEA9-A9E7-0D4B-BD41-9D07ED231C2B}"/>
                </a:ext>
              </a:extLst>
            </p:cNvPr>
            <p:cNvCxnSpPr>
              <a:cxnSpLocks/>
            </p:cNvCxnSpPr>
            <p:nvPr userDrawn="1"/>
          </p:nvCxnSpPr>
          <p:spPr>
            <a:xfrm>
              <a:off x="623657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022F808C-1ABC-05B4-79B2-82CFE07D8944}"/>
                </a:ext>
              </a:extLst>
            </p:cNvPr>
            <p:cNvCxnSpPr>
              <a:cxnSpLocks/>
            </p:cNvCxnSpPr>
            <p:nvPr userDrawn="1"/>
          </p:nvCxnSpPr>
          <p:spPr>
            <a:xfrm>
              <a:off x="652326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B26EC83A-B6A1-B5D6-46C4-EC63AFEB7DCE}"/>
                </a:ext>
              </a:extLst>
            </p:cNvPr>
            <p:cNvCxnSpPr>
              <a:cxnSpLocks/>
            </p:cNvCxnSpPr>
            <p:nvPr userDrawn="1"/>
          </p:nvCxnSpPr>
          <p:spPr>
            <a:xfrm>
              <a:off x="680994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8AF3AC93-B41E-2828-D42A-1BE9AD5D888D}"/>
                </a:ext>
              </a:extLst>
            </p:cNvPr>
            <p:cNvCxnSpPr>
              <a:cxnSpLocks/>
            </p:cNvCxnSpPr>
            <p:nvPr userDrawn="1"/>
          </p:nvCxnSpPr>
          <p:spPr>
            <a:xfrm>
              <a:off x="709663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D8003732-745F-F374-46B8-ABDB4F27F57B}"/>
                </a:ext>
              </a:extLst>
            </p:cNvPr>
            <p:cNvCxnSpPr>
              <a:cxnSpLocks/>
            </p:cNvCxnSpPr>
            <p:nvPr userDrawn="1"/>
          </p:nvCxnSpPr>
          <p:spPr>
            <a:xfrm>
              <a:off x="738332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0166EAFE-978E-630C-4916-ADC30546F0BE}"/>
                </a:ext>
              </a:extLst>
            </p:cNvPr>
            <p:cNvCxnSpPr>
              <a:cxnSpLocks/>
            </p:cNvCxnSpPr>
            <p:nvPr userDrawn="1"/>
          </p:nvCxnSpPr>
          <p:spPr>
            <a:xfrm>
              <a:off x="767001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CA76BC8D-FF1D-0181-D1BF-FA0C62D038DF}"/>
                </a:ext>
              </a:extLst>
            </p:cNvPr>
            <p:cNvCxnSpPr>
              <a:cxnSpLocks/>
            </p:cNvCxnSpPr>
            <p:nvPr userDrawn="1"/>
          </p:nvCxnSpPr>
          <p:spPr>
            <a:xfrm>
              <a:off x="795670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418AF871-B638-FADD-052E-FFCD44755731}"/>
                </a:ext>
              </a:extLst>
            </p:cNvPr>
            <p:cNvCxnSpPr>
              <a:cxnSpLocks/>
            </p:cNvCxnSpPr>
            <p:nvPr userDrawn="1"/>
          </p:nvCxnSpPr>
          <p:spPr>
            <a:xfrm>
              <a:off x="824338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0FBB2038-1A64-BDEE-C826-BC31223A9E28}"/>
                </a:ext>
              </a:extLst>
            </p:cNvPr>
            <p:cNvCxnSpPr>
              <a:cxnSpLocks/>
            </p:cNvCxnSpPr>
            <p:nvPr userDrawn="1"/>
          </p:nvCxnSpPr>
          <p:spPr>
            <a:xfrm>
              <a:off x="853007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07799C93-3B75-74F8-BDF0-4758B01DCE94}"/>
                </a:ext>
              </a:extLst>
            </p:cNvPr>
            <p:cNvCxnSpPr>
              <a:cxnSpLocks/>
            </p:cNvCxnSpPr>
            <p:nvPr userDrawn="1"/>
          </p:nvCxnSpPr>
          <p:spPr>
            <a:xfrm>
              <a:off x="881676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00BA93FA-1AE9-0AAA-E4E6-1A2825C1A475}"/>
                </a:ext>
              </a:extLst>
            </p:cNvPr>
            <p:cNvCxnSpPr>
              <a:cxnSpLocks/>
            </p:cNvCxnSpPr>
            <p:nvPr userDrawn="1"/>
          </p:nvCxnSpPr>
          <p:spPr>
            <a:xfrm>
              <a:off x="910345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grpSp>
      <p:sp>
        <p:nvSpPr>
          <p:cNvPr id="110" name="矩形: 圆角 109">
            <a:extLst>
              <a:ext uri="{FF2B5EF4-FFF2-40B4-BE49-F238E27FC236}">
                <a16:creationId xmlns:a16="http://schemas.microsoft.com/office/drawing/2014/main" id="{F6CBF263-4E96-9823-5442-2231869AB174}"/>
              </a:ext>
            </a:extLst>
          </p:cNvPr>
          <p:cNvSpPr/>
          <p:nvPr userDrawn="1"/>
        </p:nvSpPr>
        <p:spPr>
          <a:xfrm>
            <a:off x="8974818" y="539476"/>
            <a:ext cx="463053" cy="706758"/>
          </a:xfrm>
          <a:prstGeom prst="round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1" name="矩形: 圆角 110">
            <a:extLst>
              <a:ext uri="{FF2B5EF4-FFF2-40B4-BE49-F238E27FC236}">
                <a16:creationId xmlns:a16="http://schemas.microsoft.com/office/drawing/2014/main" id="{65ED0984-5EC0-0168-D5B2-A4959D8FB2C3}"/>
              </a:ext>
            </a:extLst>
          </p:cNvPr>
          <p:cNvSpPr/>
          <p:nvPr userDrawn="1"/>
        </p:nvSpPr>
        <p:spPr>
          <a:xfrm>
            <a:off x="9532286" y="213398"/>
            <a:ext cx="483288" cy="1032836"/>
          </a:xfrm>
          <a:prstGeom prst="round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矩形: 圆角 111">
            <a:extLst>
              <a:ext uri="{FF2B5EF4-FFF2-40B4-BE49-F238E27FC236}">
                <a16:creationId xmlns:a16="http://schemas.microsoft.com/office/drawing/2014/main" id="{06C852D7-5853-0498-ABBB-213B56056AC7}"/>
              </a:ext>
            </a:extLst>
          </p:cNvPr>
          <p:cNvSpPr/>
          <p:nvPr userDrawn="1"/>
        </p:nvSpPr>
        <p:spPr>
          <a:xfrm>
            <a:off x="10146733" y="666920"/>
            <a:ext cx="452650" cy="579313"/>
          </a:xfrm>
          <a:prstGeom prst="round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3" name="组合 112">
            <a:extLst>
              <a:ext uri="{FF2B5EF4-FFF2-40B4-BE49-F238E27FC236}">
                <a16:creationId xmlns:a16="http://schemas.microsoft.com/office/drawing/2014/main" id="{F2C15B5E-D4A4-FD9F-8B68-66AE43E730F1}"/>
              </a:ext>
            </a:extLst>
          </p:cNvPr>
          <p:cNvGrpSpPr/>
          <p:nvPr userDrawn="1"/>
        </p:nvGrpSpPr>
        <p:grpSpPr>
          <a:xfrm>
            <a:off x="446612" y="925753"/>
            <a:ext cx="11278378" cy="5494752"/>
            <a:chOff x="414382" y="872035"/>
            <a:chExt cx="11278378" cy="5567185"/>
          </a:xfrm>
        </p:grpSpPr>
        <p:sp>
          <p:nvSpPr>
            <p:cNvPr id="105" name="矩形: 圆角 104">
              <a:extLst>
                <a:ext uri="{FF2B5EF4-FFF2-40B4-BE49-F238E27FC236}">
                  <a16:creationId xmlns:a16="http://schemas.microsoft.com/office/drawing/2014/main" id="{5C46C876-C252-8E84-501E-AC40486475B0}"/>
                </a:ext>
              </a:extLst>
            </p:cNvPr>
            <p:cNvSpPr/>
            <p:nvPr userDrawn="1"/>
          </p:nvSpPr>
          <p:spPr>
            <a:xfrm>
              <a:off x="505589" y="992152"/>
              <a:ext cx="11187171" cy="5447068"/>
            </a:xfrm>
            <a:prstGeom prst="roundRect">
              <a:avLst>
                <a:gd name="adj" fmla="val 6675"/>
              </a:avLst>
            </a:prstGeom>
            <a:solidFill>
              <a:schemeClr val="accent3">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6" name="矩形: 圆角 105">
              <a:extLst>
                <a:ext uri="{FF2B5EF4-FFF2-40B4-BE49-F238E27FC236}">
                  <a16:creationId xmlns:a16="http://schemas.microsoft.com/office/drawing/2014/main" id="{1849BFB6-872A-DD50-FB9A-8586794139E0}"/>
                </a:ext>
              </a:extLst>
            </p:cNvPr>
            <p:cNvSpPr/>
            <p:nvPr userDrawn="1"/>
          </p:nvSpPr>
          <p:spPr>
            <a:xfrm>
              <a:off x="414382" y="872035"/>
              <a:ext cx="11187171" cy="5447068"/>
            </a:xfrm>
            <a:prstGeom prst="roundRect">
              <a:avLst>
                <a:gd name="adj" fmla="val 6675"/>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 name="矩形: 圆角 106">
              <a:extLst>
                <a:ext uri="{FF2B5EF4-FFF2-40B4-BE49-F238E27FC236}">
                  <a16:creationId xmlns:a16="http://schemas.microsoft.com/office/drawing/2014/main" id="{D04BFC26-EB0A-037F-B15B-B24AFD9A7C73}"/>
                </a:ext>
              </a:extLst>
            </p:cNvPr>
            <p:cNvSpPr/>
            <p:nvPr userDrawn="1"/>
          </p:nvSpPr>
          <p:spPr>
            <a:xfrm>
              <a:off x="796190" y="1407775"/>
              <a:ext cx="10518675" cy="4325983"/>
            </a:xfrm>
            <a:prstGeom prst="roundRect">
              <a:avLst>
                <a:gd name="adj" fmla="val 6675"/>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8" name="矩形: 圆角 107">
              <a:extLst>
                <a:ext uri="{FF2B5EF4-FFF2-40B4-BE49-F238E27FC236}">
                  <a16:creationId xmlns:a16="http://schemas.microsoft.com/office/drawing/2014/main" id="{2D5ABDC4-E695-E883-14A3-4484CE8DBC97}"/>
                </a:ext>
              </a:extLst>
            </p:cNvPr>
            <p:cNvSpPr/>
            <p:nvPr userDrawn="1"/>
          </p:nvSpPr>
          <p:spPr>
            <a:xfrm>
              <a:off x="796190" y="1346970"/>
              <a:ext cx="10518675" cy="4325983"/>
            </a:xfrm>
            <a:prstGeom prst="roundRect">
              <a:avLst>
                <a:gd name="adj" fmla="val 6675"/>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9" name="矩形: 圆角 108">
              <a:extLst>
                <a:ext uri="{FF2B5EF4-FFF2-40B4-BE49-F238E27FC236}">
                  <a16:creationId xmlns:a16="http://schemas.microsoft.com/office/drawing/2014/main" id="{3C6D40E7-C06E-D53D-35F1-6AE03F998173}"/>
                </a:ext>
              </a:extLst>
            </p:cNvPr>
            <p:cNvSpPr/>
            <p:nvPr userDrawn="1"/>
          </p:nvSpPr>
          <p:spPr>
            <a:xfrm>
              <a:off x="796190" y="1292628"/>
              <a:ext cx="10518675" cy="4325983"/>
            </a:xfrm>
            <a:prstGeom prst="roundRect">
              <a:avLst>
                <a:gd name="adj" fmla="val 6675"/>
              </a:avLst>
            </a:prstGeom>
            <a:pattFill prst="smGrid">
              <a:fgClr>
                <a:schemeClr val="bg1">
                  <a:lumMod val="95000"/>
                </a:schemeClr>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16" name="组合 115">
            <a:extLst>
              <a:ext uri="{FF2B5EF4-FFF2-40B4-BE49-F238E27FC236}">
                <a16:creationId xmlns:a16="http://schemas.microsoft.com/office/drawing/2014/main" id="{01051C61-2A87-034A-EC52-68FA43738468}"/>
              </a:ext>
            </a:extLst>
          </p:cNvPr>
          <p:cNvGrpSpPr/>
          <p:nvPr userDrawn="1"/>
        </p:nvGrpSpPr>
        <p:grpSpPr>
          <a:xfrm>
            <a:off x="5850855" y="3226"/>
            <a:ext cx="554750" cy="554750"/>
            <a:chOff x="5818625" y="21943"/>
            <a:chExt cx="554750" cy="554750"/>
          </a:xfrm>
        </p:grpSpPr>
        <p:sp>
          <p:nvSpPr>
            <p:cNvPr id="114" name="椭圆 113">
              <a:extLst>
                <a:ext uri="{FF2B5EF4-FFF2-40B4-BE49-F238E27FC236}">
                  <a16:creationId xmlns:a16="http://schemas.microsoft.com/office/drawing/2014/main" id="{AD4A840D-5DA1-69FF-B308-30353C1D6050}"/>
                </a:ext>
              </a:extLst>
            </p:cNvPr>
            <p:cNvSpPr/>
            <p:nvPr userDrawn="1"/>
          </p:nvSpPr>
          <p:spPr>
            <a:xfrm>
              <a:off x="5818625" y="21943"/>
              <a:ext cx="554750" cy="554750"/>
            </a:xfrm>
            <a:prstGeom prst="ellipse">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DDA2E131-5B3C-DAAD-CD42-E6FDE18F5ABC}"/>
                </a:ext>
              </a:extLst>
            </p:cNvPr>
            <p:cNvSpPr/>
            <p:nvPr userDrawn="1"/>
          </p:nvSpPr>
          <p:spPr>
            <a:xfrm>
              <a:off x="5944361" y="147679"/>
              <a:ext cx="303279" cy="303279"/>
            </a:xfrm>
            <a:prstGeom prst="ellipse">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椭圆 116">
            <a:extLst>
              <a:ext uri="{FF2B5EF4-FFF2-40B4-BE49-F238E27FC236}">
                <a16:creationId xmlns:a16="http://schemas.microsoft.com/office/drawing/2014/main" id="{CF6654BF-28A5-18C1-F917-50255C1C61ED}"/>
              </a:ext>
            </a:extLst>
          </p:cNvPr>
          <p:cNvSpPr/>
          <p:nvPr userDrawn="1"/>
        </p:nvSpPr>
        <p:spPr>
          <a:xfrm>
            <a:off x="1676077" y="1032051"/>
            <a:ext cx="215867" cy="215867"/>
          </a:xfrm>
          <a:prstGeom prst="ellipse">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8" name="椭圆 117">
            <a:extLst>
              <a:ext uri="{FF2B5EF4-FFF2-40B4-BE49-F238E27FC236}">
                <a16:creationId xmlns:a16="http://schemas.microsoft.com/office/drawing/2014/main" id="{43AB1CBA-3E12-A885-F561-6904E34E3FE4}"/>
              </a:ext>
            </a:extLst>
          </p:cNvPr>
          <p:cNvSpPr/>
          <p:nvPr userDrawn="1"/>
        </p:nvSpPr>
        <p:spPr>
          <a:xfrm>
            <a:off x="10197840" y="1032051"/>
            <a:ext cx="215867" cy="215867"/>
          </a:xfrm>
          <a:prstGeom prst="ellipse">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20" name="直接连接符 119">
            <a:extLst>
              <a:ext uri="{FF2B5EF4-FFF2-40B4-BE49-F238E27FC236}">
                <a16:creationId xmlns:a16="http://schemas.microsoft.com/office/drawing/2014/main" id="{42D2212E-E1FA-08FD-E992-D814DCAA9A69}"/>
              </a:ext>
            </a:extLst>
          </p:cNvPr>
          <p:cNvCxnSpPr>
            <a:cxnSpLocks/>
            <a:stCxn id="114" idx="2"/>
          </p:cNvCxnSpPr>
          <p:nvPr userDrawn="1"/>
        </p:nvCxnSpPr>
        <p:spPr>
          <a:xfrm flipH="1">
            <a:off x="1779387" y="280601"/>
            <a:ext cx="4071468" cy="8545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id="{36BCCB77-6585-5315-320D-41C59F3D2689}"/>
              </a:ext>
            </a:extLst>
          </p:cNvPr>
          <p:cNvCxnSpPr>
            <a:cxnSpLocks/>
            <a:stCxn id="114" idx="6"/>
          </p:cNvCxnSpPr>
          <p:nvPr userDrawn="1"/>
        </p:nvCxnSpPr>
        <p:spPr>
          <a:xfrm>
            <a:off x="6405605" y="280601"/>
            <a:ext cx="3902739" cy="8037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E545B57F-7D9D-4AD8-9FE4-E5267D65BB87}"/>
              </a:ext>
            </a:extLst>
          </p:cNvPr>
          <p:cNvSpPr>
            <a:spLocks noGrp="1"/>
          </p:cNvSpPr>
          <p:nvPr userDrawn="1">
            <p:ph type="ctrTitle" hasCustomPrompt="1"/>
          </p:nvPr>
        </p:nvSpPr>
        <p:spPr>
          <a:xfrm>
            <a:off x="3652805" y="1494791"/>
            <a:ext cx="6164985" cy="1107996"/>
          </a:xfrm>
          <a:prstGeom prst="rect">
            <a:avLst/>
          </a:prstGeom>
          <a:effectLst/>
        </p:spPr>
        <p:txBody>
          <a:bodyPr vert="horz" wrap="square" lIns="91440" tIns="45720" rIns="91440" bIns="45720" rtlCol="0" anchor="b">
            <a:spAutoFit/>
          </a:bodyPr>
          <a:lstStyle>
            <a:lvl1pPr algn="l">
              <a:lnSpc>
                <a:spcPct val="100000"/>
              </a:lnSpc>
              <a:defRPr lang="zh-CN" altLang="en-US" sz="6600" b="1" dirty="0">
                <a:ln w="12700">
                  <a:solidFill>
                    <a:schemeClr val="tx1"/>
                  </a:solidFill>
                </a:ln>
                <a:solidFill>
                  <a:srgbClr val="FEBE50"/>
                </a:solidFill>
                <a:effectLst/>
                <a:latin typeface="+mj-ea"/>
                <a:ea typeface="+mj-ea"/>
              </a:defRPr>
            </a:lvl1pPr>
          </a:lstStyle>
          <a:p>
            <a:pPr lvl="0" defTabSz="914354"/>
            <a:r>
              <a:rPr lang="zh-CN" altLang="en-US" dirty="0"/>
              <a:t>孟菲斯风格</a:t>
            </a:r>
          </a:p>
        </p:txBody>
      </p:sp>
      <p:sp>
        <p:nvSpPr>
          <p:cNvPr id="144" name="文本占位符 143">
            <a:extLst>
              <a:ext uri="{FF2B5EF4-FFF2-40B4-BE49-F238E27FC236}">
                <a16:creationId xmlns:a16="http://schemas.microsoft.com/office/drawing/2014/main" id="{51817E2B-D0A8-21A9-18C4-E74EACFB9325}"/>
              </a:ext>
            </a:extLst>
          </p:cNvPr>
          <p:cNvSpPr>
            <a:spLocks noGrp="1"/>
          </p:cNvSpPr>
          <p:nvPr userDrawn="1">
            <p:ph type="body" sz="quarter" idx="16" hasCustomPrompt="1"/>
          </p:nvPr>
        </p:nvSpPr>
        <p:spPr>
          <a:xfrm>
            <a:off x="4551078" y="2552003"/>
            <a:ext cx="5856000" cy="1107996"/>
          </a:xfrm>
          <a:prstGeom prst="rect">
            <a:avLst/>
          </a:prstGeom>
        </p:spPr>
        <p:txBody>
          <a:bodyPr wrap="square">
            <a:spAutoFit/>
          </a:bodyPr>
          <a:lstStyle>
            <a:lvl1pPr marL="0" indent="0" algn="l" defTabSz="914354" rtl="0" eaLnBrk="1" latinLnBrk="0" hangingPunct="1">
              <a:lnSpc>
                <a:spcPct val="100000"/>
              </a:lnSpc>
              <a:spcBef>
                <a:spcPct val="0"/>
              </a:spcBef>
              <a:buNone/>
              <a:defRPr lang="zh-CN" altLang="en-US" sz="6600" b="1" kern="1200" dirty="0">
                <a:ln w="19050">
                  <a:solidFill>
                    <a:schemeClr val="tx1"/>
                  </a:solidFill>
                </a:ln>
                <a:solidFill>
                  <a:schemeClr val="accent4"/>
                </a:solidFill>
                <a:effectLst/>
                <a:latin typeface="+mj-ea"/>
                <a:ea typeface="+mj-ea"/>
                <a:cs typeface="+mj-cs"/>
              </a:defRPr>
            </a:lvl1pPr>
          </a:lstStyle>
          <a:p>
            <a:pPr defTabSz="914354"/>
            <a:r>
              <a:rPr lang="zh-CN" altLang="en-US" dirty="0">
                <a:ln w="19050">
                  <a:solidFill>
                    <a:schemeClr val="tx1"/>
                  </a:solidFill>
                </a:ln>
                <a:solidFill>
                  <a:schemeClr val="accent4"/>
                </a:solidFill>
              </a:rPr>
              <a:t>年度工作汇报</a:t>
            </a:r>
          </a:p>
        </p:txBody>
      </p:sp>
      <p:grpSp>
        <p:nvGrpSpPr>
          <p:cNvPr id="94" name="组合 93">
            <a:extLst>
              <a:ext uri="{FF2B5EF4-FFF2-40B4-BE49-F238E27FC236}">
                <a16:creationId xmlns:a16="http://schemas.microsoft.com/office/drawing/2014/main" id="{14A88AF4-90BE-71AC-B670-F5F418ADC064}"/>
              </a:ext>
            </a:extLst>
          </p:cNvPr>
          <p:cNvGrpSpPr/>
          <p:nvPr userDrawn="1"/>
        </p:nvGrpSpPr>
        <p:grpSpPr>
          <a:xfrm>
            <a:off x="3836121" y="2939227"/>
            <a:ext cx="745588" cy="418699"/>
            <a:chOff x="1678819" y="3548662"/>
            <a:chExt cx="745588" cy="418699"/>
          </a:xfrm>
        </p:grpSpPr>
        <p:sp>
          <p:nvSpPr>
            <p:cNvPr id="197" name="箭头: 右 196">
              <a:extLst>
                <a:ext uri="{FF2B5EF4-FFF2-40B4-BE49-F238E27FC236}">
                  <a16:creationId xmlns:a16="http://schemas.microsoft.com/office/drawing/2014/main" id="{2745998B-AB57-5698-1BF6-5435420B9069}"/>
                </a:ext>
              </a:extLst>
            </p:cNvPr>
            <p:cNvSpPr/>
            <p:nvPr userDrawn="1"/>
          </p:nvSpPr>
          <p:spPr>
            <a:xfrm>
              <a:off x="1684523" y="3548662"/>
              <a:ext cx="739884" cy="393841"/>
            </a:xfrm>
            <a:custGeom>
              <a:avLst/>
              <a:gdLst>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884" h="393841" fill="none" extrusionOk="0">
                  <a:moveTo>
                    <a:pt x="0" y="98460"/>
                  </a:moveTo>
                  <a:cubicBezTo>
                    <a:pt x="199426" y="52471"/>
                    <a:pt x="434320" y="151406"/>
                    <a:pt x="542964" y="98460"/>
                  </a:cubicBezTo>
                  <a:cubicBezTo>
                    <a:pt x="538973" y="67464"/>
                    <a:pt x="548228" y="44546"/>
                    <a:pt x="542964" y="0"/>
                  </a:cubicBezTo>
                  <a:cubicBezTo>
                    <a:pt x="639417" y="58058"/>
                    <a:pt x="640055" y="125624"/>
                    <a:pt x="739884" y="196921"/>
                  </a:cubicBezTo>
                  <a:cubicBezTo>
                    <a:pt x="654669" y="283775"/>
                    <a:pt x="629961" y="292922"/>
                    <a:pt x="542964" y="393841"/>
                  </a:cubicBezTo>
                  <a:cubicBezTo>
                    <a:pt x="542313" y="360937"/>
                    <a:pt x="545869" y="341137"/>
                    <a:pt x="542964" y="295381"/>
                  </a:cubicBezTo>
                  <a:cubicBezTo>
                    <a:pt x="297358" y="317156"/>
                    <a:pt x="206613" y="263388"/>
                    <a:pt x="0" y="295381"/>
                  </a:cubicBezTo>
                  <a:cubicBezTo>
                    <a:pt x="-10621" y="249927"/>
                    <a:pt x="13602" y="173843"/>
                    <a:pt x="0" y="98460"/>
                  </a:cubicBezTo>
                  <a:close/>
                </a:path>
                <a:path w="739884" h="393841" stroke="0" extrusionOk="0">
                  <a:moveTo>
                    <a:pt x="0" y="98460"/>
                  </a:moveTo>
                  <a:cubicBezTo>
                    <a:pt x="118306" y="64022"/>
                    <a:pt x="303357" y="149985"/>
                    <a:pt x="542964" y="98460"/>
                  </a:cubicBezTo>
                  <a:cubicBezTo>
                    <a:pt x="541421" y="61265"/>
                    <a:pt x="551943" y="33526"/>
                    <a:pt x="542964" y="0"/>
                  </a:cubicBezTo>
                  <a:cubicBezTo>
                    <a:pt x="624152" y="67176"/>
                    <a:pt x="690611" y="161430"/>
                    <a:pt x="739884" y="196921"/>
                  </a:cubicBezTo>
                  <a:cubicBezTo>
                    <a:pt x="690126" y="254294"/>
                    <a:pt x="615499" y="320913"/>
                    <a:pt x="542964" y="393841"/>
                  </a:cubicBezTo>
                  <a:cubicBezTo>
                    <a:pt x="535085" y="359527"/>
                    <a:pt x="546575" y="333315"/>
                    <a:pt x="542964" y="295381"/>
                  </a:cubicBezTo>
                  <a:cubicBezTo>
                    <a:pt x="388128" y="308171"/>
                    <a:pt x="200340" y="235734"/>
                    <a:pt x="0" y="295381"/>
                  </a:cubicBezTo>
                  <a:cubicBezTo>
                    <a:pt x="-11507" y="205860"/>
                    <a:pt x="11552" y="155658"/>
                    <a:pt x="0" y="98460"/>
                  </a:cubicBezTo>
                  <a:close/>
                </a:path>
              </a:pathLst>
            </a:custGeom>
            <a:solidFill>
              <a:srgbClr val="FFFFFF"/>
            </a:solidFill>
            <a:ln>
              <a:solidFill>
                <a:schemeClr val="tx1"/>
              </a:solidFill>
              <a:extLst>
                <a:ext uri="{C807C97D-BFC1-408E-A445-0C87EB9F89A2}">
                  <ask:lineSketchStyleProps xmlns:ask="http://schemas.microsoft.com/office/drawing/2018/sketchyshapes" sd="1219033472">
                    <a:custGeom>
                      <a:avLst/>
                      <a:gdLst>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 name="connsiteX0" fmla="*/ 1076314 w 1816198"/>
                        <a:gd name="connsiteY0" fmla="*/ 4517992 h 4813373"/>
                        <a:gd name="connsiteX1" fmla="*/ 0 w 1816198"/>
                        <a:gd name="connsiteY1" fmla="*/ 0 h 4813373"/>
                        <a:gd name="connsiteX2" fmla="*/ 1619278 w 1816198"/>
                        <a:gd name="connsiteY2" fmla="*/ 4517992 h 4813373"/>
                        <a:gd name="connsiteX3" fmla="*/ 1619278 w 1816198"/>
                        <a:gd name="connsiteY3" fmla="*/ 4419532 h 4813373"/>
                        <a:gd name="connsiteX4" fmla="*/ 1816198 w 1816198"/>
                        <a:gd name="connsiteY4" fmla="*/ 4616453 h 4813373"/>
                        <a:gd name="connsiteX5" fmla="*/ 1619278 w 1816198"/>
                        <a:gd name="connsiteY5" fmla="*/ 4813373 h 4813373"/>
                        <a:gd name="connsiteX6" fmla="*/ 1619278 w 1816198"/>
                        <a:gd name="connsiteY6" fmla="*/ 4714913 h 4813373"/>
                        <a:gd name="connsiteX7" fmla="*/ 1076314 w 1816198"/>
                        <a:gd name="connsiteY7" fmla="*/ 4714913 h 4813373"/>
                        <a:gd name="connsiteX8" fmla="*/ 1076314 w 1816198"/>
                        <a:gd name="connsiteY8" fmla="*/ 4517992 h 4813373"/>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884" h="393841">
                          <a:moveTo>
                            <a:pt x="0" y="98460"/>
                          </a:moveTo>
                          <a:lnTo>
                            <a:pt x="542964" y="98460"/>
                          </a:lnTo>
                          <a:lnTo>
                            <a:pt x="542964" y="0"/>
                          </a:lnTo>
                          <a:lnTo>
                            <a:pt x="739884" y="196921"/>
                          </a:lnTo>
                          <a:lnTo>
                            <a:pt x="542964" y="393841"/>
                          </a:lnTo>
                          <a:lnTo>
                            <a:pt x="542964" y="295381"/>
                          </a:lnTo>
                          <a:lnTo>
                            <a:pt x="0" y="295381"/>
                          </a:lnTo>
                          <a:lnTo>
                            <a:pt x="0" y="98460"/>
                          </a:ln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箭头: 右 196">
              <a:extLst>
                <a:ext uri="{FF2B5EF4-FFF2-40B4-BE49-F238E27FC236}">
                  <a16:creationId xmlns:a16="http://schemas.microsoft.com/office/drawing/2014/main" id="{13D455EF-6175-C02B-2380-D413F3BC4D42}"/>
                </a:ext>
              </a:extLst>
            </p:cNvPr>
            <p:cNvSpPr/>
            <p:nvPr userDrawn="1"/>
          </p:nvSpPr>
          <p:spPr>
            <a:xfrm>
              <a:off x="1678819" y="3573520"/>
              <a:ext cx="739884" cy="393841"/>
            </a:xfrm>
            <a:custGeom>
              <a:avLst/>
              <a:gdLst>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884" h="393841" fill="none" extrusionOk="0">
                  <a:moveTo>
                    <a:pt x="0" y="98460"/>
                  </a:moveTo>
                  <a:cubicBezTo>
                    <a:pt x="199426" y="52471"/>
                    <a:pt x="434320" y="151406"/>
                    <a:pt x="542964" y="98460"/>
                  </a:cubicBezTo>
                  <a:cubicBezTo>
                    <a:pt x="538973" y="67464"/>
                    <a:pt x="548228" y="44546"/>
                    <a:pt x="542964" y="0"/>
                  </a:cubicBezTo>
                  <a:cubicBezTo>
                    <a:pt x="639417" y="58058"/>
                    <a:pt x="640055" y="125624"/>
                    <a:pt x="739884" y="196921"/>
                  </a:cubicBezTo>
                  <a:cubicBezTo>
                    <a:pt x="654669" y="283775"/>
                    <a:pt x="629961" y="292922"/>
                    <a:pt x="542964" y="393841"/>
                  </a:cubicBezTo>
                  <a:cubicBezTo>
                    <a:pt x="542313" y="360937"/>
                    <a:pt x="545869" y="341137"/>
                    <a:pt x="542964" y="295381"/>
                  </a:cubicBezTo>
                  <a:cubicBezTo>
                    <a:pt x="297358" y="317156"/>
                    <a:pt x="206613" y="263388"/>
                    <a:pt x="0" y="295381"/>
                  </a:cubicBezTo>
                  <a:cubicBezTo>
                    <a:pt x="-10621" y="249927"/>
                    <a:pt x="13602" y="173843"/>
                    <a:pt x="0" y="98460"/>
                  </a:cubicBezTo>
                  <a:close/>
                </a:path>
                <a:path w="739884" h="393841" stroke="0" extrusionOk="0">
                  <a:moveTo>
                    <a:pt x="0" y="98460"/>
                  </a:moveTo>
                  <a:cubicBezTo>
                    <a:pt x="118306" y="64022"/>
                    <a:pt x="303357" y="149985"/>
                    <a:pt x="542964" y="98460"/>
                  </a:cubicBezTo>
                  <a:cubicBezTo>
                    <a:pt x="541421" y="61265"/>
                    <a:pt x="551943" y="33526"/>
                    <a:pt x="542964" y="0"/>
                  </a:cubicBezTo>
                  <a:cubicBezTo>
                    <a:pt x="624152" y="67176"/>
                    <a:pt x="690611" y="161430"/>
                    <a:pt x="739884" y="196921"/>
                  </a:cubicBezTo>
                  <a:cubicBezTo>
                    <a:pt x="690126" y="254294"/>
                    <a:pt x="615499" y="320913"/>
                    <a:pt x="542964" y="393841"/>
                  </a:cubicBezTo>
                  <a:cubicBezTo>
                    <a:pt x="535085" y="359527"/>
                    <a:pt x="546575" y="333315"/>
                    <a:pt x="542964" y="295381"/>
                  </a:cubicBezTo>
                  <a:cubicBezTo>
                    <a:pt x="388128" y="308171"/>
                    <a:pt x="200340" y="235734"/>
                    <a:pt x="0" y="295381"/>
                  </a:cubicBezTo>
                  <a:cubicBezTo>
                    <a:pt x="-11507" y="205860"/>
                    <a:pt x="11552" y="155658"/>
                    <a:pt x="0" y="98460"/>
                  </a:cubicBezTo>
                  <a:close/>
                </a:path>
              </a:pathLst>
            </a:custGeom>
            <a:solidFill>
              <a:schemeClr val="accent3"/>
            </a:solidFill>
            <a:ln>
              <a:solidFill>
                <a:schemeClr val="tx1"/>
              </a:solidFill>
              <a:extLst>
                <a:ext uri="{C807C97D-BFC1-408E-A445-0C87EB9F89A2}">
                  <ask:lineSketchStyleProps xmlns:ask="http://schemas.microsoft.com/office/drawing/2018/sketchyshapes" sd="1219033472">
                    <a:custGeom>
                      <a:avLst/>
                      <a:gdLst>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 name="connsiteX0" fmla="*/ 1076314 w 1816198"/>
                        <a:gd name="connsiteY0" fmla="*/ 4517992 h 4813373"/>
                        <a:gd name="connsiteX1" fmla="*/ 0 w 1816198"/>
                        <a:gd name="connsiteY1" fmla="*/ 0 h 4813373"/>
                        <a:gd name="connsiteX2" fmla="*/ 1619278 w 1816198"/>
                        <a:gd name="connsiteY2" fmla="*/ 4517992 h 4813373"/>
                        <a:gd name="connsiteX3" fmla="*/ 1619278 w 1816198"/>
                        <a:gd name="connsiteY3" fmla="*/ 4419532 h 4813373"/>
                        <a:gd name="connsiteX4" fmla="*/ 1816198 w 1816198"/>
                        <a:gd name="connsiteY4" fmla="*/ 4616453 h 4813373"/>
                        <a:gd name="connsiteX5" fmla="*/ 1619278 w 1816198"/>
                        <a:gd name="connsiteY5" fmla="*/ 4813373 h 4813373"/>
                        <a:gd name="connsiteX6" fmla="*/ 1619278 w 1816198"/>
                        <a:gd name="connsiteY6" fmla="*/ 4714913 h 4813373"/>
                        <a:gd name="connsiteX7" fmla="*/ 1076314 w 1816198"/>
                        <a:gd name="connsiteY7" fmla="*/ 4714913 h 4813373"/>
                        <a:gd name="connsiteX8" fmla="*/ 1076314 w 1816198"/>
                        <a:gd name="connsiteY8" fmla="*/ 4517992 h 4813373"/>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884" h="393841">
                          <a:moveTo>
                            <a:pt x="0" y="98460"/>
                          </a:moveTo>
                          <a:lnTo>
                            <a:pt x="542964" y="98460"/>
                          </a:lnTo>
                          <a:lnTo>
                            <a:pt x="542964" y="0"/>
                          </a:lnTo>
                          <a:lnTo>
                            <a:pt x="739884" y="196921"/>
                          </a:lnTo>
                          <a:lnTo>
                            <a:pt x="542964" y="393841"/>
                          </a:lnTo>
                          <a:lnTo>
                            <a:pt x="542964" y="295381"/>
                          </a:lnTo>
                          <a:lnTo>
                            <a:pt x="0" y="295381"/>
                          </a:lnTo>
                          <a:lnTo>
                            <a:pt x="0" y="98460"/>
                          </a:ln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任意多边形: 形状 94">
            <a:extLst>
              <a:ext uri="{FF2B5EF4-FFF2-40B4-BE49-F238E27FC236}">
                <a16:creationId xmlns:a16="http://schemas.microsoft.com/office/drawing/2014/main" id="{DFAC5090-9BA7-D115-D23D-91CD7F630B0D}"/>
              </a:ext>
            </a:extLst>
          </p:cNvPr>
          <p:cNvSpPr/>
          <p:nvPr userDrawn="1"/>
        </p:nvSpPr>
        <p:spPr>
          <a:xfrm rot="7212974">
            <a:off x="1647635" y="4896268"/>
            <a:ext cx="1325865" cy="2079120"/>
          </a:xfrm>
          <a:custGeom>
            <a:avLst/>
            <a:gdLst>
              <a:gd name="connsiteX0" fmla="*/ 216000 w 432000"/>
              <a:gd name="connsiteY0" fmla="*/ 374123 h 374123"/>
              <a:gd name="connsiteX1" fmla="*/ 432000 w 432000"/>
              <a:gd name="connsiteY1" fmla="*/ 0 h 374123"/>
              <a:gd name="connsiteX2" fmla="*/ 0 w 432000"/>
              <a:gd name="connsiteY2" fmla="*/ 0 h 374123"/>
              <a:gd name="connsiteX0" fmla="*/ 216000 w 432000"/>
              <a:gd name="connsiteY0" fmla="*/ 748246 h 748246"/>
              <a:gd name="connsiteX1" fmla="*/ 432000 w 432000"/>
              <a:gd name="connsiteY1" fmla="*/ 374123 h 748246"/>
              <a:gd name="connsiteX2" fmla="*/ 0 w 432000"/>
              <a:gd name="connsiteY2" fmla="*/ 374123 h 748246"/>
              <a:gd name="connsiteX3" fmla="*/ 216000 w 432000"/>
              <a:gd name="connsiteY3" fmla="*/ 0 h 748246"/>
              <a:gd name="connsiteX0" fmla="*/ 432000 w 648000"/>
              <a:gd name="connsiteY0" fmla="*/ 748246 h 748246"/>
              <a:gd name="connsiteX1" fmla="*/ 648000 w 648000"/>
              <a:gd name="connsiteY1" fmla="*/ 374123 h 748246"/>
              <a:gd name="connsiteX2" fmla="*/ 216000 w 648000"/>
              <a:gd name="connsiteY2" fmla="*/ 374123 h 748246"/>
              <a:gd name="connsiteX3" fmla="*/ 432000 w 648000"/>
              <a:gd name="connsiteY3" fmla="*/ 0 h 748246"/>
              <a:gd name="connsiteX4" fmla="*/ 0 w 648000"/>
              <a:gd name="connsiteY4" fmla="*/ 0 h 748246"/>
              <a:gd name="connsiteX0" fmla="*/ 432000 w 648000"/>
              <a:gd name="connsiteY0" fmla="*/ 1122369 h 1122369"/>
              <a:gd name="connsiteX1" fmla="*/ 648000 w 648000"/>
              <a:gd name="connsiteY1" fmla="*/ 748246 h 1122369"/>
              <a:gd name="connsiteX2" fmla="*/ 216000 w 648000"/>
              <a:gd name="connsiteY2" fmla="*/ 748246 h 1122369"/>
              <a:gd name="connsiteX3" fmla="*/ 432000 w 648000"/>
              <a:gd name="connsiteY3" fmla="*/ 374123 h 1122369"/>
              <a:gd name="connsiteX4" fmla="*/ 0 w 648000"/>
              <a:gd name="connsiteY4" fmla="*/ 374123 h 1122369"/>
              <a:gd name="connsiteX5" fmla="*/ 216000 w 648000"/>
              <a:gd name="connsiteY5" fmla="*/ 0 h 1122369"/>
              <a:gd name="connsiteX0" fmla="*/ 648000 w 864000"/>
              <a:gd name="connsiteY0" fmla="*/ 1122369 h 1122369"/>
              <a:gd name="connsiteX1" fmla="*/ 864000 w 864000"/>
              <a:gd name="connsiteY1" fmla="*/ 748246 h 1122369"/>
              <a:gd name="connsiteX2" fmla="*/ 432000 w 864000"/>
              <a:gd name="connsiteY2" fmla="*/ 748246 h 1122369"/>
              <a:gd name="connsiteX3" fmla="*/ 648000 w 864000"/>
              <a:gd name="connsiteY3" fmla="*/ 374123 h 1122369"/>
              <a:gd name="connsiteX4" fmla="*/ 216000 w 864000"/>
              <a:gd name="connsiteY4" fmla="*/ 374123 h 1122369"/>
              <a:gd name="connsiteX5" fmla="*/ 432000 w 864000"/>
              <a:gd name="connsiteY5" fmla="*/ 0 h 1122369"/>
              <a:gd name="connsiteX6" fmla="*/ 0 w 864000"/>
              <a:gd name="connsiteY6" fmla="*/ 0 h 1122369"/>
              <a:gd name="connsiteX0" fmla="*/ 648000 w 864000"/>
              <a:gd name="connsiteY0" fmla="*/ 1496492 h 1496492"/>
              <a:gd name="connsiteX1" fmla="*/ 864000 w 864000"/>
              <a:gd name="connsiteY1" fmla="*/ 1122369 h 1496492"/>
              <a:gd name="connsiteX2" fmla="*/ 432000 w 864000"/>
              <a:gd name="connsiteY2" fmla="*/ 1122369 h 1496492"/>
              <a:gd name="connsiteX3" fmla="*/ 648000 w 864000"/>
              <a:gd name="connsiteY3" fmla="*/ 748246 h 1496492"/>
              <a:gd name="connsiteX4" fmla="*/ 216000 w 864000"/>
              <a:gd name="connsiteY4" fmla="*/ 748246 h 1496492"/>
              <a:gd name="connsiteX5" fmla="*/ 432000 w 864000"/>
              <a:gd name="connsiteY5" fmla="*/ 374123 h 1496492"/>
              <a:gd name="connsiteX6" fmla="*/ 0 w 864000"/>
              <a:gd name="connsiteY6" fmla="*/ 374123 h 1496492"/>
              <a:gd name="connsiteX7" fmla="*/ 216000 w 864000"/>
              <a:gd name="connsiteY7" fmla="*/ 0 h 1496492"/>
              <a:gd name="connsiteX0" fmla="*/ 864000 w 1080000"/>
              <a:gd name="connsiteY0" fmla="*/ 1496492 h 1496492"/>
              <a:gd name="connsiteX1" fmla="*/ 1080000 w 1080000"/>
              <a:gd name="connsiteY1" fmla="*/ 1122369 h 1496492"/>
              <a:gd name="connsiteX2" fmla="*/ 648000 w 1080000"/>
              <a:gd name="connsiteY2" fmla="*/ 1122369 h 1496492"/>
              <a:gd name="connsiteX3" fmla="*/ 864000 w 1080000"/>
              <a:gd name="connsiteY3" fmla="*/ 748246 h 1496492"/>
              <a:gd name="connsiteX4" fmla="*/ 432000 w 1080000"/>
              <a:gd name="connsiteY4" fmla="*/ 748246 h 1496492"/>
              <a:gd name="connsiteX5" fmla="*/ 648000 w 1080000"/>
              <a:gd name="connsiteY5" fmla="*/ 374123 h 1496492"/>
              <a:gd name="connsiteX6" fmla="*/ 216000 w 1080000"/>
              <a:gd name="connsiteY6" fmla="*/ 374123 h 1496492"/>
              <a:gd name="connsiteX7" fmla="*/ 432000 w 1080000"/>
              <a:gd name="connsiteY7" fmla="*/ 0 h 1496492"/>
              <a:gd name="connsiteX8" fmla="*/ 0 w 1080000"/>
              <a:gd name="connsiteY8" fmla="*/ 0 h 1496492"/>
              <a:gd name="connsiteX0" fmla="*/ 864000 w 1080000"/>
              <a:gd name="connsiteY0" fmla="*/ 1870615 h 1870615"/>
              <a:gd name="connsiteX1" fmla="*/ 1080000 w 1080000"/>
              <a:gd name="connsiteY1" fmla="*/ 1496492 h 1870615"/>
              <a:gd name="connsiteX2" fmla="*/ 648000 w 1080000"/>
              <a:gd name="connsiteY2" fmla="*/ 1496492 h 1870615"/>
              <a:gd name="connsiteX3" fmla="*/ 864000 w 1080000"/>
              <a:gd name="connsiteY3" fmla="*/ 1122369 h 1870615"/>
              <a:gd name="connsiteX4" fmla="*/ 432000 w 1080000"/>
              <a:gd name="connsiteY4" fmla="*/ 1122369 h 1870615"/>
              <a:gd name="connsiteX5" fmla="*/ 648000 w 1080000"/>
              <a:gd name="connsiteY5" fmla="*/ 748246 h 1870615"/>
              <a:gd name="connsiteX6" fmla="*/ 216000 w 1080000"/>
              <a:gd name="connsiteY6" fmla="*/ 748246 h 1870615"/>
              <a:gd name="connsiteX7" fmla="*/ 432000 w 1080000"/>
              <a:gd name="connsiteY7" fmla="*/ 374123 h 1870615"/>
              <a:gd name="connsiteX8" fmla="*/ 0 w 1080000"/>
              <a:gd name="connsiteY8" fmla="*/ 374123 h 1870615"/>
              <a:gd name="connsiteX9" fmla="*/ 216000 w 1080000"/>
              <a:gd name="connsiteY9" fmla="*/ 0 h 1870615"/>
              <a:gd name="connsiteX0" fmla="*/ 1080000 w 1296000"/>
              <a:gd name="connsiteY0" fmla="*/ 1870615 h 1870615"/>
              <a:gd name="connsiteX1" fmla="*/ 1296000 w 1296000"/>
              <a:gd name="connsiteY1" fmla="*/ 1496492 h 1870615"/>
              <a:gd name="connsiteX2" fmla="*/ 864000 w 1296000"/>
              <a:gd name="connsiteY2" fmla="*/ 1496492 h 1870615"/>
              <a:gd name="connsiteX3" fmla="*/ 1080000 w 1296000"/>
              <a:gd name="connsiteY3" fmla="*/ 1122369 h 1870615"/>
              <a:gd name="connsiteX4" fmla="*/ 648000 w 1296000"/>
              <a:gd name="connsiteY4" fmla="*/ 1122369 h 1870615"/>
              <a:gd name="connsiteX5" fmla="*/ 864000 w 1296000"/>
              <a:gd name="connsiteY5" fmla="*/ 748246 h 1870615"/>
              <a:gd name="connsiteX6" fmla="*/ 432000 w 1296000"/>
              <a:gd name="connsiteY6" fmla="*/ 748246 h 1870615"/>
              <a:gd name="connsiteX7" fmla="*/ 648000 w 1296000"/>
              <a:gd name="connsiteY7" fmla="*/ 374123 h 1870615"/>
              <a:gd name="connsiteX8" fmla="*/ 216000 w 1296000"/>
              <a:gd name="connsiteY8" fmla="*/ 374123 h 1870615"/>
              <a:gd name="connsiteX9" fmla="*/ 432000 w 1296000"/>
              <a:gd name="connsiteY9" fmla="*/ 0 h 1870615"/>
              <a:gd name="connsiteX10" fmla="*/ 0 w 1296000"/>
              <a:gd name="connsiteY10" fmla="*/ 0 h 1870615"/>
              <a:gd name="connsiteX0" fmla="*/ 1080000 w 1296000"/>
              <a:gd name="connsiteY0" fmla="*/ 2244738 h 2244738"/>
              <a:gd name="connsiteX1" fmla="*/ 1296000 w 1296000"/>
              <a:gd name="connsiteY1" fmla="*/ 1870615 h 2244738"/>
              <a:gd name="connsiteX2" fmla="*/ 864000 w 1296000"/>
              <a:gd name="connsiteY2" fmla="*/ 1870615 h 2244738"/>
              <a:gd name="connsiteX3" fmla="*/ 1080000 w 1296000"/>
              <a:gd name="connsiteY3" fmla="*/ 1496492 h 2244738"/>
              <a:gd name="connsiteX4" fmla="*/ 648000 w 1296000"/>
              <a:gd name="connsiteY4" fmla="*/ 1496492 h 2244738"/>
              <a:gd name="connsiteX5" fmla="*/ 864000 w 1296000"/>
              <a:gd name="connsiteY5" fmla="*/ 1122369 h 2244738"/>
              <a:gd name="connsiteX6" fmla="*/ 432000 w 1296000"/>
              <a:gd name="connsiteY6" fmla="*/ 1122369 h 2244738"/>
              <a:gd name="connsiteX7" fmla="*/ 648000 w 1296000"/>
              <a:gd name="connsiteY7" fmla="*/ 748246 h 2244738"/>
              <a:gd name="connsiteX8" fmla="*/ 216000 w 1296000"/>
              <a:gd name="connsiteY8" fmla="*/ 748246 h 2244738"/>
              <a:gd name="connsiteX9" fmla="*/ 432000 w 1296000"/>
              <a:gd name="connsiteY9" fmla="*/ 374123 h 2244738"/>
              <a:gd name="connsiteX10" fmla="*/ 0 w 1296000"/>
              <a:gd name="connsiteY10" fmla="*/ 374123 h 2244738"/>
              <a:gd name="connsiteX11" fmla="*/ 216000 w 1296000"/>
              <a:gd name="connsiteY11" fmla="*/ 0 h 2244738"/>
              <a:gd name="connsiteX0" fmla="*/ 1296000 w 1512000"/>
              <a:gd name="connsiteY0" fmla="*/ 2244738 h 2244738"/>
              <a:gd name="connsiteX1" fmla="*/ 1512000 w 1512000"/>
              <a:gd name="connsiteY1" fmla="*/ 1870615 h 2244738"/>
              <a:gd name="connsiteX2" fmla="*/ 1080000 w 1512000"/>
              <a:gd name="connsiteY2" fmla="*/ 1870615 h 2244738"/>
              <a:gd name="connsiteX3" fmla="*/ 1296000 w 1512000"/>
              <a:gd name="connsiteY3" fmla="*/ 1496492 h 2244738"/>
              <a:gd name="connsiteX4" fmla="*/ 864000 w 1512000"/>
              <a:gd name="connsiteY4" fmla="*/ 1496492 h 2244738"/>
              <a:gd name="connsiteX5" fmla="*/ 1080000 w 1512000"/>
              <a:gd name="connsiteY5" fmla="*/ 1122369 h 2244738"/>
              <a:gd name="connsiteX6" fmla="*/ 648000 w 1512000"/>
              <a:gd name="connsiteY6" fmla="*/ 1122369 h 2244738"/>
              <a:gd name="connsiteX7" fmla="*/ 864000 w 1512000"/>
              <a:gd name="connsiteY7" fmla="*/ 748246 h 2244738"/>
              <a:gd name="connsiteX8" fmla="*/ 432000 w 1512000"/>
              <a:gd name="connsiteY8" fmla="*/ 748246 h 2244738"/>
              <a:gd name="connsiteX9" fmla="*/ 648000 w 1512000"/>
              <a:gd name="connsiteY9" fmla="*/ 374123 h 2244738"/>
              <a:gd name="connsiteX10" fmla="*/ 216000 w 1512000"/>
              <a:gd name="connsiteY10" fmla="*/ 374123 h 2244738"/>
              <a:gd name="connsiteX11" fmla="*/ 432000 w 1512000"/>
              <a:gd name="connsiteY11" fmla="*/ 0 h 2244738"/>
              <a:gd name="connsiteX12" fmla="*/ 0 w 1512000"/>
              <a:gd name="connsiteY12" fmla="*/ 0 h 2244738"/>
              <a:gd name="connsiteX0" fmla="*/ 1296000 w 1512000"/>
              <a:gd name="connsiteY0" fmla="*/ 2618861 h 2618861"/>
              <a:gd name="connsiteX1" fmla="*/ 1512000 w 1512000"/>
              <a:gd name="connsiteY1" fmla="*/ 2244738 h 2618861"/>
              <a:gd name="connsiteX2" fmla="*/ 1080000 w 1512000"/>
              <a:gd name="connsiteY2" fmla="*/ 2244738 h 2618861"/>
              <a:gd name="connsiteX3" fmla="*/ 1296000 w 1512000"/>
              <a:gd name="connsiteY3" fmla="*/ 1870615 h 2618861"/>
              <a:gd name="connsiteX4" fmla="*/ 864000 w 1512000"/>
              <a:gd name="connsiteY4" fmla="*/ 1870615 h 2618861"/>
              <a:gd name="connsiteX5" fmla="*/ 1080000 w 1512000"/>
              <a:gd name="connsiteY5" fmla="*/ 1496492 h 2618861"/>
              <a:gd name="connsiteX6" fmla="*/ 648000 w 1512000"/>
              <a:gd name="connsiteY6" fmla="*/ 1496492 h 2618861"/>
              <a:gd name="connsiteX7" fmla="*/ 864000 w 1512000"/>
              <a:gd name="connsiteY7" fmla="*/ 1122369 h 2618861"/>
              <a:gd name="connsiteX8" fmla="*/ 432000 w 1512000"/>
              <a:gd name="connsiteY8" fmla="*/ 1122369 h 2618861"/>
              <a:gd name="connsiteX9" fmla="*/ 648000 w 1512000"/>
              <a:gd name="connsiteY9" fmla="*/ 748246 h 2618861"/>
              <a:gd name="connsiteX10" fmla="*/ 216000 w 1512000"/>
              <a:gd name="connsiteY10" fmla="*/ 748246 h 2618861"/>
              <a:gd name="connsiteX11" fmla="*/ 432000 w 1512000"/>
              <a:gd name="connsiteY11" fmla="*/ 374123 h 2618861"/>
              <a:gd name="connsiteX12" fmla="*/ 0 w 1512000"/>
              <a:gd name="connsiteY12" fmla="*/ 374123 h 2618861"/>
              <a:gd name="connsiteX13" fmla="*/ 216000 w 1512000"/>
              <a:gd name="connsiteY13" fmla="*/ 0 h 2618861"/>
              <a:gd name="connsiteX0" fmla="*/ 1512000 w 1728000"/>
              <a:gd name="connsiteY0" fmla="*/ 2618861 h 2618861"/>
              <a:gd name="connsiteX1" fmla="*/ 1728000 w 1728000"/>
              <a:gd name="connsiteY1" fmla="*/ 2244738 h 2618861"/>
              <a:gd name="connsiteX2" fmla="*/ 1296000 w 1728000"/>
              <a:gd name="connsiteY2" fmla="*/ 2244738 h 2618861"/>
              <a:gd name="connsiteX3" fmla="*/ 1512000 w 1728000"/>
              <a:gd name="connsiteY3" fmla="*/ 1870615 h 2618861"/>
              <a:gd name="connsiteX4" fmla="*/ 1080000 w 1728000"/>
              <a:gd name="connsiteY4" fmla="*/ 1870615 h 2618861"/>
              <a:gd name="connsiteX5" fmla="*/ 1296000 w 1728000"/>
              <a:gd name="connsiteY5" fmla="*/ 1496492 h 2618861"/>
              <a:gd name="connsiteX6" fmla="*/ 864000 w 1728000"/>
              <a:gd name="connsiteY6" fmla="*/ 1496492 h 2618861"/>
              <a:gd name="connsiteX7" fmla="*/ 1080000 w 1728000"/>
              <a:gd name="connsiteY7" fmla="*/ 1122369 h 2618861"/>
              <a:gd name="connsiteX8" fmla="*/ 648000 w 1728000"/>
              <a:gd name="connsiteY8" fmla="*/ 1122369 h 2618861"/>
              <a:gd name="connsiteX9" fmla="*/ 864000 w 1728000"/>
              <a:gd name="connsiteY9" fmla="*/ 748246 h 2618861"/>
              <a:gd name="connsiteX10" fmla="*/ 432000 w 1728000"/>
              <a:gd name="connsiteY10" fmla="*/ 748246 h 2618861"/>
              <a:gd name="connsiteX11" fmla="*/ 648000 w 1728000"/>
              <a:gd name="connsiteY11" fmla="*/ 374123 h 2618861"/>
              <a:gd name="connsiteX12" fmla="*/ 216000 w 1728000"/>
              <a:gd name="connsiteY12" fmla="*/ 374123 h 2618861"/>
              <a:gd name="connsiteX13" fmla="*/ 432000 w 1728000"/>
              <a:gd name="connsiteY13" fmla="*/ 0 h 2618861"/>
              <a:gd name="connsiteX14" fmla="*/ 0 w 1728000"/>
              <a:gd name="connsiteY14" fmla="*/ 0 h 2618861"/>
              <a:gd name="connsiteX0" fmla="*/ 1512000 w 1728000"/>
              <a:gd name="connsiteY0" fmla="*/ 2992984 h 2992984"/>
              <a:gd name="connsiteX1" fmla="*/ 1728000 w 1728000"/>
              <a:gd name="connsiteY1" fmla="*/ 2618861 h 2992984"/>
              <a:gd name="connsiteX2" fmla="*/ 1296000 w 1728000"/>
              <a:gd name="connsiteY2" fmla="*/ 2618861 h 2992984"/>
              <a:gd name="connsiteX3" fmla="*/ 1512000 w 1728000"/>
              <a:gd name="connsiteY3" fmla="*/ 2244738 h 2992984"/>
              <a:gd name="connsiteX4" fmla="*/ 1080000 w 1728000"/>
              <a:gd name="connsiteY4" fmla="*/ 2244738 h 2992984"/>
              <a:gd name="connsiteX5" fmla="*/ 1296000 w 1728000"/>
              <a:gd name="connsiteY5" fmla="*/ 1870615 h 2992984"/>
              <a:gd name="connsiteX6" fmla="*/ 864000 w 1728000"/>
              <a:gd name="connsiteY6" fmla="*/ 1870615 h 2992984"/>
              <a:gd name="connsiteX7" fmla="*/ 1080000 w 1728000"/>
              <a:gd name="connsiteY7" fmla="*/ 1496492 h 2992984"/>
              <a:gd name="connsiteX8" fmla="*/ 648000 w 1728000"/>
              <a:gd name="connsiteY8" fmla="*/ 1496492 h 2992984"/>
              <a:gd name="connsiteX9" fmla="*/ 864000 w 1728000"/>
              <a:gd name="connsiteY9" fmla="*/ 1122369 h 2992984"/>
              <a:gd name="connsiteX10" fmla="*/ 432000 w 1728000"/>
              <a:gd name="connsiteY10" fmla="*/ 1122369 h 2992984"/>
              <a:gd name="connsiteX11" fmla="*/ 648000 w 1728000"/>
              <a:gd name="connsiteY11" fmla="*/ 748246 h 2992984"/>
              <a:gd name="connsiteX12" fmla="*/ 216000 w 1728000"/>
              <a:gd name="connsiteY12" fmla="*/ 748246 h 2992984"/>
              <a:gd name="connsiteX13" fmla="*/ 432000 w 1728000"/>
              <a:gd name="connsiteY13" fmla="*/ 374123 h 2992984"/>
              <a:gd name="connsiteX14" fmla="*/ 0 w 1728000"/>
              <a:gd name="connsiteY14" fmla="*/ 374123 h 2992984"/>
              <a:gd name="connsiteX15" fmla="*/ 216000 w 1728000"/>
              <a:gd name="connsiteY15" fmla="*/ 0 h 2992984"/>
              <a:gd name="connsiteX0" fmla="*/ 1728000 w 1944000"/>
              <a:gd name="connsiteY0" fmla="*/ 2992984 h 2992984"/>
              <a:gd name="connsiteX1" fmla="*/ 1944000 w 1944000"/>
              <a:gd name="connsiteY1" fmla="*/ 2618861 h 2992984"/>
              <a:gd name="connsiteX2" fmla="*/ 1512000 w 1944000"/>
              <a:gd name="connsiteY2" fmla="*/ 2618861 h 2992984"/>
              <a:gd name="connsiteX3" fmla="*/ 1728000 w 1944000"/>
              <a:gd name="connsiteY3" fmla="*/ 2244738 h 2992984"/>
              <a:gd name="connsiteX4" fmla="*/ 1296000 w 1944000"/>
              <a:gd name="connsiteY4" fmla="*/ 2244738 h 2992984"/>
              <a:gd name="connsiteX5" fmla="*/ 1512000 w 1944000"/>
              <a:gd name="connsiteY5" fmla="*/ 1870615 h 2992984"/>
              <a:gd name="connsiteX6" fmla="*/ 1080000 w 1944000"/>
              <a:gd name="connsiteY6" fmla="*/ 1870615 h 2992984"/>
              <a:gd name="connsiteX7" fmla="*/ 1296000 w 1944000"/>
              <a:gd name="connsiteY7" fmla="*/ 1496492 h 2992984"/>
              <a:gd name="connsiteX8" fmla="*/ 864000 w 1944000"/>
              <a:gd name="connsiteY8" fmla="*/ 1496492 h 2992984"/>
              <a:gd name="connsiteX9" fmla="*/ 1080000 w 1944000"/>
              <a:gd name="connsiteY9" fmla="*/ 1122369 h 2992984"/>
              <a:gd name="connsiteX10" fmla="*/ 648000 w 1944000"/>
              <a:gd name="connsiteY10" fmla="*/ 1122369 h 2992984"/>
              <a:gd name="connsiteX11" fmla="*/ 864000 w 1944000"/>
              <a:gd name="connsiteY11" fmla="*/ 748246 h 2992984"/>
              <a:gd name="connsiteX12" fmla="*/ 432000 w 1944000"/>
              <a:gd name="connsiteY12" fmla="*/ 748246 h 2992984"/>
              <a:gd name="connsiteX13" fmla="*/ 648000 w 1944000"/>
              <a:gd name="connsiteY13" fmla="*/ 374123 h 2992984"/>
              <a:gd name="connsiteX14" fmla="*/ 216000 w 1944000"/>
              <a:gd name="connsiteY14" fmla="*/ 374123 h 2992984"/>
              <a:gd name="connsiteX15" fmla="*/ 432000 w 1944000"/>
              <a:gd name="connsiteY15" fmla="*/ 0 h 2992984"/>
              <a:gd name="connsiteX16" fmla="*/ 0 w 1944000"/>
              <a:gd name="connsiteY16" fmla="*/ 0 h 299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4000" h="2992984">
                <a:moveTo>
                  <a:pt x="1728000" y="2992984"/>
                </a:moveTo>
                <a:lnTo>
                  <a:pt x="1944000" y="2618861"/>
                </a:lnTo>
                <a:lnTo>
                  <a:pt x="1512000" y="2618861"/>
                </a:lnTo>
                <a:lnTo>
                  <a:pt x="1728000" y="2244738"/>
                </a:lnTo>
                <a:lnTo>
                  <a:pt x="1296000" y="2244738"/>
                </a:lnTo>
                <a:lnTo>
                  <a:pt x="1512000" y="1870615"/>
                </a:lnTo>
                <a:lnTo>
                  <a:pt x="1080000" y="1870615"/>
                </a:lnTo>
                <a:lnTo>
                  <a:pt x="1296000" y="1496492"/>
                </a:lnTo>
                <a:lnTo>
                  <a:pt x="864000" y="1496492"/>
                </a:lnTo>
                <a:lnTo>
                  <a:pt x="1080000" y="1122369"/>
                </a:lnTo>
                <a:lnTo>
                  <a:pt x="648000" y="1122369"/>
                </a:lnTo>
                <a:lnTo>
                  <a:pt x="864000" y="748246"/>
                </a:lnTo>
                <a:lnTo>
                  <a:pt x="432000" y="748246"/>
                </a:lnTo>
                <a:lnTo>
                  <a:pt x="648000" y="374123"/>
                </a:lnTo>
                <a:lnTo>
                  <a:pt x="216000" y="374123"/>
                </a:lnTo>
                <a:lnTo>
                  <a:pt x="432000" y="0"/>
                </a:lnTo>
                <a:lnTo>
                  <a:pt x="0" y="0"/>
                </a:ln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96" name="图片 95">
            <a:extLst>
              <a:ext uri="{FF2B5EF4-FFF2-40B4-BE49-F238E27FC236}">
                <a16:creationId xmlns:a16="http://schemas.microsoft.com/office/drawing/2014/main" id="{AF89C7E9-A765-6472-0581-0F641DB49A23}"/>
              </a:ext>
            </a:extLst>
          </p:cNvPr>
          <p:cNvPicPr>
            <a:picLocks noChangeAspect="1"/>
          </p:cNvPicPr>
          <p:nvPr userDrawn="1"/>
        </p:nvPicPr>
        <p:blipFill>
          <a:blip r:embed="rId2"/>
          <a:stretch>
            <a:fillRect/>
          </a:stretch>
        </p:blipFill>
        <p:spPr>
          <a:xfrm>
            <a:off x="10414959" y="1317610"/>
            <a:ext cx="841321" cy="835224"/>
          </a:xfrm>
          <a:prstGeom prst="rect">
            <a:avLst/>
          </a:prstGeom>
        </p:spPr>
      </p:pic>
      <p:grpSp>
        <p:nvGrpSpPr>
          <p:cNvPr id="98" name="组合 97">
            <a:extLst>
              <a:ext uri="{FF2B5EF4-FFF2-40B4-BE49-F238E27FC236}">
                <a16:creationId xmlns:a16="http://schemas.microsoft.com/office/drawing/2014/main" id="{A88E7E20-50E1-4CCA-FA31-23A83C2B993B}"/>
              </a:ext>
            </a:extLst>
          </p:cNvPr>
          <p:cNvGrpSpPr/>
          <p:nvPr userDrawn="1"/>
        </p:nvGrpSpPr>
        <p:grpSpPr>
          <a:xfrm>
            <a:off x="6491776" y="4572816"/>
            <a:ext cx="2754100" cy="529955"/>
            <a:chOff x="5753480" y="4405714"/>
            <a:chExt cx="2754100" cy="529955"/>
          </a:xfrm>
        </p:grpSpPr>
        <p:sp>
          <p:nvSpPr>
            <p:cNvPr id="147" name="矩形: 一个圆顶角，剪去另一个顶角 146">
              <a:extLst>
                <a:ext uri="{FF2B5EF4-FFF2-40B4-BE49-F238E27FC236}">
                  <a16:creationId xmlns:a16="http://schemas.microsoft.com/office/drawing/2014/main" id="{A08D3F72-0CD0-C26C-7E49-0073100C6E0F}"/>
                </a:ext>
              </a:extLst>
            </p:cNvPr>
            <p:cNvSpPr/>
            <p:nvPr userDrawn="1"/>
          </p:nvSpPr>
          <p:spPr>
            <a:xfrm>
              <a:off x="5753480" y="4405714"/>
              <a:ext cx="2666239" cy="470678"/>
            </a:xfrm>
            <a:custGeom>
              <a:avLst/>
              <a:gdLst>
                <a:gd name="connsiteX0" fmla="*/ 78448 w 2666239"/>
                <a:gd name="connsiteY0" fmla="*/ 0 h 470678"/>
                <a:gd name="connsiteX1" fmla="*/ 713610 w 2666239"/>
                <a:gd name="connsiteY1" fmla="*/ 0 h 470678"/>
                <a:gd name="connsiteX2" fmla="*/ 1325248 w 2666239"/>
                <a:gd name="connsiteY2" fmla="*/ 0 h 470678"/>
                <a:gd name="connsiteX3" fmla="*/ 2430900 w 2666239"/>
                <a:gd name="connsiteY3" fmla="*/ 0 h 470678"/>
                <a:gd name="connsiteX4" fmla="*/ 2666239 w 2666239"/>
                <a:gd name="connsiteY4" fmla="*/ 235339 h 470678"/>
                <a:gd name="connsiteX5" fmla="*/ 2666239 w 2666239"/>
                <a:gd name="connsiteY5" fmla="*/ 470678 h 470678"/>
                <a:gd name="connsiteX6" fmla="*/ 2079666 w 2666239"/>
                <a:gd name="connsiteY6" fmla="*/ 470678 h 470678"/>
                <a:gd name="connsiteX7" fmla="*/ 1519756 w 2666239"/>
                <a:gd name="connsiteY7" fmla="*/ 470678 h 470678"/>
                <a:gd name="connsiteX8" fmla="*/ 986508 w 2666239"/>
                <a:gd name="connsiteY8" fmla="*/ 470678 h 470678"/>
                <a:gd name="connsiteX9" fmla="*/ 0 w 2666239"/>
                <a:gd name="connsiteY9" fmla="*/ 470678 h 470678"/>
                <a:gd name="connsiteX10" fmla="*/ 0 w 2666239"/>
                <a:gd name="connsiteY10" fmla="*/ 78448 h 470678"/>
                <a:gd name="connsiteX11" fmla="*/ 78448 w 2666239"/>
                <a:gd name="connsiteY11" fmla="*/ 0 h 47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6239" h="470678" fill="none" extrusionOk="0">
                  <a:moveTo>
                    <a:pt x="78448" y="0"/>
                  </a:moveTo>
                  <a:cubicBezTo>
                    <a:pt x="309649" y="-26818"/>
                    <a:pt x="426458" y="1919"/>
                    <a:pt x="713610" y="0"/>
                  </a:cubicBezTo>
                  <a:cubicBezTo>
                    <a:pt x="1000762" y="-1919"/>
                    <a:pt x="1191832" y="64939"/>
                    <a:pt x="1325248" y="0"/>
                  </a:cubicBezTo>
                  <a:cubicBezTo>
                    <a:pt x="1458664" y="-64939"/>
                    <a:pt x="1980133" y="57185"/>
                    <a:pt x="2430900" y="0"/>
                  </a:cubicBezTo>
                  <a:cubicBezTo>
                    <a:pt x="2549167" y="109746"/>
                    <a:pt x="2565982" y="188606"/>
                    <a:pt x="2666239" y="235339"/>
                  </a:cubicBezTo>
                  <a:cubicBezTo>
                    <a:pt x="2680134" y="341020"/>
                    <a:pt x="2642879" y="364111"/>
                    <a:pt x="2666239" y="470678"/>
                  </a:cubicBezTo>
                  <a:cubicBezTo>
                    <a:pt x="2377839" y="498024"/>
                    <a:pt x="2372887" y="446066"/>
                    <a:pt x="2079666" y="470678"/>
                  </a:cubicBezTo>
                  <a:cubicBezTo>
                    <a:pt x="1786445" y="495290"/>
                    <a:pt x="1771175" y="422276"/>
                    <a:pt x="1519756" y="470678"/>
                  </a:cubicBezTo>
                  <a:cubicBezTo>
                    <a:pt x="1268337" y="519080"/>
                    <a:pt x="1250042" y="456047"/>
                    <a:pt x="986508" y="470678"/>
                  </a:cubicBezTo>
                  <a:cubicBezTo>
                    <a:pt x="722974" y="485309"/>
                    <a:pt x="285579" y="435285"/>
                    <a:pt x="0" y="470678"/>
                  </a:cubicBezTo>
                  <a:cubicBezTo>
                    <a:pt x="-15711" y="280074"/>
                    <a:pt x="30549" y="193339"/>
                    <a:pt x="0" y="78448"/>
                  </a:cubicBezTo>
                  <a:cubicBezTo>
                    <a:pt x="-234" y="30267"/>
                    <a:pt x="36318" y="754"/>
                    <a:pt x="78448" y="0"/>
                  </a:cubicBezTo>
                  <a:close/>
                </a:path>
                <a:path w="2666239" h="470678" stroke="0" extrusionOk="0">
                  <a:moveTo>
                    <a:pt x="78448" y="0"/>
                  </a:moveTo>
                  <a:cubicBezTo>
                    <a:pt x="306082" y="-57787"/>
                    <a:pt x="475074" y="8214"/>
                    <a:pt x="643036" y="0"/>
                  </a:cubicBezTo>
                  <a:cubicBezTo>
                    <a:pt x="810998" y="-8214"/>
                    <a:pt x="1018604" y="57247"/>
                    <a:pt x="1160576" y="0"/>
                  </a:cubicBezTo>
                  <a:cubicBezTo>
                    <a:pt x="1302548" y="-57247"/>
                    <a:pt x="1508620" y="70344"/>
                    <a:pt x="1795738" y="0"/>
                  </a:cubicBezTo>
                  <a:cubicBezTo>
                    <a:pt x="2082856" y="-70344"/>
                    <a:pt x="2195634" y="19091"/>
                    <a:pt x="2430900" y="0"/>
                  </a:cubicBezTo>
                  <a:cubicBezTo>
                    <a:pt x="2517552" y="69380"/>
                    <a:pt x="2528514" y="140788"/>
                    <a:pt x="2666239" y="235339"/>
                  </a:cubicBezTo>
                  <a:cubicBezTo>
                    <a:pt x="2668145" y="285104"/>
                    <a:pt x="2649244" y="361546"/>
                    <a:pt x="2666239" y="470678"/>
                  </a:cubicBezTo>
                  <a:cubicBezTo>
                    <a:pt x="2438322" y="505701"/>
                    <a:pt x="2406805" y="469970"/>
                    <a:pt x="2186316" y="470678"/>
                  </a:cubicBezTo>
                  <a:cubicBezTo>
                    <a:pt x="1965827" y="471386"/>
                    <a:pt x="1905935" y="465921"/>
                    <a:pt x="1653068" y="470678"/>
                  </a:cubicBezTo>
                  <a:cubicBezTo>
                    <a:pt x="1400201" y="475435"/>
                    <a:pt x="1312076" y="432206"/>
                    <a:pt x="1066496" y="470678"/>
                  </a:cubicBezTo>
                  <a:cubicBezTo>
                    <a:pt x="820916" y="509150"/>
                    <a:pt x="758987" y="437571"/>
                    <a:pt x="559910" y="470678"/>
                  </a:cubicBezTo>
                  <a:cubicBezTo>
                    <a:pt x="360833" y="503785"/>
                    <a:pt x="224819" y="458841"/>
                    <a:pt x="0" y="470678"/>
                  </a:cubicBezTo>
                  <a:cubicBezTo>
                    <a:pt x="-18734" y="324565"/>
                    <a:pt x="32809" y="181979"/>
                    <a:pt x="0" y="78448"/>
                  </a:cubicBezTo>
                  <a:cubicBezTo>
                    <a:pt x="1352" y="28763"/>
                    <a:pt x="33551" y="258"/>
                    <a:pt x="78448" y="0"/>
                  </a:cubicBezTo>
                  <a:close/>
                </a:path>
              </a:pathLst>
            </a:custGeom>
            <a:pattFill prst="wdDnDiag">
              <a:fgClr>
                <a:schemeClr val="tx1">
                  <a:lumMod val="50000"/>
                  <a:lumOff val="50000"/>
                </a:schemeClr>
              </a:fgClr>
              <a:bgClr>
                <a:schemeClr val="bg1"/>
              </a:bgClr>
            </a:pattFill>
            <a:ln w="19050">
              <a:solidFill>
                <a:schemeClr val="tx1"/>
              </a:solidFill>
              <a:extLst>
                <a:ext uri="{C807C97D-BFC1-408E-A445-0C87EB9F89A2}">
                  <ask:lineSketchStyleProps xmlns:ask="http://schemas.microsoft.com/office/drawing/2018/sketchyshapes" sd="1219033472">
                    <a:custGeom>
                      <a:avLst/>
                      <a:gdLst>
                        <a:gd name="connsiteX0" fmla="*/ 78448 w 2666239"/>
                        <a:gd name="connsiteY0" fmla="*/ 0 h 470678"/>
                        <a:gd name="connsiteX1" fmla="*/ 2430900 w 2666239"/>
                        <a:gd name="connsiteY1" fmla="*/ 0 h 470678"/>
                        <a:gd name="connsiteX2" fmla="*/ 2666239 w 2666239"/>
                        <a:gd name="connsiteY2" fmla="*/ 235339 h 470678"/>
                        <a:gd name="connsiteX3" fmla="*/ 2666239 w 2666239"/>
                        <a:gd name="connsiteY3" fmla="*/ 470678 h 470678"/>
                        <a:gd name="connsiteX4" fmla="*/ 0 w 2666239"/>
                        <a:gd name="connsiteY4" fmla="*/ 470678 h 470678"/>
                        <a:gd name="connsiteX5" fmla="*/ 0 w 2666239"/>
                        <a:gd name="connsiteY5" fmla="*/ 78448 h 470678"/>
                        <a:gd name="connsiteX6" fmla="*/ 78448 w 2666239"/>
                        <a:gd name="connsiteY6" fmla="*/ 0 h 470678"/>
                        <a:gd name="connsiteX0" fmla="*/ 2150405 w 4738196"/>
                        <a:gd name="connsiteY0" fmla="*/ 4453951 h 4924629"/>
                        <a:gd name="connsiteX1" fmla="*/ 0 w 4738196"/>
                        <a:gd name="connsiteY1" fmla="*/ 0 h 4924629"/>
                        <a:gd name="connsiteX2" fmla="*/ 4502857 w 4738196"/>
                        <a:gd name="connsiteY2" fmla="*/ 4453951 h 4924629"/>
                        <a:gd name="connsiteX3" fmla="*/ 4738196 w 4738196"/>
                        <a:gd name="connsiteY3" fmla="*/ 4689290 h 4924629"/>
                        <a:gd name="connsiteX4" fmla="*/ 4738196 w 4738196"/>
                        <a:gd name="connsiteY4" fmla="*/ 4924629 h 4924629"/>
                        <a:gd name="connsiteX5" fmla="*/ 2071957 w 4738196"/>
                        <a:gd name="connsiteY5" fmla="*/ 4924629 h 4924629"/>
                        <a:gd name="connsiteX6" fmla="*/ 2071957 w 4738196"/>
                        <a:gd name="connsiteY6" fmla="*/ 4532399 h 4924629"/>
                        <a:gd name="connsiteX7" fmla="*/ 2150405 w 4738196"/>
                        <a:gd name="connsiteY7" fmla="*/ 4453951 h 4924629"/>
                        <a:gd name="connsiteX0" fmla="*/ 78448 w 2666239"/>
                        <a:gd name="connsiteY0" fmla="*/ 0 h 470678"/>
                        <a:gd name="connsiteX1" fmla="*/ 2430900 w 2666239"/>
                        <a:gd name="connsiteY1" fmla="*/ 0 h 470678"/>
                        <a:gd name="connsiteX2" fmla="*/ 2666239 w 2666239"/>
                        <a:gd name="connsiteY2" fmla="*/ 235339 h 470678"/>
                        <a:gd name="connsiteX3" fmla="*/ 2666239 w 2666239"/>
                        <a:gd name="connsiteY3" fmla="*/ 470678 h 470678"/>
                        <a:gd name="connsiteX4" fmla="*/ 0 w 2666239"/>
                        <a:gd name="connsiteY4" fmla="*/ 470678 h 470678"/>
                        <a:gd name="connsiteX5" fmla="*/ 0 w 2666239"/>
                        <a:gd name="connsiteY5" fmla="*/ 78448 h 470678"/>
                        <a:gd name="connsiteX6" fmla="*/ 78448 w 2666239"/>
                        <a:gd name="connsiteY6" fmla="*/ 0 h 47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6239" h="470678">
                          <a:moveTo>
                            <a:pt x="78448" y="0"/>
                          </a:moveTo>
                          <a:lnTo>
                            <a:pt x="2430900" y="0"/>
                          </a:lnTo>
                          <a:lnTo>
                            <a:pt x="2666239" y="235339"/>
                          </a:lnTo>
                          <a:lnTo>
                            <a:pt x="2666239" y="470678"/>
                          </a:lnTo>
                          <a:lnTo>
                            <a:pt x="0" y="470678"/>
                          </a:lnTo>
                          <a:lnTo>
                            <a:pt x="0" y="78448"/>
                          </a:lnTo>
                          <a:cubicBezTo>
                            <a:pt x="0" y="35122"/>
                            <a:pt x="35122" y="0"/>
                            <a:pt x="78448" y="0"/>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一个圆顶角，剪去另一个顶角 146">
              <a:extLst>
                <a:ext uri="{FF2B5EF4-FFF2-40B4-BE49-F238E27FC236}">
                  <a16:creationId xmlns:a16="http://schemas.microsoft.com/office/drawing/2014/main" id="{5D564533-515B-404E-16A6-C7EAF17D88C4}"/>
                </a:ext>
              </a:extLst>
            </p:cNvPr>
            <p:cNvSpPr/>
            <p:nvPr userDrawn="1"/>
          </p:nvSpPr>
          <p:spPr>
            <a:xfrm>
              <a:off x="5841341" y="4464991"/>
              <a:ext cx="2666239" cy="470678"/>
            </a:xfrm>
            <a:custGeom>
              <a:avLst/>
              <a:gdLst>
                <a:gd name="connsiteX0" fmla="*/ 78448 w 2666239"/>
                <a:gd name="connsiteY0" fmla="*/ 0 h 470678"/>
                <a:gd name="connsiteX1" fmla="*/ 713610 w 2666239"/>
                <a:gd name="connsiteY1" fmla="*/ 0 h 470678"/>
                <a:gd name="connsiteX2" fmla="*/ 1325248 w 2666239"/>
                <a:gd name="connsiteY2" fmla="*/ 0 h 470678"/>
                <a:gd name="connsiteX3" fmla="*/ 2430900 w 2666239"/>
                <a:gd name="connsiteY3" fmla="*/ 0 h 470678"/>
                <a:gd name="connsiteX4" fmla="*/ 2666239 w 2666239"/>
                <a:gd name="connsiteY4" fmla="*/ 235339 h 470678"/>
                <a:gd name="connsiteX5" fmla="*/ 2666239 w 2666239"/>
                <a:gd name="connsiteY5" fmla="*/ 470678 h 470678"/>
                <a:gd name="connsiteX6" fmla="*/ 2079666 w 2666239"/>
                <a:gd name="connsiteY6" fmla="*/ 470678 h 470678"/>
                <a:gd name="connsiteX7" fmla="*/ 1519756 w 2666239"/>
                <a:gd name="connsiteY7" fmla="*/ 470678 h 470678"/>
                <a:gd name="connsiteX8" fmla="*/ 986508 w 2666239"/>
                <a:gd name="connsiteY8" fmla="*/ 470678 h 470678"/>
                <a:gd name="connsiteX9" fmla="*/ 0 w 2666239"/>
                <a:gd name="connsiteY9" fmla="*/ 470678 h 470678"/>
                <a:gd name="connsiteX10" fmla="*/ 0 w 2666239"/>
                <a:gd name="connsiteY10" fmla="*/ 78448 h 470678"/>
                <a:gd name="connsiteX11" fmla="*/ 78448 w 2666239"/>
                <a:gd name="connsiteY11" fmla="*/ 0 h 47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6239" h="470678" fill="none" extrusionOk="0">
                  <a:moveTo>
                    <a:pt x="78448" y="0"/>
                  </a:moveTo>
                  <a:cubicBezTo>
                    <a:pt x="309649" y="-26818"/>
                    <a:pt x="426458" y="1919"/>
                    <a:pt x="713610" y="0"/>
                  </a:cubicBezTo>
                  <a:cubicBezTo>
                    <a:pt x="1000762" y="-1919"/>
                    <a:pt x="1191832" y="64939"/>
                    <a:pt x="1325248" y="0"/>
                  </a:cubicBezTo>
                  <a:cubicBezTo>
                    <a:pt x="1458664" y="-64939"/>
                    <a:pt x="1980133" y="57185"/>
                    <a:pt x="2430900" y="0"/>
                  </a:cubicBezTo>
                  <a:cubicBezTo>
                    <a:pt x="2549167" y="109746"/>
                    <a:pt x="2565982" y="188606"/>
                    <a:pt x="2666239" y="235339"/>
                  </a:cubicBezTo>
                  <a:cubicBezTo>
                    <a:pt x="2680134" y="341020"/>
                    <a:pt x="2642879" y="364111"/>
                    <a:pt x="2666239" y="470678"/>
                  </a:cubicBezTo>
                  <a:cubicBezTo>
                    <a:pt x="2377839" y="498024"/>
                    <a:pt x="2372887" y="446066"/>
                    <a:pt x="2079666" y="470678"/>
                  </a:cubicBezTo>
                  <a:cubicBezTo>
                    <a:pt x="1786445" y="495290"/>
                    <a:pt x="1771175" y="422276"/>
                    <a:pt x="1519756" y="470678"/>
                  </a:cubicBezTo>
                  <a:cubicBezTo>
                    <a:pt x="1268337" y="519080"/>
                    <a:pt x="1250042" y="456047"/>
                    <a:pt x="986508" y="470678"/>
                  </a:cubicBezTo>
                  <a:cubicBezTo>
                    <a:pt x="722974" y="485309"/>
                    <a:pt x="285579" y="435285"/>
                    <a:pt x="0" y="470678"/>
                  </a:cubicBezTo>
                  <a:cubicBezTo>
                    <a:pt x="-15711" y="280074"/>
                    <a:pt x="30549" y="193339"/>
                    <a:pt x="0" y="78448"/>
                  </a:cubicBezTo>
                  <a:cubicBezTo>
                    <a:pt x="-234" y="30267"/>
                    <a:pt x="36318" y="754"/>
                    <a:pt x="78448" y="0"/>
                  </a:cubicBezTo>
                  <a:close/>
                </a:path>
                <a:path w="2666239" h="470678" stroke="0" extrusionOk="0">
                  <a:moveTo>
                    <a:pt x="78448" y="0"/>
                  </a:moveTo>
                  <a:cubicBezTo>
                    <a:pt x="306082" y="-57787"/>
                    <a:pt x="475074" y="8214"/>
                    <a:pt x="643036" y="0"/>
                  </a:cubicBezTo>
                  <a:cubicBezTo>
                    <a:pt x="810998" y="-8214"/>
                    <a:pt x="1018604" y="57247"/>
                    <a:pt x="1160576" y="0"/>
                  </a:cubicBezTo>
                  <a:cubicBezTo>
                    <a:pt x="1302548" y="-57247"/>
                    <a:pt x="1508620" y="70344"/>
                    <a:pt x="1795738" y="0"/>
                  </a:cubicBezTo>
                  <a:cubicBezTo>
                    <a:pt x="2082856" y="-70344"/>
                    <a:pt x="2195634" y="19091"/>
                    <a:pt x="2430900" y="0"/>
                  </a:cubicBezTo>
                  <a:cubicBezTo>
                    <a:pt x="2517552" y="69380"/>
                    <a:pt x="2528514" y="140788"/>
                    <a:pt x="2666239" y="235339"/>
                  </a:cubicBezTo>
                  <a:cubicBezTo>
                    <a:pt x="2668145" y="285104"/>
                    <a:pt x="2649244" y="361546"/>
                    <a:pt x="2666239" y="470678"/>
                  </a:cubicBezTo>
                  <a:cubicBezTo>
                    <a:pt x="2438322" y="505701"/>
                    <a:pt x="2406805" y="469970"/>
                    <a:pt x="2186316" y="470678"/>
                  </a:cubicBezTo>
                  <a:cubicBezTo>
                    <a:pt x="1965827" y="471386"/>
                    <a:pt x="1905935" y="465921"/>
                    <a:pt x="1653068" y="470678"/>
                  </a:cubicBezTo>
                  <a:cubicBezTo>
                    <a:pt x="1400201" y="475435"/>
                    <a:pt x="1312076" y="432206"/>
                    <a:pt x="1066496" y="470678"/>
                  </a:cubicBezTo>
                  <a:cubicBezTo>
                    <a:pt x="820916" y="509150"/>
                    <a:pt x="758987" y="437571"/>
                    <a:pt x="559910" y="470678"/>
                  </a:cubicBezTo>
                  <a:cubicBezTo>
                    <a:pt x="360833" y="503785"/>
                    <a:pt x="224819" y="458841"/>
                    <a:pt x="0" y="470678"/>
                  </a:cubicBezTo>
                  <a:cubicBezTo>
                    <a:pt x="-18734" y="324565"/>
                    <a:pt x="32809" y="181979"/>
                    <a:pt x="0" y="78448"/>
                  </a:cubicBezTo>
                  <a:cubicBezTo>
                    <a:pt x="1352" y="28763"/>
                    <a:pt x="33551" y="258"/>
                    <a:pt x="78448" y="0"/>
                  </a:cubicBezTo>
                  <a:close/>
                </a:path>
              </a:pathLst>
            </a:custGeom>
            <a:solidFill>
              <a:schemeClr val="accent2"/>
            </a:solidFill>
            <a:ln w="19050">
              <a:solidFill>
                <a:schemeClr val="tx1"/>
              </a:solidFill>
              <a:extLst>
                <a:ext uri="{C807C97D-BFC1-408E-A445-0C87EB9F89A2}">
                  <ask:lineSketchStyleProps xmlns:ask="http://schemas.microsoft.com/office/drawing/2018/sketchyshapes" sd="1219033472">
                    <a:custGeom>
                      <a:avLst/>
                      <a:gdLst>
                        <a:gd name="connsiteX0" fmla="*/ 78448 w 2666239"/>
                        <a:gd name="connsiteY0" fmla="*/ 0 h 470678"/>
                        <a:gd name="connsiteX1" fmla="*/ 2430900 w 2666239"/>
                        <a:gd name="connsiteY1" fmla="*/ 0 h 470678"/>
                        <a:gd name="connsiteX2" fmla="*/ 2666239 w 2666239"/>
                        <a:gd name="connsiteY2" fmla="*/ 235339 h 470678"/>
                        <a:gd name="connsiteX3" fmla="*/ 2666239 w 2666239"/>
                        <a:gd name="connsiteY3" fmla="*/ 470678 h 470678"/>
                        <a:gd name="connsiteX4" fmla="*/ 0 w 2666239"/>
                        <a:gd name="connsiteY4" fmla="*/ 470678 h 470678"/>
                        <a:gd name="connsiteX5" fmla="*/ 0 w 2666239"/>
                        <a:gd name="connsiteY5" fmla="*/ 78448 h 470678"/>
                        <a:gd name="connsiteX6" fmla="*/ 78448 w 2666239"/>
                        <a:gd name="connsiteY6" fmla="*/ 0 h 470678"/>
                        <a:gd name="connsiteX0" fmla="*/ 2150405 w 4738196"/>
                        <a:gd name="connsiteY0" fmla="*/ 4453951 h 4924629"/>
                        <a:gd name="connsiteX1" fmla="*/ 0 w 4738196"/>
                        <a:gd name="connsiteY1" fmla="*/ 0 h 4924629"/>
                        <a:gd name="connsiteX2" fmla="*/ 4502857 w 4738196"/>
                        <a:gd name="connsiteY2" fmla="*/ 4453951 h 4924629"/>
                        <a:gd name="connsiteX3" fmla="*/ 4738196 w 4738196"/>
                        <a:gd name="connsiteY3" fmla="*/ 4689290 h 4924629"/>
                        <a:gd name="connsiteX4" fmla="*/ 4738196 w 4738196"/>
                        <a:gd name="connsiteY4" fmla="*/ 4924629 h 4924629"/>
                        <a:gd name="connsiteX5" fmla="*/ 2071957 w 4738196"/>
                        <a:gd name="connsiteY5" fmla="*/ 4924629 h 4924629"/>
                        <a:gd name="connsiteX6" fmla="*/ 2071957 w 4738196"/>
                        <a:gd name="connsiteY6" fmla="*/ 4532399 h 4924629"/>
                        <a:gd name="connsiteX7" fmla="*/ 2150405 w 4738196"/>
                        <a:gd name="connsiteY7" fmla="*/ 4453951 h 4924629"/>
                        <a:gd name="connsiteX0" fmla="*/ 78448 w 2666239"/>
                        <a:gd name="connsiteY0" fmla="*/ 0 h 470678"/>
                        <a:gd name="connsiteX1" fmla="*/ 2430900 w 2666239"/>
                        <a:gd name="connsiteY1" fmla="*/ 0 h 470678"/>
                        <a:gd name="connsiteX2" fmla="*/ 2666239 w 2666239"/>
                        <a:gd name="connsiteY2" fmla="*/ 235339 h 470678"/>
                        <a:gd name="connsiteX3" fmla="*/ 2666239 w 2666239"/>
                        <a:gd name="connsiteY3" fmla="*/ 470678 h 470678"/>
                        <a:gd name="connsiteX4" fmla="*/ 0 w 2666239"/>
                        <a:gd name="connsiteY4" fmla="*/ 470678 h 470678"/>
                        <a:gd name="connsiteX5" fmla="*/ 0 w 2666239"/>
                        <a:gd name="connsiteY5" fmla="*/ 78448 h 470678"/>
                        <a:gd name="connsiteX6" fmla="*/ 78448 w 2666239"/>
                        <a:gd name="connsiteY6" fmla="*/ 0 h 47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6239" h="470678">
                          <a:moveTo>
                            <a:pt x="78448" y="0"/>
                          </a:moveTo>
                          <a:lnTo>
                            <a:pt x="2430900" y="0"/>
                          </a:lnTo>
                          <a:lnTo>
                            <a:pt x="2666239" y="235339"/>
                          </a:lnTo>
                          <a:lnTo>
                            <a:pt x="2666239" y="470678"/>
                          </a:lnTo>
                          <a:lnTo>
                            <a:pt x="0" y="470678"/>
                          </a:lnTo>
                          <a:lnTo>
                            <a:pt x="0" y="78448"/>
                          </a:lnTo>
                          <a:cubicBezTo>
                            <a:pt x="0" y="35122"/>
                            <a:pt x="35122" y="0"/>
                            <a:pt x="78448" y="0"/>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a:extLst>
              <a:ext uri="{FF2B5EF4-FFF2-40B4-BE49-F238E27FC236}">
                <a16:creationId xmlns:a16="http://schemas.microsoft.com/office/drawing/2014/main" id="{D06EA640-F0EC-826A-6572-A0B03F7EBA9B}"/>
              </a:ext>
            </a:extLst>
          </p:cNvPr>
          <p:cNvGrpSpPr/>
          <p:nvPr userDrawn="1"/>
        </p:nvGrpSpPr>
        <p:grpSpPr>
          <a:xfrm rot="17454637">
            <a:off x="10425992" y="3389958"/>
            <a:ext cx="722099" cy="631852"/>
            <a:chOff x="7245725" y="5470325"/>
            <a:chExt cx="3595788" cy="3146390"/>
          </a:xfrm>
        </p:grpSpPr>
        <p:sp>
          <p:nvSpPr>
            <p:cNvPr id="102" name="任意多边形: 形状 101">
              <a:extLst>
                <a:ext uri="{FF2B5EF4-FFF2-40B4-BE49-F238E27FC236}">
                  <a16:creationId xmlns:a16="http://schemas.microsoft.com/office/drawing/2014/main" id="{9D25D03A-DAFD-3477-7AFD-27B444A8EAD8}"/>
                </a:ext>
              </a:extLst>
            </p:cNvPr>
            <p:cNvSpPr/>
            <p:nvPr userDrawn="1"/>
          </p:nvSpPr>
          <p:spPr>
            <a:xfrm rot="2700000">
              <a:off x="8061045" y="5836248"/>
              <a:ext cx="2390171" cy="3170764"/>
            </a:xfrm>
            <a:custGeom>
              <a:avLst/>
              <a:gdLst>
                <a:gd name="connsiteX0" fmla="*/ 0 w 2390171"/>
                <a:gd name="connsiteY0" fmla="*/ 0 h 3170764"/>
                <a:gd name="connsiteX1" fmla="*/ 807167 w 2390171"/>
                <a:gd name="connsiteY1" fmla="*/ 0 h 3170764"/>
                <a:gd name="connsiteX2" fmla="*/ 2390171 w 2390171"/>
                <a:gd name="connsiteY2" fmla="*/ 1585382 h 3170764"/>
                <a:gd name="connsiteX3" fmla="*/ 807167 w 2390171"/>
                <a:gd name="connsiteY3" fmla="*/ 3170764 h 3170764"/>
                <a:gd name="connsiteX4" fmla="*/ 1 w 2390171"/>
                <a:gd name="connsiteY4" fmla="*/ 3170764 h 31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171" h="3170764">
                  <a:moveTo>
                    <a:pt x="0" y="0"/>
                  </a:moveTo>
                  <a:lnTo>
                    <a:pt x="807167" y="0"/>
                  </a:lnTo>
                  <a:lnTo>
                    <a:pt x="2390171" y="1585382"/>
                  </a:lnTo>
                  <a:lnTo>
                    <a:pt x="807167" y="3170764"/>
                  </a:lnTo>
                  <a:lnTo>
                    <a:pt x="1" y="3170764"/>
                  </a:lnTo>
                  <a:close/>
                </a:path>
              </a:pathLst>
            </a:custGeom>
            <a:pattFill prst="dotDmnd">
              <a:fgClr>
                <a:schemeClr val="tx1"/>
              </a:fgClr>
              <a:bgClr>
                <a:schemeClr val="bg1"/>
              </a:bgClr>
            </a:patt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9" name="直角三角形 118">
              <a:extLst>
                <a:ext uri="{FF2B5EF4-FFF2-40B4-BE49-F238E27FC236}">
                  <a16:creationId xmlns:a16="http://schemas.microsoft.com/office/drawing/2014/main" id="{6A14E943-36B2-319F-AF7B-1800AA180CFE}"/>
                </a:ext>
              </a:extLst>
            </p:cNvPr>
            <p:cNvSpPr/>
            <p:nvPr userDrawn="1"/>
          </p:nvSpPr>
          <p:spPr>
            <a:xfrm flipH="1">
              <a:off x="7245725" y="5470325"/>
              <a:ext cx="2263934" cy="2263934"/>
            </a:xfrm>
            <a:prstGeom prst="rtTriangle">
              <a:avLst/>
            </a:prstGeom>
            <a:solidFill>
              <a:schemeClr val="accent3"/>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ysClr val="windowText" lastClr="000000"/>
                  </a:solidFill>
                </a:ln>
              </a:endParaRPr>
            </a:p>
          </p:txBody>
        </p:sp>
      </p:grpSp>
      <p:grpSp>
        <p:nvGrpSpPr>
          <p:cNvPr id="155" name="组合 154">
            <a:extLst>
              <a:ext uri="{FF2B5EF4-FFF2-40B4-BE49-F238E27FC236}">
                <a16:creationId xmlns:a16="http://schemas.microsoft.com/office/drawing/2014/main" id="{46DDFFE2-7CEB-8558-AD3E-1BE05EAFC93B}"/>
              </a:ext>
            </a:extLst>
          </p:cNvPr>
          <p:cNvGrpSpPr/>
          <p:nvPr userDrawn="1"/>
        </p:nvGrpSpPr>
        <p:grpSpPr>
          <a:xfrm>
            <a:off x="9588389" y="1918769"/>
            <a:ext cx="686219" cy="617623"/>
            <a:chOff x="6487966" y="-10199873"/>
            <a:chExt cx="5370950" cy="4834056"/>
          </a:xfrm>
        </p:grpSpPr>
        <p:sp>
          <p:nvSpPr>
            <p:cNvPr id="141" name="任意多边形: 形状 140">
              <a:extLst>
                <a:ext uri="{FF2B5EF4-FFF2-40B4-BE49-F238E27FC236}">
                  <a16:creationId xmlns:a16="http://schemas.microsoft.com/office/drawing/2014/main" id="{B5AA1AC7-0CB2-ACEC-B586-F4231313BB89}"/>
                </a:ext>
              </a:extLst>
            </p:cNvPr>
            <p:cNvSpPr/>
            <p:nvPr userDrawn="1"/>
          </p:nvSpPr>
          <p:spPr>
            <a:xfrm rot="2700000">
              <a:off x="7730747" y="-9493986"/>
              <a:ext cx="3548695" cy="4707643"/>
            </a:xfrm>
            <a:custGeom>
              <a:avLst/>
              <a:gdLst>
                <a:gd name="connsiteX0" fmla="*/ 0 w 2390171"/>
                <a:gd name="connsiteY0" fmla="*/ 0 h 3170764"/>
                <a:gd name="connsiteX1" fmla="*/ 807167 w 2390171"/>
                <a:gd name="connsiteY1" fmla="*/ 0 h 3170764"/>
                <a:gd name="connsiteX2" fmla="*/ 2390171 w 2390171"/>
                <a:gd name="connsiteY2" fmla="*/ 1585382 h 3170764"/>
                <a:gd name="connsiteX3" fmla="*/ 807167 w 2390171"/>
                <a:gd name="connsiteY3" fmla="*/ 3170764 h 3170764"/>
                <a:gd name="connsiteX4" fmla="*/ 1 w 2390171"/>
                <a:gd name="connsiteY4" fmla="*/ 3170764 h 31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171" h="3170764">
                  <a:moveTo>
                    <a:pt x="0" y="0"/>
                  </a:moveTo>
                  <a:lnTo>
                    <a:pt x="807167" y="0"/>
                  </a:lnTo>
                  <a:lnTo>
                    <a:pt x="2390171" y="1585382"/>
                  </a:lnTo>
                  <a:lnTo>
                    <a:pt x="807167" y="3170764"/>
                  </a:lnTo>
                  <a:lnTo>
                    <a:pt x="1" y="3170764"/>
                  </a:lnTo>
                  <a:close/>
                </a:path>
              </a:pathLst>
            </a:custGeom>
            <a:solidFill>
              <a:schemeClr val="accent5"/>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54" name="图片 153">
              <a:extLst>
                <a:ext uri="{FF2B5EF4-FFF2-40B4-BE49-F238E27FC236}">
                  <a16:creationId xmlns:a16="http://schemas.microsoft.com/office/drawing/2014/main" id="{FF8E0821-6B7B-D58A-866B-A8B8FA17A6A2}"/>
                </a:ext>
              </a:extLst>
            </p:cNvPr>
            <p:cNvPicPr>
              <a:picLocks noChangeAspect="1"/>
            </p:cNvPicPr>
            <p:nvPr userDrawn="1"/>
          </p:nvPicPr>
          <p:blipFill>
            <a:blip r:embed="rId2"/>
            <a:srcRect l="4502" t="37438" r="43367" b="10051"/>
            <a:stretch>
              <a:fillRect/>
            </a:stretch>
          </p:blipFill>
          <p:spPr>
            <a:xfrm>
              <a:off x="6540671" y="-10059225"/>
              <a:ext cx="4176201" cy="4176205"/>
            </a:xfrm>
            <a:custGeom>
              <a:avLst/>
              <a:gdLst>
                <a:gd name="connsiteX0" fmla="*/ 3328805 w 4176204"/>
                <a:gd name="connsiteY0" fmla="*/ 0 h 4176206"/>
                <a:gd name="connsiteX1" fmla="*/ 4176204 w 4176204"/>
                <a:gd name="connsiteY1" fmla="*/ 847400 h 4176206"/>
                <a:gd name="connsiteX2" fmla="*/ 4173708 w 4176204"/>
                <a:gd name="connsiteY2" fmla="*/ 4173710 h 4176206"/>
                <a:gd name="connsiteX3" fmla="*/ 847399 w 4176204"/>
                <a:gd name="connsiteY3" fmla="*/ 4176206 h 4176206"/>
                <a:gd name="connsiteX4" fmla="*/ 0 w 4176204"/>
                <a:gd name="connsiteY4" fmla="*/ 3328808 h 4176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204" h="4176206">
                  <a:moveTo>
                    <a:pt x="3328805" y="0"/>
                  </a:moveTo>
                  <a:lnTo>
                    <a:pt x="4176204" y="847400"/>
                  </a:lnTo>
                  <a:lnTo>
                    <a:pt x="4173708" y="4173710"/>
                  </a:lnTo>
                  <a:lnTo>
                    <a:pt x="847399" y="4176206"/>
                  </a:lnTo>
                  <a:lnTo>
                    <a:pt x="0" y="3328808"/>
                  </a:lnTo>
                  <a:close/>
                </a:path>
              </a:pathLst>
            </a:custGeom>
            <a:ln w="12700">
              <a:solidFill>
                <a:schemeClr val="tx1"/>
              </a:solidFill>
            </a:ln>
          </p:spPr>
        </p:pic>
        <p:sp>
          <p:nvSpPr>
            <p:cNvPr id="142" name="矩形 141">
              <a:extLst>
                <a:ext uri="{FF2B5EF4-FFF2-40B4-BE49-F238E27FC236}">
                  <a16:creationId xmlns:a16="http://schemas.microsoft.com/office/drawing/2014/main" id="{4488BD25-9455-63E0-DFB4-CD4185ACB01F}"/>
                </a:ext>
              </a:extLst>
            </p:cNvPr>
            <p:cNvSpPr/>
            <p:nvPr userDrawn="1"/>
          </p:nvSpPr>
          <p:spPr>
            <a:xfrm flipH="1">
              <a:off x="6487966" y="-10199873"/>
              <a:ext cx="3386123" cy="3419124"/>
            </a:xfrm>
            <a:prstGeom prst="rect">
              <a:avLst/>
            </a:prstGeom>
            <a:pattFill prst="dotDmnd">
              <a:fgClr>
                <a:schemeClr val="accent5"/>
              </a:fgClr>
              <a:bgClr>
                <a:schemeClr val="bg1"/>
              </a:bgClr>
            </a:patt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ysClr val="windowText" lastClr="000000"/>
                  </a:solidFill>
                </a:ln>
              </a:endParaRPr>
            </a:p>
          </p:txBody>
        </p:sp>
      </p:grpSp>
      <p:grpSp>
        <p:nvGrpSpPr>
          <p:cNvPr id="161" name="组合 160">
            <a:extLst>
              <a:ext uri="{FF2B5EF4-FFF2-40B4-BE49-F238E27FC236}">
                <a16:creationId xmlns:a16="http://schemas.microsoft.com/office/drawing/2014/main" id="{7FE4FF42-FD2B-BCA2-597B-E770A1C54386}"/>
              </a:ext>
            </a:extLst>
          </p:cNvPr>
          <p:cNvGrpSpPr/>
          <p:nvPr userDrawn="1"/>
        </p:nvGrpSpPr>
        <p:grpSpPr>
          <a:xfrm>
            <a:off x="1099452" y="1357971"/>
            <a:ext cx="2275258" cy="1240022"/>
            <a:chOff x="1099452" y="1357971"/>
            <a:chExt cx="2275258" cy="1240022"/>
          </a:xfrm>
        </p:grpSpPr>
        <p:sp>
          <p:nvSpPr>
            <p:cNvPr id="124" name="矩形: 圆角 123">
              <a:extLst>
                <a:ext uri="{FF2B5EF4-FFF2-40B4-BE49-F238E27FC236}">
                  <a16:creationId xmlns:a16="http://schemas.microsoft.com/office/drawing/2014/main" id="{3B7A565D-4B65-F59F-3794-12F738C9A2AB}"/>
                </a:ext>
              </a:extLst>
            </p:cNvPr>
            <p:cNvSpPr/>
            <p:nvPr userDrawn="1"/>
          </p:nvSpPr>
          <p:spPr>
            <a:xfrm rot="5400000">
              <a:off x="1665916" y="899535"/>
              <a:ext cx="1112770" cy="2245697"/>
            </a:xfrm>
            <a:prstGeom prst="round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矩形: 圆顶角 155">
              <a:extLst>
                <a:ext uri="{FF2B5EF4-FFF2-40B4-BE49-F238E27FC236}">
                  <a16:creationId xmlns:a16="http://schemas.microsoft.com/office/drawing/2014/main" id="{6AC8238E-66B4-6FA9-9512-6FF944F36F09}"/>
                </a:ext>
              </a:extLst>
            </p:cNvPr>
            <p:cNvSpPr/>
            <p:nvPr userDrawn="1"/>
          </p:nvSpPr>
          <p:spPr>
            <a:xfrm>
              <a:off x="1306763" y="1357971"/>
              <a:ext cx="648351" cy="223873"/>
            </a:xfrm>
            <a:prstGeom prst="round2SameRect">
              <a:avLst/>
            </a:prstGeom>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圆角 136">
              <a:extLst>
                <a:ext uri="{FF2B5EF4-FFF2-40B4-BE49-F238E27FC236}">
                  <a16:creationId xmlns:a16="http://schemas.microsoft.com/office/drawing/2014/main" id="{2DE33D5A-F8C0-2B25-DB16-20FA5FB5BFAC}"/>
                </a:ext>
              </a:extLst>
            </p:cNvPr>
            <p:cNvSpPr/>
            <p:nvPr userDrawn="1"/>
          </p:nvSpPr>
          <p:spPr>
            <a:xfrm rot="5400000">
              <a:off x="1712946" y="936229"/>
              <a:ext cx="1077831" cy="2245697"/>
            </a:xfrm>
            <a:prstGeom prst="roundRect">
              <a:avLst/>
            </a:prstGeom>
            <a:pattFill prst="dotDmnd">
              <a:fgClr>
                <a:schemeClr val="bg1">
                  <a:lumMod val="85000"/>
                </a:schemeClr>
              </a:fgClr>
              <a:bgClr>
                <a:schemeClr val="bg1"/>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圆: 空心 156">
              <a:extLst>
                <a:ext uri="{FF2B5EF4-FFF2-40B4-BE49-F238E27FC236}">
                  <a16:creationId xmlns:a16="http://schemas.microsoft.com/office/drawing/2014/main" id="{37A8F7D8-30BB-21C2-BF8D-1503B1964AF4}"/>
                </a:ext>
              </a:extLst>
            </p:cNvPr>
            <p:cNvSpPr/>
            <p:nvPr userDrawn="1"/>
          </p:nvSpPr>
          <p:spPr>
            <a:xfrm>
              <a:off x="1354668" y="1392422"/>
              <a:ext cx="78770" cy="78770"/>
            </a:xfrm>
            <a:prstGeom prst="donu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8" name="圆: 空心 157">
              <a:extLst>
                <a:ext uri="{FF2B5EF4-FFF2-40B4-BE49-F238E27FC236}">
                  <a16:creationId xmlns:a16="http://schemas.microsoft.com/office/drawing/2014/main" id="{DE8FE29B-1E24-217E-3A8C-932DAB2A0140}"/>
                </a:ext>
              </a:extLst>
            </p:cNvPr>
            <p:cNvSpPr/>
            <p:nvPr userDrawn="1"/>
          </p:nvSpPr>
          <p:spPr>
            <a:xfrm>
              <a:off x="1481807" y="1392422"/>
              <a:ext cx="78770" cy="78770"/>
            </a:xfrm>
            <a:prstGeom prst="donu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9" name="圆: 空心 158">
              <a:extLst>
                <a:ext uri="{FF2B5EF4-FFF2-40B4-BE49-F238E27FC236}">
                  <a16:creationId xmlns:a16="http://schemas.microsoft.com/office/drawing/2014/main" id="{7F71EE95-9CC6-E3CD-B300-6D3524AFDDBF}"/>
                </a:ext>
              </a:extLst>
            </p:cNvPr>
            <p:cNvSpPr/>
            <p:nvPr userDrawn="1"/>
          </p:nvSpPr>
          <p:spPr>
            <a:xfrm>
              <a:off x="1598445" y="1392422"/>
              <a:ext cx="78770" cy="78770"/>
            </a:xfrm>
            <a:prstGeom prst="donu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0" name="圆: 空心 159">
              <a:extLst>
                <a:ext uri="{FF2B5EF4-FFF2-40B4-BE49-F238E27FC236}">
                  <a16:creationId xmlns:a16="http://schemas.microsoft.com/office/drawing/2014/main" id="{A112CD6A-0A0E-4E93-2CDF-9FD051F04B53}"/>
                </a:ext>
              </a:extLst>
            </p:cNvPr>
            <p:cNvSpPr/>
            <p:nvPr userDrawn="1"/>
          </p:nvSpPr>
          <p:spPr>
            <a:xfrm>
              <a:off x="1707520" y="1392422"/>
              <a:ext cx="78770" cy="78770"/>
            </a:xfrm>
            <a:prstGeom prst="donu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0" name="文本占位符 143">
            <a:extLst>
              <a:ext uri="{FF2B5EF4-FFF2-40B4-BE49-F238E27FC236}">
                <a16:creationId xmlns:a16="http://schemas.microsoft.com/office/drawing/2014/main" id="{B7C520FE-962C-9A99-3878-69DF87986CC6}"/>
              </a:ext>
            </a:extLst>
          </p:cNvPr>
          <p:cNvSpPr>
            <a:spLocks noGrp="1"/>
          </p:cNvSpPr>
          <p:nvPr userDrawn="1">
            <p:ph type="body" sz="quarter" idx="17" hasCustomPrompt="1"/>
          </p:nvPr>
        </p:nvSpPr>
        <p:spPr>
          <a:xfrm>
            <a:off x="1143367" y="1577054"/>
            <a:ext cx="2201783" cy="1015663"/>
          </a:xfrm>
          <a:prstGeom prst="rect">
            <a:avLst/>
          </a:prstGeom>
        </p:spPr>
        <p:txBody>
          <a:bodyPr vert="horz" wrap="square">
            <a:spAutoFit/>
          </a:bodyPr>
          <a:lstStyle>
            <a:lvl1pPr marL="0" indent="0" algn="ctr" defTabSz="914354" rtl="0" eaLnBrk="1" latinLnBrk="0" hangingPunct="1">
              <a:lnSpc>
                <a:spcPct val="100000"/>
              </a:lnSpc>
              <a:spcBef>
                <a:spcPct val="0"/>
              </a:spcBef>
              <a:buNone/>
              <a:defRPr lang="zh-CN" altLang="en-US" sz="6000" b="1" kern="1200" dirty="0">
                <a:ln w="19050">
                  <a:solidFill>
                    <a:schemeClr val="tx1"/>
                  </a:solidFill>
                </a:ln>
                <a:solidFill>
                  <a:schemeClr val="accent1"/>
                </a:solidFill>
                <a:effectLst/>
                <a:latin typeface="汉仪菱心体简" panose="02010609000101010101" pitchFamily="49" charset="-122"/>
                <a:ea typeface="汉仪菱心体简" panose="02010609000101010101" pitchFamily="49" charset="-122"/>
                <a:cs typeface="+mj-cs"/>
              </a:defRPr>
            </a:lvl1pPr>
          </a:lstStyle>
          <a:p>
            <a:pPr defTabSz="914354"/>
            <a:r>
              <a:rPr lang="en-US" altLang="zh-CN" dirty="0">
                <a:ln w="19050">
                  <a:solidFill>
                    <a:schemeClr val="tx1"/>
                  </a:solidFill>
                </a:ln>
                <a:solidFill>
                  <a:schemeClr val="accent4"/>
                </a:solidFill>
              </a:rPr>
              <a:t>20XX</a:t>
            </a:r>
            <a:endParaRPr lang="zh-CN" altLang="en-US" dirty="0">
              <a:ln w="19050">
                <a:solidFill>
                  <a:schemeClr val="tx1"/>
                </a:solidFill>
              </a:ln>
              <a:solidFill>
                <a:schemeClr val="accent4"/>
              </a:solidFill>
            </a:endParaRPr>
          </a:p>
        </p:txBody>
      </p:sp>
      <p:grpSp>
        <p:nvGrpSpPr>
          <p:cNvPr id="100" name="组合 99">
            <a:extLst>
              <a:ext uri="{FF2B5EF4-FFF2-40B4-BE49-F238E27FC236}">
                <a16:creationId xmlns:a16="http://schemas.microsoft.com/office/drawing/2014/main" id="{2882C3E9-3AC3-D5BD-235E-DDED9A2275B8}"/>
              </a:ext>
            </a:extLst>
          </p:cNvPr>
          <p:cNvGrpSpPr/>
          <p:nvPr userDrawn="1"/>
        </p:nvGrpSpPr>
        <p:grpSpPr>
          <a:xfrm>
            <a:off x="2860668" y="4572197"/>
            <a:ext cx="2765374" cy="531192"/>
            <a:chOff x="1988892" y="4361207"/>
            <a:chExt cx="2765374" cy="531192"/>
          </a:xfrm>
        </p:grpSpPr>
        <p:sp>
          <p:nvSpPr>
            <p:cNvPr id="145" name="矩形: 一个圆顶角，剪去另一个顶角 144">
              <a:extLst>
                <a:ext uri="{FF2B5EF4-FFF2-40B4-BE49-F238E27FC236}">
                  <a16:creationId xmlns:a16="http://schemas.microsoft.com/office/drawing/2014/main" id="{1033699F-A29B-9E9F-2C94-3AC7A0006257}"/>
                </a:ext>
              </a:extLst>
            </p:cNvPr>
            <p:cNvSpPr/>
            <p:nvPr userDrawn="1"/>
          </p:nvSpPr>
          <p:spPr>
            <a:xfrm>
              <a:off x="1988892" y="4361207"/>
              <a:ext cx="2666239" cy="470678"/>
            </a:xfrm>
            <a:custGeom>
              <a:avLst/>
              <a:gdLst>
                <a:gd name="connsiteX0" fmla="*/ 78448 w 2666239"/>
                <a:gd name="connsiteY0" fmla="*/ 0 h 470678"/>
                <a:gd name="connsiteX1" fmla="*/ 595987 w 2666239"/>
                <a:gd name="connsiteY1" fmla="*/ 0 h 470678"/>
                <a:gd name="connsiteX2" fmla="*/ 1113527 w 2666239"/>
                <a:gd name="connsiteY2" fmla="*/ 0 h 470678"/>
                <a:gd name="connsiteX3" fmla="*/ 1631066 w 2666239"/>
                <a:gd name="connsiteY3" fmla="*/ 0 h 470678"/>
                <a:gd name="connsiteX4" fmla="*/ 2430900 w 2666239"/>
                <a:gd name="connsiteY4" fmla="*/ 0 h 470678"/>
                <a:gd name="connsiteX5" fmla="*/ 2666239 w 2666239"/>
                <a:gd name="connsiteY5" fmla="*/ 235339 h 470678"/>
                <a:gd name="connsiteX6" fmla="*/ 2666239 w 2666239"/>
                <a:gd name="connsiteY6" fmla="*/ 470678 h 470678"/>
                <a:gd name="connsiteX7" fmla="*/ 2159654 w 2666239"/>
                <a:gd name="connsiteY7" fmla="*/ 470678 h 470678"/>
                <a:gd name="connsiteX8" fmla="*/ 1573081 w 2666239"/>
                <a:gd name="connsiteY8" fmla="*/ 470678 h 470678"/>
                <a:gd name="connsiteX9" fmla="*/ 1119820 w 2666239"/>
                <a:gd name="connsiteY9" fmla="*/ 470678 h 470678"/>
                <a:gd name="connsiteX10" fmla="*/ 559910 w 2666239"/>
                <a:gd name="connsiteY10" fmla="*/ 470678 h 470678"/>
                <a:gd name="connsiteX11" fmla="*/ 0 w 2666239"/>
                <a:gd name="connsiteY11" fmla="*/ 470678 h 470678"/>
                <a:gd name="connsiteX12" fmla="*/ 0 w 2666239"/>
                <a:gd name="connsiteY12" fmla="*/ 78448 h 470678"/>
                <a:gd name="connsiteX13" fmla="*/ 78448 w 2666239"/>
                <a:gd name="connsiteY13" fmla="*/ 0 h 47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66239" h="470678" fill="none" extrusionOk="0">
                  <a:moveTo>
                    <a:pt x="78448" y="0"/>
                  </a:moveTo>
                  <a:cubicBezTo>
                    <a:pt x="234791" y="-56733"/>
                    <a:pt x="449386" y="59126"/>
                    <a:pt x="595987" y="0"/>
                  </a:cubicBezTo>
                  <a:cubicBezTo>
                    <a:pt x="742588" y="-59126"/>
                    <a:pt x="901447" y="44755"/>
                    <a:pt x="1113527" y="0"/>
                  </a:cubicBezTo>
                  <a:cubicBezTo>
                    <a:pt x="1325607" y="-44755"/>
                    <a:pt x="1457286" y="52247"/>
                    <a:pt x="1631066" y="0"/>
                  </a:cubicBezTo>
                  <a:cubicBezTo>
                    <a:pt x="1804846" y="-52247"/>
                    <a:pt x="2248656" y="90044"/>
                    <a:pt x="2430900" y="0"/>
                  </a:cubicBezTo>
                  <a:cubicBezTo>
                    <a:pt x="2519771" y="58415"/>
                    <a:pt x="2524908" y="143536"/>
                    <a:pt x="2666239" y="235339"/>
                  </a:cubicBezTo>
                  <a:cubicBezTo>
                    <a:pt x="2686321" y="290608"/>
                    <a:pt x="2654380" y="356498"/>
                    <a:pt x="2666239" y="470678"/>
                  </a:cubicBezTo>
                  <a:cubicBezTo>
                    <a:pt x="2557319" y="475334"/>
                    <a:pt x="2390139" y="443757"/>
                    <a:pt x="2159654" y="470678"/>
                  </a:cubicBezTo>
                  <a:cubicBezTo>
                    <a:pt x="1929169" y="497599"/>
                    <a:pt x="1802491" y="464150"/>
                    <a:pt x="1573081" y="470678"/>
                  </a:cubicBezTo>
                  <a:cubicBezTo>
                    <a:pt x="1343671" y="477206"/>
                    <a:pt x="1216964" y="417805"/>
                    <a:pt x="1119820" y="470678"/>
                  </a:cubicBezTo>
                  <a:cubicBezTo>
                    <a:pt x="1022676" y="523551"/>
                    <a:pt x="778263" y="468815"/>
                    <a:pt x="559910" y="470678"/>
                  </a:cubicBezTo>
                  <a:cubicBezTo>
                    <a:pt x="341557" y="472541"/>
                    <a:pt x="253219" y="422179"/>
                    <a:pt x="0" y="470678"/>
                  </a:cubicBezTo>
                  <a:cubicBezTo>
                    <a:pt x="-41654" y="275971"/>
                    <a:pt x="45139" y="159001"/>
                    <a:pt x="0" y="78448"/>
                  </a:cubicBezTo>
                  <a:cubicBezTo>
                    <a:pt x="10517" y="35567"/>
                    <a:pt x="43250" y="-1950"/>
                    <a:pt x="78448" y="0"/>
                  </a:cubicBezTo>
                  <a:close/>
                </a:path>
                <a:path w="2666239" h="470678" stroke="0" extrusionOk="0">
                  <a:moveTo>
                    <a:pt x="78448" y="0"/>
                  </a:moveTo>
                  <a:cubicBezTo>
                    <a:pt x="311689" y="-70465"/>
                    <a:pt x="513432" y="65202"/>
                    <a:pt x="690086" y="0"/>
                  </a:cubicBezTo>
                  <a:cubicBezTo>
                    <a:pt x="866740" y="-65202"/>
                    <a:pt x="1102386" y="39927"/>
                    <a:pt x="1254674" y="0"/>
                  </a:cubicBezTo>
                  <a:cubicBezTo>
                    <a:pt x="1406962" y="-39927"/>
                    <a:pt x="1626402" y="19420"/>
                    <a:pt x="1866312" y="0"/>
                  </a:cubicBezTo>
                  <a:cubicBezTo>
                    <a:pt x="2106222" y="-19420"/>
                    <a:pt x="2159637" y="52902"/>
                    <a:pt x="2430900" y="0"/>
                  </a:cubicBezTo>
                  <a:cubicBezTo>
                    <a:pt x="2509453" y="63412"/>
                    <a:pt x="2575428" y="144636"/>
                    <a:pt x="2666239" y="235339"/>
                  </a:cubicBezTo>
                  <a:cubicBezTo>
                    <a:pt x="2680844" y="312422"/>
                    <a:pt x="2653980" y="384228"/>
                    <a:pt x="2666239" y="470678"/>
                  </a:cubicBezTo>
                  <a:cubicBezTo>
                    <a:pt x="2534324" y="481447"/>
                    <a:pt x="2392126" y="443712"/>
                    <a:pt x="2132991" y="470678"/>
                  </a:cubicBezTo>
                  <a:cubicBezTo>
                    <a:pt x="1873856" y="497644"/>
                    <a:pt x="1844399" y="433773"/>
                    <a:pt x="1599743" y="470678"/>
                  </a:cubicBezTo>
                  <a:cubicBezTo>
                    <a:pt x="1355087" y="507583"/>
                    <a:pt x="1278755" y="421984"/>
                    <a:pt x="1039833" y="470678"/>
                  </a:cubicBezTo>
                  <a:cubicBezTo>
                    <a:pt x="800911" y="519372"/>
                    <a:pt x="690868" y="449041"/>
                    <a:pt x="559910" y="470678"/>
                  </a:cubicBezTo>
                  <a:cubicBezTo>
                    <a:pt x="428952" y="492315"/>
                    <a:pt x="112046" y="457837"/>
                    <a:pt x="0" y="470678"/>
                  </a:cubicBezTo>
                  <a:cubicBezTo>
                    <a:pt x="-9503" y="349663"/>
                    <a:pt x="3674" y="204241"/>
                    <a:pt x="0" y="78448"/>
                  </a:cubicBezTo>
                  <a:cubicBezTo>
                    <a:pt x="-5358" y="33834"/>
                    <a:pt x="40174" y="-3232"/>
                    <a:pt x="78448" y="0"/>
                  </a:cubicBezTo>
                  <a:close/>
                </a:path>
              </a:pathLst>
            </a:custGeom>
            <a:pattFill prst="wdDnDiag">
              <a:fgClr>
                <a:schemeClr val="tx1">
                  <a:lumMod val="50000"/>
                  <a:lumOff val="50000"/>
                </a:schemeClr>
              </a:fgClr>
              <a:bgClr>
                <a:schemeClr val="bg1"/>
              </a:bgClr>
            </a:pattFill>
            <a:ln w="19050">
              <a:solidFill>
                <a:schemeClr val="tx1"/>
              </a:solidFill>
              <a:extLst>
                <a:ext uri="{C807C97D-BFC1-408E-A445-0C87EB9F89A2}">
                  <ask:lineSketchStyleProps xmlns:ask="http://schemas.microsoft.com/office/drawing/2018/sketchyshapes" sd="649993979">
                    <a:prstGeom prst="snipRoundRect">
                      <a:avLst>
                        <a:gd name="adj1" fmla="val 16667"/>
                        <a:gd name="adj2" fmla="val 50000"/>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矩形: 一个圆顶角，剪去另一个顶角 98">
              <a:extLst>
                <a:ext uri="{FF2B5EF4-FFF2-40B4-BE49-F238E27FC236}">
                  <a16:creationId xmlns:a16="http://schemas.microsoft.com/office/drawing/2014/main" id="{60978E6B-196F-EBF4-FFB4-C778E29F8BC8}"/>
                </a:ext>
              </a:extLst>
            </p:cNvPr>
            <p:cNvSpPr/>
            <p:nvPr userDrawn="1"/>
          </p:nvSpPr>
          <p:spPr>
            <a:xfrm>
              <a:off x="2088027" y="4421721"/>
              <a:ext cx="2666239" cy="470678"/>
            </a:xfrm>
            <a:custGeom>
              <a:avLst/>
              <a:gdLst>
                <a:gd name="connsiteX0" fmla="*/ 78448 w 2666239"/>
                <a:gd name="connsiteY0" fmla="*/ 0 h 470678"/>
                <a:gd name="connsiteX1" fmla="*/ 595987 w 2666239"/>
                <a:gd name="connsiteY1" fmla="*/ 0 h 470678"/>
                <a:gd name="connsiteX2" fmla="*/ 1113527 w 2666239"/>
                <a:gd name="connsiteY2" fmla="*/ 0 h 470678"/>
                <a:gd name="connsiteX3" fmla="*/ 1631066 w 2666239"/>
                <a:gd name="connsiteY3" fmla="*/ 0 h 470678"/>
                <a:gd name="connsiteX4" fmla="*/ 2430900 w 2666239"/>
                <a:gd name="connsiteY4" fmla="*/ 0 h 470678"/>
                <a:gd name="connsiteX5" fmla="*/ 2666239 w 2666239"/>
                <a:gd name="connsiteY5" fmla="*/ 235339 h 470678"/>
                <a:gd name="connsiteX6" fmla="*/ 2666239 w 2666239"/>
                <a:gd name="connsiteY6" fmla="*/ 470678 h 470678"/>
                <a:gd name="connsiteX7" fmla="*/ 2159654 w 2666239"/>
                <a:gd name="connsiteY7" fmla="*/ 470678 h 470678"/>
                <a:gd name="connsiteX8" fmla="*/ 1573081 w 2666239"/>
                <a:gd name="connsiteY8" fmla="*/ 470678 h 470678"/>
                <a:gd name="connsiteX9" fmla="*/ 1119820 w 2666239"/>
                <a:gd name="connsiteY9" fmla="*/ 470678 h 470678"/>
                <a:gd name="connsiteX10" fmla="*/ 559910 w 2666239"/>
                <a:gd name="connsiteY10" fmla="*/ 470678 h 470678"/>
                <a:gd name="connsiteX11" fmla="*/ 0 w 2666239"/>
                <a:gd name="connsiteY11" fmla="*/ 470678 h 470678"/>
                <a:gd name="connsiteX12" fmla="*/ 0 w 2666239"/>
                <a:gd name="connsiteY12" fmla="*/ 78448 h 470678"/>
                <a:gd name="connsiteX13" fmla="*/ 78448 w 2666239"/>
                <a:gd name="connsiteY13" fmla="*/ 0 h 47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66239" h="470678" fill="none" extrusionOk="0">
                  <a:moveTo>
                    <a:pt x="78448" y="0"/>
                  </a:moveTo>
                  <a:cubicBezTo>
                    <a:pt x="234791" y="-56733"/>
                    <a:pt x="449386" y="59126"/>
                    <a:pt x="595987" y="0"/>
                  </a:cubicBezTo>
                  <a:cubicBezTo>
                    <a:pt x="742588" y="-59126"/>
                    <a:pt x="901447" y="44755"/>
                    <a:pt x="1113527" y="0"/>
                  </a:cubicBezTo>
                  <a:cubicBezTo>
                    <a:pt x="1325607" y="-44755"/>
                    <a:pt x="1457286" y="52247"/>
                    <a:pt x="1631066" y="0"/>
                  </a:cubicBezTo>
                  <a:cubicBezTo>
                    <a:pt x="1804846" y="-52247"/>
                    <a:pt x="2248656" y="90044"/>
                    <a:pt x="2430900" y="0"/>
                  </a:cubicBezTo>
                  <a:cubicBezTo>
                    <a:pt x="2519771" y="58415"/>
                    <a:pt x="2524908" y="143536"/>
                    <a:pt x="2666239" y="235339"/>
                  </a:cubicBezTo>
                  <a:cubicBezTo>
                    <a:pt x="2686321" y="290608"/>
                    <a:pt x="2654380" y="356498"/>
                    <a:pt x="2666239" y="470678"/>
                  </a:cubicBezTo>
                  <a:cubicBezTo>
                    <a:pt x="2557319" y="475334"/>
                    <a:pt x="2390139" y="443757"/>
                    <a:pt x="2159654" y="470678"/>
                  </a:cubicBezTo>
                  <a:cubicBezTo>
                    <a:pt x="1929169" y="497599"/>
                    <a:pt x="1802491" y="464150"/>
                    <a:pt x="1573081" y="470678"/>
                  </a:cubicBezTo>
                  <a:cubicBezTo>
                    <a:pt x="1343671" y="477206"/>
                    <a:pt x="1216964" y="417805"/>
                    <a:pt x="1119820" y="470678"/>
                  </a:cubicBezTo>
                  <a:cubicBezTo>
                    <a:pt x="1022676" y="523551"/>
                    <a:pt x="778263" y="468815"/>
                    <a:pt x="559910" y="470678"/>
                  </a:cubicBezTo>
                  <a:cubicBezTo>
                    <a:pt x="341557" y="472541"/>
                    <a:pt x="253219" y="422179"/>
                    <a:pt x="0" y="470678"/>
                  </a:cubicBezTo>
                  <a:cubicBezTo>
                    <a:pt x="-41654" y="275971"/>
                    <a:pt x="45139" y="159001"/>
                    <a:pt x="0" y="78448"/>
                  </a:cubicBezTo>
                  <a:cubicBezTo>
                    <a:pt x="10517" y="35567"/>
                    <a:pt x="43250" y="-1950"/>
                    <a:pt x="78448" y="0"/>
                  </a:cubicBezTo>
                  <a:close/>
                </a:path>
                <a:path w="2666239" h="470678" stroke="0" extrusionOk="0">
                  <a:moveTo>
                    <a:pt x="78448" y="0"/>
                  </a:moveTo>
                  <a:cubicBezTo>
                    <a:pt x="311689" y="-70465"/>
                    <a:pt x="513432" y="65202"/>
                    <a:pt x="690086" y="0"/>
                  </a:cubicBezTo>
                  <a:cubicBezTo>
                    <a:pt x="866740" y="-65202"/>
                    <a:pt x="1102386" y="39927"/>
                    <a:pt x="1254674" y="0"/>
                  </a:cubicBezTo>
                  <a:cubicBezTo>
                    <a:pt x="1406962" y="-39927"/>
                    <a:pt x="1626402" y="19420"/>
                    <a:pt x="1866312" y="0"/>
                  </a:cubicBezTo>
                  <a:cubicBezTo>
                    <a:pt x="2106222" y="-19420"/>
                    <a:pt x="2159637" y="52902"/>
                    <a:pt x="2430900" y="0"/>
                  </a:cubicBezTo>
                  <a:cubicBezTo>
                    <a:pt x="2509453" y="63412"/>
                    <a:pt x="2575428" y="144636"/>
                    <a:pt x="2666239" y="235339"/>
                  </a:cubicBezTo>
                  <a:cubicBezTo>
                    <a:pt x="2680844" y="312422"/>
                    <a:pt x="2653980" y="384228"/>
                    <a:pt x="2666239" y="470678"/>
                  </a:cubicBezTo>
                  <a:cubicBezTo>
                    <a:pt x="2534324" y="481447"/>
                    <a:pt x="2392126" y="443712"/>
                    <a:pt x="2132991" y="470678"/>
                  </a:cubicBezTo>
                  <a:cubicBezTo>
                    <a:pt x="1873856" y="497644"/>
                    <a:pt x="1844399" y="433773"/>
                    <a:pt x="1599743" y="470678"/>
                  </a:cubicBezTo>
                  <a:cubicBezTo>
                    <a:pt x="1355087" y="507583"/>
                    <a:pt x="1278755" y="421984"/>
                    <a:pt x="1039833" y="470678"/>
                  </a:cubicBezTo>
                  <a:cubicBezTo>
                    <a:pt x="800911" y="519372"/>
                    <a:pt x="690868" y="449041"/>
                    <a:pt x="559910" y="470678"/>
                  </a:cubicBezTo>
                  <a:cubicBezTo>
                    <a:pt x="428952" y="492315"/>
                    <a:pt x="112046" y="457837"/>
                    <a:pt x="0" y="470678"/>
                  </a:cubicBezTo>
                  <a:cubicBezTo>
                    <a:pt x="-9503" y="349663"/>
                    <a:pt x="3674" y="204241"/>
                    <a:pt x="0" y="78448"/>
                  </a:cubicBezTo>
                  <a:cubicBezTo>
                    <a:pt x="-5358" y="33834"/>
                    <a:pt x="40174" y="-3232"/>
                    <a:pt x="78448" y="0"/>
                  </a:cubicBezTo>
                  <a:close/>
                </a:path>
              </a:pathLst>
            </a:custGeom>
            <a:solidFill>
              <a:schemeClr val="accent1"/>
            </a:solidFill>
            <a:ln w="19050">
              <a:solidFill>
                <a:schemeClr val="tx1"/>
              </a:solidFill>
              <a:extLst>
                <a:ext uri="{C807C97D-BFC1-408E-A445-0C87EB9F89A2}">
                  <ask:lineSketchStyleProps xmlns:ask="http://schemas.microsoft.com/office/drawing/2018/sketchyshapes" sd="649993979">
                    <a:prstGeom prst="snipRoundRect">
                      <a:avLst>
                        <a:gd name="adj1" fmla="val 16667"/>
                        <a:gd name="adj2" fmla="val 50000"/>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92" name="组合 91">
            <a:extLst>
              <a:ext uri="{FF2B5EF4-FFF2-40B4-BE49-F238E27FC236}">
                <a16:creationId xmlns:a16="http://schemas.microsoft.com/office/drawing/2014/main" id="{AF823A48-69B5-9E4B-4F30-437C7067D10A}"/>
              </a:ext>
            </a:extLst>
          </p:cNvPr>
          <p:cNvGrpSpPr/>
          <p:nvPr userDrawn="1"/>
        </p:nvGrpSpPr>
        <p:grpSpPr>
          <a:xfrm>
            <a:off x="1023602" y="4896084"/>
            <a:ext cx="478163" cy="589845"/>
            <a:chOff x="862064" y="4805527"/>
            <a:chExt cx="856935" cy="1057085"/>
          </a:xfrm>
        </p:grpSpPr>
        <p:sp>
          <p:nvSpPr>
            <p:cNvPr id="90" name="任意多边形: 形状 89">
              <a:extLst>
                <a:ext uri="{FF2B5EF4-FFF2-40B4-BE49-F238E27FC236}">
                  <a16:creationId xmlns:a16="http://schemas.microsoft.com/office/drawing/2014/main" id="{AD7F8607-9BBF-143A-CF3A-68D3D4A58947}"/>
                </a:ext>
              </a:extLst>
            </p:cNvPr>
            <p:cNvSpPr/>
            <p:nvPr userDrawn="1"/>
          </p:nvSpPr>
          <p:spPr>
            <a:xfrm rot="18929531" flipH="1">
              <a:off x="862064" y="4880219"/>
              <a:ext cx="753118" cy="982393"/>
            </a:xfrm>
            <a:custGeom>
              <a:avLst/>
              <a:gdLst>
                <a:gd name="connsiteX0" fmla="*/ 130462 w 443776"/>
                <a:gd name="connsiteY0" fmla="*/ 0 h 578877"/>
                <a:gd name="connsiteX1" fmla="*/ 12210 w 443776"/>
                <a:gd name="connsiteY1" fmla="*/ 116238 h 578877"/>
                <a:gd name="connsiteX2" fmla="*/ 177548 w 443776"/>
                <a:gd name="connsiteY2" fmla="*/ 289439 h 578877"/>
                <a:gd name="connsiteX3" fmla="*/ 0 w 443776"/>
                <a:gd name="connsiteY3" fmla="*/ 475431 h 578877"/>
                <a:gd name="connsiteX4" fmla="*/ 101683 w 443776"/>
                <a:gd name="connsiteY4" fmla="*/ 578876 h 578877"/>
                <a:gd name="connsiteX5" fmla="*/ 164295 w 443776"/>
                <a:gd name="connsiteY5" fmla="*/ 578877 h 578877"/>
                <a:gd name="connsiteX6" fmla="*/ 443776 w 443776"/>
                <a:gd name="connsiteY6" fmla="*/ 304156 h 578877"/>
                <a:gd name="connsiteX7" fmla="*/ 144801 w 443776"/>
                <a:gd name="connsiteY7" fmla="*/ 0 h 578877"/>
                <a:gd name="connsiteX8" fmla="*/ 130462 w 443776"/>
                <a:gd name="connsiteY8" fmla="*/ 0 h 5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776" h="578877">
                  <a:moveTo>
                    <a:pt x="130462" y="0"/>
                  </a:moveTo>
                  <a:lnTo>
                    <a:pt x="12210" y="116238"/>
                  </a:lnTo>
                  <a:lnTo>
                    <a:pt x="177548" y="289439"/>
                  </a:lnTo>
                  <a:lnTo>
                    <a:pt x="0" y="475431"/>
                  </a:lnTo>
                  <a:lnTo>
                    <a:pt x="101683" y="578876"/>
                  </a:lnTo>
                  <a:lnTo>
                    <a:pt x="164295" y="578877"/>
                  </a:lnTo>
                  <a:lnTo>
                    <a:pt x="443776" y="304156"/>
                  </a:lnTo>
                  <a:lnTo>
                    <a:pt x="144801" y="0"/>
                  </a:lnTo>
                  <a:lnTo>
                    <a:pt x="130462" y="0"/>
                  </a:lnTo>
                  <a:close/>
                </a:path>
              </a:pathLst>
            </a:custGeom>
            <a:pattFill prst="ltUpDiag">
              <a:fgClr>
                <a:schemeClr val="tx1"/>
              </a:fgClr>
              <a:bgClr>
                <a:schemeClr val="bg1"/>
              </a:bgClr>
            </a:patt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1" name="任意多边形: 形状 90">
              <a:extLst>
                <a:ext uri="{FF2B5EF4-FFF2-40B4-BE49-F238E27FC236}">
                  <a16:creationId xmlns:a16="http://schemas.microsoft.com/office/drawing/2014/main" id="{A22C9F42-8F9C-418B-688F-D7C868DC9D73}"/>
                </a:ext>
              </a:extLst>
            </p:cNvPr>
            <p:cNvSpPr/>
            <p:nvPr userDrawn="1"/>
          </p:nvSpPr>
          <p:spPr>
            <a:xfrm rot="18929531" flipH="1">
              <a:off x="965881" y="4805527"/>
              <a:ext cx="753118" cy="982393"/>
            </a:xfrm>
            <a:custGeom>
              <a:avLst/>
              <a:gdLst>
                <a:gd name="connsiteX0" fmla="*/ 130462 w 443776"/>
                <a:gd name="connsiteY0" fmla="*/ 0 h 578877"/>
                <a:gd name="connsiteX1" fmla="*/ 12210 w 443776"/>
                <a:gd name="connsiteY1" fmla="*/ 116238 h 578877"/>
                <a:gd name="connsiteX2" fmla="*/ 177548 w 443776"/>
                <a:gd name="connsiteY2" fmla="*/ 289439 h 578877"/>
                <a:gd name="connsiteX3" fmla="*/ 0 w 443776"/>
                <a:gd name="connsiteY3" fmla="*/ 475431 h 578877"/>
                <a:gd name="connsiteX4" fmla="*/ 101683 w 443776"/>
                <a:gd name="connsiteY4" fmla="*/ 578876 h 578877"/>
                <a:gd name="connsiteX5" fmla="*/ 164295 w 443776"/>
                <a:gd name="connsiteY5" fmla="*/ 578877 h 578877"/>
                <a:gd name="connsiteX6" fmla="*/ 443776 w 443776"/>
                <a:gd name="connsiteY6" fmla="*/ 304156 h 578877"/>
                <a:gd name="connsiteX7" fmla="*/ 144801 w 443776"/>
                <a:gd name="connsiteY7" fmla="*/ 0 h 578877"/>
                <a:gd name="connsiteX8" fmla="*/ 130462 w 443776"/>
                <a:gd name="connsiteY8" fmla="*/ 0 h 5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776" h="578877">
                  <a:moveTo>
                    <a:pt x="130462" y="0"/>
                  </a:moveTo>
                  <a:lnTo>
                    <a:pt x="12210" y="116238"/>
                  </a:lnTo>
                  <a:lnTo>
                    <a:pt x="177548" y="289439"/>
                  </a:lnTo>
                  <a:lnTo>
                    <a:pt x="0" y="475431"/>
                  </a:lnTo>
                  <a:lnTo>
                    <a:pt x="101683" y="578876"/>
                  </a:lnTo>
                  <a:lnTo>
                    <a:pt x="164295" y="578877"/>
                  </a:lnTo>
                  <a:lnTo>
                    <a:pt x="443776" y="304156"/>
                  </a:lnTo>
                  <a:lnTo>
                    <a:pt x="144801" y="0"/>
                  </a:lnTo>
                  <a:lnTo>
                    <a:pt x="130462" y="0"/>
                  </a:lnTo>
                  <a:close/>
                </a:path>
              </a:pathLst>
            </a:custGeom>
            <a:solidFill>
              <a:schemeClr val="accent5"/>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69" name="组合 168">
            <a:extLst>
              <a:ext uri="{FF2B5EF4-FFF2-40B4-BE49-F238E27FC236}">
                <a16:creationId xmlns:a16="http://schemas.microsoft.com/office/drawing/2014/main" id="{9FBFA63D-CDC6-39FE-9B20-9410EFEC0964}"/>
              </a:ext>
            </a:extLst>
          </p:cNvPr>
          <p:cNvGrpSpPr/>
          <p:nvPr userDrawn="1"/>
        </p:nvGrpSpPr>
        <p:grpSpPr>
          <a:xfrm rot="2433488">
            <a:off x="935230" y="4047528"/>
            <a:ext cx="640468" cy="573027"/>
            <a:chOff x="816663" y="4959864"/>
            <a:chExt cx="807895" cy="722826"/>
          </a:xfrm>
        </p:grpSpPr>
        <p:sp>
          <p:nvSpPr>
            <p:cNvPr id="170" name="十字形 169">
              <a:extLst>
                <a:ext uri="{FF2B5EF4-FFF2-40B4-BE49-F238E27FC236}">
                  <a16:creationId xmlns:a16="http://schemas.microsoft.com/office/drawing/2014/main" id="{54D9A050-7700-2931-CD18-7CE46678C4AD}"/>
                </a:ext>
              </a:extLst>
            </p:cNvPr>
            <p:cNvSpPr/>
            <p:nvPr userDrawn="1"/>
          </p:nvSpPr>
          <p:spPr>
            <a:xfrm rot="18929531" flipH="1">
              <a:off x="816663" y="4967768"/>
              <a:ext cx="753117" cy="714922"/>
            </a:xfrm>
            <a:prstGeom prst="plus">
              <a:avLst>
                <a:gd name="adj" fmla="val 38659"/>
              </a:avLst>
            </a:prstGeom>
            <a:pattFill prst="ltUpDiag">
              <a:fgClr>
                <a:schemeClr val="tx1"/>
              </a:fgClr>
              <a:bgClr>
                <a:schemeClr val="bg1"/>
              </a:bgClr>
            </a:patt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71" name="十字形 170">
              <a:extLst>
                <a:ext uri="{FF2B5EF4-FFF2-40B4-BE49-F238E27FC236}">
                  <a16:creationId xmlns:a16="http://schemas.microsoft.com/office/drawing/2014/main" id="{1F3CB7F6-80A0-2214-5969-D4D6FD7F78FC}"/>
                </a:ext>
              </a:extLst>
            </p:cNvPr>
            <p:cNvSpPr/>
            <p:nvPr userDrawn="1"/>
          </p:nvSpPr>
          <p:spPr>
            <a:xfrm rot="18929531" flipH="1">
              <a:off x="871440" y="4959864"/>
              <a:ext cx="753118" cy="710963"/>
            </a:xfrm>
            <a:prstGeom prst="plus">
              <a:avLst>
                <a:gd name="adj" fmla="val 37114"/>
              </a:avLst>
            </a:prstGeom>
            <a:solidFill>
              <a:schemeClr val="accent3"/>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3" name="Subtitle 2">
            <a:extLst>
              <a:ext uri="{FF2B5EF4-FFF2-40B4-BE49-F238E27FC236}">
                <a16:creationId xmlns:a16="http://schemas.microsoft.com/office/drawing/2014/main" id="{42DDB65F-C302-4F35-9CCB-12FB82E2590D}"/>
              </a:ext>
            </a:extLst>
          </p:cNvPr>
          <p:cNvSpPr>
            <a:spLocks noGrp="1"/>
          </p:cNvSpPr>
          <p:nvPr userDrawn="1">
            <p:ph type="subTitle" idx="1" hasCustomPrompt="1"/>
          </p:nvPr>
        </p:nvSpPr>
        <p:spPr>
          <a:xfrm>
            <a:off x="3663580" y="3718097"/>
            <a:ext cx="6728001" cy="371705"/>
          </a:xfrm>
          <a:prstGeom prst="rect">
            <a:avLst/>
          </a:prstGeom>
        </p:spPr>
        <p:txBody>
          <a:bodyPr vert="horz" wrap="square" lIns="91440" tIns="45720" rIns="91440" bIns="45720" rtlCol="0" anchor="t">
            <a:spAutoFit/>
          </a:bodyPr>
          <a:lstStyle>
            <a:lvl1pPr marL="0" indent="0">
              <a:lnSpc>
                <a:spcPct val="120000"/>
              </a:lnSpc>
              <a:spcBef>
                <a:spcPts val="0"/>
              </a:spcBef>
              <a:buNone/>
              <a:defRPr lang="zh-CN" altLang="en-US" sz="1600">
                <a:solidFill>
                  <a:schemeClr val="tx1"/>
                </a:solidFill>
                <a:latin typeface="+mn-ea"/>
                <a:ea typeface="+mn-ea"/>
              </a:defRPr>
            </a:lvl1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请输入文字请输入文字请输入文字请输入文字请输入文字请输入文字</a:t>
            </a:r>
            <a:endParaRPr lang="en-GB" altLang="zh-CN" dirty="0"/>
          </a:p>
        </p:txBody>
      </p:sp>
      <p:sp>
        <p:nvSpPr>
          <p:cNvPr id="8" name="Speaker Placeholder 3">
            <a:extLst>
              <a:ext uri="{FF2B5EF4-FFF2-40B4-BE49-F238E27FC236}">
                <a16:creationId xmlns:a16="http://schemas.microsoft.com/office/drawing/2014/main" id="{44C4A721-803B-47CB-B99E-1D01E8E0169F}"/>
              </a:ext>
            </a:extLst>
          </p:cNvPr>
          <p:cNvSpPr>
            <a:spLocks noGrp="1"/>
          </p:cNvSpPr>
          <p:nvPr userDrawn="1">
            <p:ph type="body" sz="quarter" idx="13" hasCustomPrompt="1"/>
          </p:nvPr>
        </p:nvSpPr>
        <p:spPr>
          <a:xfrm>
            <a:off x="3022932" y="4695409"/>
            <a:ext cx="2419358" cy="396583"/>
          </a:xfrm>
          <a:prstGeom prst="rect">
            <a:avLst/>
          </a:prstGeom>
        </p:spPr>
        <p:txBody>
          <a:bodyPr vert="horz" wrap="square" lIns="91440" tIns="45720" rIns="91440" bIns="45720" rtlCol="0" anchor="b">
            <a:spAutoFit/>
          </a:bodyPr>
          <a:lstStyle>
            <a:lvl1pPr marL="0" indent="0">
              <a:lnSpc>
                <a:spcPct val="120000"/>
              </a:lnSpc>
              <a:buNone/>
              <a:defRPr lang="en-US" altLang="zh-CN" sz="1800" b="1" smtClean="0">
                <a:solidFill>
                  <a:schemeClr val="bg1"/>
                </a:solidFill>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汇报人 </a:t>
            </a:r>
            <a:r>
              <a:rPr lang="en-US" altLang="zh-CN" dirty="0"/>
              <a:t>/ </a:t>
            </a:r>
            <a:r>
              <a:rPr lang="zh-CN" altLang="en-US" dirty="0"/>
              <a:t>达尔东然</a:t>
            </a:r>
            <a:endParaRPr lang="en-US" altLang="zh-CN" dirty="0"/>
          </a:p>
        </p:txBody>
      </p:sp>
      <p:sp>
        <p:nvSpPr>
          <p:cNvPr id="9" name="Date Placeholder 4">
            <a:extLst>
              <a:ext uri="{FF2B5EF4-FFF2-40B4-BE49-F238E27FC236}">
                <a16:creationId xmlns:a16="http://schemas.microsoft.com/office/drawing/2014/main" id="{CA939A61-406D-45DC-B757-059EFAA05866}"/>
              </a:ext>
            </a:extLst>
          </p:cNvPr>
          <p:cNvSpPr>
            <a:spLocks noGrp="1"/>
          </p:cNvSpPr>
          <p:nvPr userDrawn="1">
            <p:ph type="body" sz="quarter" idx="14" hasCustomPrompt="1"/>
          </p:nvPr>
        </p:nvSpPr>
        <p:spPr>
          <a:xfrm>
            <a:off x="6682974" y="4642360"/>
            <a:ext cx="2786381" cy="396583"/>
          </a:xfrm>
          <a:prstGeom prst="rect">
            <a:avLst/>
          </a:prstGeom>
        </p:spPr>
        <p:txBody>
          <a:bodyPr vert="horz" wrap="square" lIns="91440" tIns="45720" rIns="91440" bIns="45720" rtlCol="0" anchor="t">
            <a:spAutoFit/>
          </a:bodyPr>
          <a:lstStyle>
            <a:lvl1pPr marL="0" indent="0">
              <a:lnSpc>
                <a:spcPct val="120000"/>
              </a:lnSpc>
              <a:buNone/>
              <a:defRPr lang="en-US" altLang="en-US" sz="1800" b="1" kern="1200" dirty="0">
                <a:solidFill>
                  <a:schemeClr val="bg1"/>
                </a:solidFill>
                <a:latin typeface="+mj-ea"/>
                <a:ea typeface="+mj-ea"/>
                <a:cs typeface="+mn-cs"/>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汇报时间：</a:t>
            </a:r>
            <a:r>
              <a:rPr lang="en-US" altLang="zh-CN" dirty="0"/>
              <a:t>20XX</a:t>
            </a:r>
            <a:endParaRPr lang="en-US" altLang="en-US" dirty="0"/>
          </a:p>
        </p:txBody>
      </p:sp>
      <p:pic>
        <p:nvPicPr>
          <p:cNvPr id="4" name="图片 3">
            <a:extLst>
              <a:ext uri="{FF2B5EF4-FFF2-40B4-BE49-F238E27FC236}">
                <a16:creationId xmlns:a16="http://schemas.microsoft.com/office/drawing/2014/main" id="{7BDB4A98-0631-07D2-CCA4-1DCDADEE2D04}"/>
              </a:ext>
            </a:extLst>
          </p:cNvPr>
          <p:cNvPicPr>
            <a:picLocks noChangeAspect="1"/>
          </p:cNvPicPr>
          <p:nvPr userDrawn="1"/>
        </p:nvPicPr>
        <p:blipFill>
          <a:blip r:embed="rId3"/>
          <a:srcRect t="44480" r="34040"/>
          <a:stretch>
            <a:fillRect/>
          </a:stretch>
        </p:blipFill>
        <p:spPr>
          <a:xfrm>
            <a:off x="11281464" y="-28266"/>
            <a:ext cx="908809" cy="764963"/>
          </a:xfrm>
          <a:custGeom>
            <a:avLst/>
            <a:gdLst>
              <a:gd name="connsiteX0" fmla="*/ 0 w 908809"/>
              <a:gd name="connsiteY0" fmla="*/ 0 h 764963"/>
              <a:gd name="connsiteX1" fmla="*/ 908809 w 908809"/>
              <a:gd name="connsiteY1" fmla="*/ 0 h 764963"/>
              <a:gd name="connsiteX2" fmla="*/ 908809 w 908809"/>
              <a:gd name="connsiteY2" fmla="*/ 764963 h 764963"/>
              <a:gd name="connsiteX3" fmla="*/ 0 w 908809"/>
              <a:gd name="connsiteY3" fmla="*/ 764963 h 764963"/>
            </a:gdLst>
            <a:ahLst/>
            <a:cxnLst>
              <a:cxn ang="0">
                <a:pos x="connsiteX0" y="connsiteY0"/>
              </a:cxn>
              <a:cxn ang="0">
                <a:pos x="connsiteX1" y="connsiteY1"/>
              </a:cxn>
              <a:cxn ang="0">
                <a:pos x="connsiteX2" y="connsiteY2"/>
              </a:cxn>
              <a:cxn ang="0">
                <a:pos x="connsiteX3" y="connsiteY3"/>
              </a:cxn>
            </a:cxnLst>
            <a:rect l="l" t="t" r="r" b="b"/>
            <a:pathLst>
              <a:path w="908809" h="764963">
                <a:moveTo>
                  <a:pt x="0" y="0"/>
                </a:moveTo>
                <a:lnTo>
                  <a:pt x="908809" y="0"/>
                </a:lnTo>
                <a:lnTo>
                  <a:pt x="908809" y="764963"/>
                </a:lnTo>
                <a:lnTo>
                  <a:pt x="0" y="764963"/>
                </a:lnTo>
                <a:close/>
              </a:path>
            </a:pathLst>
          </a:custGeom>
        </p:spPr>
      </p:pic>
      <p:pic>
        <p:nvPicPr>
          <p:cNvPr id="11" name="图片 10">
            <a:extLst>
              <a:ext uri="{FF2B5EF4-FFF2-40B4-BE49-F238E27FC236}">
                <a16:creationId xmlns:a16="http://schemas.microsoft.com/office/drawing/2014/main" id="{551E7919-B018-2F65-C4FC-57106C61CE04}"/>
              </a:ext>
            </a:extLst>
          </p:cNvPr>
          <p:cNvPicPr>
            <a:picLocks noChangeAspect="1"/>
          </p:cNvPicPr>
          <p:nvPr userDrawn="1"/>
        </p:nvPicPr>
        <p:blipFill>
          <a:blip r:embed="rId4"/>
          <a:srcRect r="19145"/>
          <a:stretch>
            <a:fillRect/>
          </a:stretch>
        </p:blipFill>
        <p:spPr>
          <a:xfrm>
            <a:off x="11076624" y="5711474"/>
            <a:ext cx="1114026" cy="1377815"/>
          </a:xfrm>
          <a:custGeom>
            <a:avLst/>
            <a:gdLst>
              <a:gd name="connsiteX0" fmla="*/ 0 w 1114026"/>
              <a:gd name="connsiteY0" fmla="*/ 0 h 1377815"/>
              <a:gd name="connsiteX1" fmla="*/ 1114026 w 1114026"/>
              <a:gd name="connsiteY1" fmla="*/ 0 h 1377815"/>
              <a:gd name="connsiteX2" fmla="*/ 1114026 w 1114026"/>
              <a:gd name="connsiteY2" fmla="*/ 1175494 h 1377815"/>
              <a:gd name="connsiteX3" fmla="*/ 77266 w 1114026"/>
              <a:gd name="connsiteY3" fmla="*/ 1175494 h 1377815"/>
              <a:gd name="connsiteX4" fmla="*/ 77266 w 1114026"/>
              <a:gd name="connsiteY4" fmla="*/ 1377815 h 1377815"/>
              <a:gd name="connsiteX5" fmla="*/ 0 w 1114026"/>
              <a:gd name="connsiteY5" fmla="*/ 1377815 h 1377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4026" h="1377815">
                <a:moveTo>
                  <a:pt x="0" y="0"/>
                </a:moveTo>
                <a:lnTo>
                  <a:pt x="1114026" y="0"/>
                </a:lnTo>
                <a:lnTo>
                  <a:pt x="1114026" y="1175494"/>
                </a:lnTo>
                <a:lnTo>
                  <a:pt x="77266" y="1175494"/>
                </a:lnTo>
                <a:lnTo>
                  <a:pt x="77266" y="1377815"/>
                </a:lnTo>
                <a:lnTo>
                  <a:pt x="0" y="1377815"/>
                </a:lnTo>
                <a:close/>
              </a:path>
            </a:pathLst>
          </a:custGeom>
        </p:spPr>
      </p:pic>
      <p:pic>
        <p:nvPicPr>
          <p:cNvPr id="14" name="图片 13">
            <a:extLst>
              <a:ext uri="{FF2B5EF4-FFF2-40B4-BE49-F238E27FC236}">
                <a16:creationId xmlns:a16="http://schemas.microsoft.com/office/drawing/2014/main" id="{FCA914C9-56D8-D120-2E4C-5A71A8F637D0}"/>
              </a:ext>
            </a:extLst>
          </p:cNvPr>
          <p:cNvPicPr>
            <a:picLocks noChangeAspect="1"/>
          </p:cNvPicPr>
          <p:nvPr userDrawn="1"/>
        </p:nvPicPr>
        <p:blipFill>
          <a:blip r:embed="rId3"/>
          <a:srcRect l="64595"/>
          <a:stretch>
            <a:fillRect/>
          </a:stretch>
        </p:blipFill>
        <p:spPr>
          <a:xfrm>
            <a:off x="-64498" y="2980252"/>
            <a:ext cx="487809" cy="1377815"/>
          </a:xfrm>
          <a:custGeom>
            <a:avLst/>
            <a:gdLst>
              <a:gd name="connsiteX0" fmla="*/ 0 w 487809"/>
              <a:gd name="connsiteY0" fmla="*/ 0 h 1377815"/>
              <a:gd name="connsiteX1" fmla="*/ 487809 w 487809"/>
              <a:gd name="connsiteY1" fmla="*/ 0 h 1377815"/>
              <a:gd name="connsiteX2" fmla="*/ 487809 w 487809"/>
              <a:gd name="connsiteY2" fmla="*/ 1377815 h 1377815"/>
              <a:gd name="connsiteX3" fmla="*/ 0 w 487809"/>
              <a:gd name="connsiteY3" fmla="*/ 1377815 h 1377815"/>
            </a:gdLst>
            <a:ahLst/>
            <a:cxnLst>
              <a:cxn ang="0">
                <a:pos x="connsiteX0" y="connsiteY0"/>
              </a:cxn>
              <a:cxn ang="0">
                <a:pos x="connsiteX1" y="connsiteY1"/>
              </a:cxn>
              <a:cxn ang="0">
                <a:pos x="connsiteX2" y="connsiteY2"/>
              </a:cxn>
              <a:cxn ang="0">
                <a:pos x="connsiteX3" y="connsiteY3"/>
              </a:cxn>
            </a:cxnLst>
            <a:rect l="l" t="t" r="r" b="b"/>
            <a:pathLst>
              <a:path w="487809" h="1377815">
                <a:moveTo>
                  <a:pt x="0" y="0"/>
                </a:moveTo>
                <a:lnTo>
                  <a:pt x="487809" y="0"/>
                </a:lnTo>
                <a:lnTo>
                  <a:pt x="487809" y="1377815"/>
                </a:lnTo>
                <a:lnTo>
                  <a:pt x="0" y="1377815"/>
                </a:lnTo>
                <a:close/>
              </a:path>
            </a:pathLst>
          </a:custGeom>
        </p:spPr>
      </p:pic>
    </p:spTree>
    <p:extLst>
      <p:ext uri="{BB962C8B-B14F-4D97-AF65-F5344CB8AC3E}">
        <p14:creationId xmlns:p14="http://schemas.microsoft.com/office/powerpoint/2010/main" val="2495018948"/>
      </p:ext>
    </p:extLst>
  </p:cSld>
  <p:clrMapOvr>
    <a:masterClrMapping/>
  </p:clrMapOvr>
  <p:extLst>
    <p:ext uri="{DCECCB84-F9BA-43D5-87BE-67443E8EF086}">
      <p15:sldGuideLst xmlns:p15="http://schemas.microsoft.com/office/powerpoint/2012/main">
        <p15:guide id="1" orient="horz" pos="709" userDrawn="1">
          <p15:clr>
            <a:srgbClr val="FBAE40"/>
          </p15:clr>
        </p15:guide>
        <p15:guide id="2" orient="horz" pos="1979" userDrawn="1">
          <p15:clr>
            <a:srgbClr val="FBAE40"/>
          </p15:clr>
        </p15:guide>
        <p15:guide id="3" orient="horz" pos="3861" userDrawn="1">
          <p15:clr>
            <a:srgbClr val="FBAE40"/>
          </p15:clr>
        </p15:guide>
        <p15:guide id="4" orient="horz" pos="3929" userDrawn="1">
          <p15:clr>
            <a:srgbClr val="FBAE40"/>
          </p15:clr>
        </p15:guide>
        <p15:guide id="8" orient="horz" userDrawn="1">
          <p15:clr>
            <a:srgbClr val="FBAE40"/>
          </p15:clr>
        </p15:guide>
        <p15:guide id="9" orient="horz" pos="4315" userDrawn="1">
          <p15:clr>
            <a:srgbClr val="FBAE40"/>
          </p15:clr>
        </p15:guide>
        <p15:guide id="10" userDrawn="1">
          <p15:clr>
            <a:srgbClr val="FBAE40"/>
          </p15:clr>
        </p15:guide>
        <p15:guide id="11" pos="76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bg>
      <p:bgPr>
        <a:solidFill>
          <a:schemeClr val="accent1"/>
        </a:solidFill>
        <a:effectLst/>
      </p:bgPr>
    </p:bg>
    <p:spTree>
      <p:nvGrpSpPr>
        <p:cNvPr id="1" name=""/>
        <p:cNvGrpSpPr/>
        <p:nvPr/>
      </p:nvGrpSpPr>
      <p:grpSpPr>
        <a:xfrm>
          <a:off x="0" y="0"/>
          <a:ext cx="0" cy="0"/>
          <a:chOff x="0" y="0"/>
          <a:chExt cx="0" cy="0"/>
        </a:xfrm>
      </p:grpSpPr>
      <p:grpSp>
        <p:nvGrpSpPr>
          <p:cNvPr id="158" name="组合 157">
            <a:extLst>
              <a:ext uri="{FF2B5EF4-FFF2-40B4-BE49-F238E27FC236}">
                <a16:creationId xmlns:a16="http://schemas.microsoft.com/office/drawing/2014/main" id="{B2A27010-3522-8444-E30C-B6DA7B319C13}"/>
              </a:ext>
            </a:extLst>
          </p:cNvPr>
          <p:cNvGrpSpPr/>
          <p:nvPr userDrawn="1"/>
        </p:nvGrpSpPr>
        <p:grpSpPr>
          <a:xfrm>
            <a:off x="10458389" y="165969"/>
            <a:ext cx="1298448" cy="1298448"/>
            <a:chOff x="15587451" y="-1806960"/>
            <a:chExt cx="1298448" cy="1298448"/>
          </a:xfrm>
        </p:grpSpPr>
        <p:sp>
          <p:nvSpPr>
            <p:cNvPr id="159" name="椭圆 158">
              <a:extLst>
                <a:ext uri="{FF2B5EF4-FFF2-40B4-BE49-F238E27FC236}">
                  <a16:creationId xmlns:a16="http://schemas.microsoft.com/office/drawing/2014/main" id="{939C46E4-16B0-1673-765B-6DD0B0184A44}"/>
                </a:ext>
              </a:extLst>
            </p:cNvPr>
            <p:cNvSpPr/>
            <p:nvPr userDrawn="1"/>
          </p:nvSpPr>
          <p:spPr>
            <a:xfrm>
              <a:off x="15587451" y="-1806960"/>
              <a:ext cx="1298448" cy="1298448"/>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A136BFC6-B8DB-52DE-1772-8ABCFC0EE8FE}"/>
                </a:ext>
              </a:extLst>
            </p:cNvPr>
            <p:cNvSpPr/>
            <p:nvPr userDrawn="1"/>
          </p:nvSpPr>
          <p:spPr>
            <a:xfrm>
              <a:off x="15796996" y="-1597415"/>
              <a:ext cx="879359" cy="879359"/>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67105A2A-7F6D-9C2C-8EF5-D41DE4CF7D38}"/>
                </a:ext>
              </a:extLst>
            </p:cNvPr>
            <p:cNvSpPr/>
            <p:nvPr userDrawn="1"/>
          </p:nvSpPr>
          <p:spPr>
            <a:xfrm>
              <a:off x="15975435" y="-1418976"/>
              <a:ext cx="522480" cy="522480"/>
            </a:xfrm>
            <a:prstGeom prst="ellipse">
              <a:avLst/>
            </a:prstGeom>
            <a:solidFill>
              <a:schemeClr val="tx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3" name="任意多边形: 形状 102">
            <a:extLst>
              <a:ext uri="{FF2B5EF4-FFF2-40B4-BE49-F238E27FC236}">
                <a16:creationId xmlns:a16="http://schemas.microsoft.com/office/drawing/2014/main" id="{FF840B38-538F-E0E6-33BA-0960416B9343}"/>
              </a:ext>
            </a:extLst>
          </p:cNvPr>
          <p:cNvSpPr/>
          <p:nvPr userDrawn="1"/>
        </p:nvSpPr>
        <p:spPr>
          <a:xfrm>
            <a:off x="-6350" y="-23429"/>
            <a:ext cx="12154170" cy="1958860"/>
          </a:xfrm>
          <a:custGeom>
            <a:avLst/>
            <a:gdLst>
              <a:gd name="connsiteX0" fmla="*/ 0 w 12154170"/>
              <a:gd name="connsiteY0" fmla="*/ 0 h 1958860"/>
              <a:gd name="connsiteX1" fmla="*/ 12154170 w 12154170"/>
              <a:gd name="connsiteY1" fmla="*/ 0 h 1958860"/>
              <a:gd name="connsiteX2" fmla="*/ 12150669 w 12154170"/>
              <a:gd name="connsiteY2" fmla="*/ 55703 h 1958860"/>
              <a:gd name="connsiteX3" fmla="*/ 12061372 w 12154170"/>
              <a:gd name="connsiteY3" fmla="*/ 1626572 h 1958860"/>
              <a:gd name="connsiteX4" fmla="*/ 10704511 w 12154170"/>
              <a:gd name="connsiteY4" fmla="*/ 1723378 h 1958860"/>
              <a:gd name="connsiteX5" fmla="*/ 1487489 w 12154170"/>
              <a:gd name="connsiteY5" fmla="*/ 1723378 h 1958860"/>
              <a:gd name="connsiteX6" fmla="*/ 0 w 12154170"/>
              <a:gd name="connsiteY6" fmla="*/ 62538 h 195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4170" h="1958860">
                <a:moveTo>
                  <a:pt x="0" y="0"/>
                </a:moveTo>
                <a:lnTo>
                  <a:pt x="12154170" y="0"/>
                </a:lnTo>
                <a:lnTo>
                  <a:pt x="12150669" y="55703"/>
                </a:lnTo>
                <a:cubicBezTo>
                  <a:pt x="12112399" y="653919"/>
                  <a:pt x="12061372" y="1364024"/>
                  <a:pt x="12061372" y="1626572"/>
                </a:cubicBezTo>
                <a:cubicBezTo>
                  <a:pt x="12061372" y="2312813"/>
                  <a:pt x="11526028" y="1723378"/>
                  <a:pt x="10704511" y="1723378"/>
                </a:cubicBezTo>
                <a:lnTo>
                  <a:pt x="1487489" y="1723378"/>
                </a:lnTo>
                <a:cubicBezTo>
                  <a:pt x="665972" y="1723378"/>
                  <a:pt x="0" y="748780"/>
                  <a:pt x="0" y="62538"/>
                </a:cubicBezTo>
                <a:close/>
              </a:path>
            </a:pathLst>
          </a:cu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2" name="任意多边形: 形状 101">
            <a:extLst>
              <a:ext uri="{FF2B5EF4-FFF2-40B4-BE49-F238E27FC236}">
                <a16:creationId xmlns:a16="http://schemas.microsoft.com/office/drawing/2014/main" id="{7F251794-C106-78EB-54AE-D62796B3977E}"/>
              </a:ext>
            </a:extLst>
          </p:cNvPr>
          <p:cNvSpPr/>
          <p:nvPr userDrawn="1"/>
        </p:nvSpPr>
        <p:spPr>
          <a:xfrm>
            <a:off x="-6349" y="4674433"/>
            <a:ext cx="12159563" cy="2194146"/>
          </a:xfrm>
          <a:custGeom>
            <a:avLst/>
            <a:gdLst>
              <a:gd name="connsiteX0" fmla="*/ 8266111 w 12159563"/>
              <a:gd name="connsiteY0" fmla="*/ 0 h 2194146"/>
              <a:gd name="connsiteX1" fmla="*/ 12126686 w 12159563"/>
              <a:gd name="connsiteY1" fmla="*/ 1182688 h 2194146"/>
              <a:gd name="connsiteX2" fmla="*/ 12159563 w 12159563"/>
              <a:gd name="connsiteY2" fmla="*/ 2194146 h 2194146"/>
              <a:gd name="connsiteX3" fmla="*/ 0 w 12159563"/>
              <a:gd name="connsiteY3" fmla="*/ 2194146 h 2194146"/>
              <a:gd name="connsiteX4" fmla="*/ 0 w 12159563"/>
              <a:gd name="connsiteY4" fmla="*/ 1683431 h 2194146"/>
              <a:gd name="connsiteX5" fmla="*/ 1487489 w 12159563"/>
              <a:gd name="connsiteY5" fmla="*/ 195942 h 2194146"/>
              <a:gd name="connsiteX6" fmla="*/ 8266111 w 12159563"/>
              <a:gd name="connsiteY6" fmla="*/ 0 h 21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9563" h="2194146">
                <a:moveTo>
                  <a:pt x="8266111" y="0"/>
                </a:moveTo>
                <a:cubicBezTo>
                  <a:pt x="8412714" y="2830286"/>
                  <a:pt x="12126686" y="361171"/>
                  <a:pt x="12126686" y="1182688"/>
                </a:cubicBezTo>
                <a:lnTo>
                  <a:pt x="12159563" y="2194146"/>
                </a:lnTo>
                <a:lnTo>
                  <a:pt x="0" y="2194146"/>
                </a:lnTo>
                <a:lnTo>
                  <a:pt x="0" y="1683431"/>
                </a:lnTo>
                <a:cubicBezTo>
                  <a:pt x="0" y="861914"/>
                  <a:pt x="665972" y="195942"/>
                  <a:pt x="1487489" y="195942"/>
                </a:cubicBezTo>
                <a:cubicBezTo>
                  <a:pt x="3014058" y="1589313"/>
                  <a:pt x="2015142" y="2699657"/>
                  <a:pt x="8266111" y="0"/>
                </a:cubicBezTo>
                <a:close/>
              </a:path>
            </a:pathLst>
          </a:cu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5" name="组合 4">
            <a:extLst>
              <a:ext uri="{FF2B5EF4-FFF2-40B4-BE49-F238E27FC236}">
                <a16:creationId xmlns:a16="http://schemas.microsoft.com/office/drawing/2014/main" id="{30BF92B6-AD2D-0B83-B46E-82E6DC171817}"/>
              </a:ext>
            </a:extLst>
          </p:cNvPr>
          <p:cNvGrpSpPr/>
          <p:nvPr userDrawn="1"/>
        </p:nvGrpSpPr>
        <p:grpSpPr>
          <a:xfrm>
            <a:off x="251131" y="-18717"/>
            <a:ext cx="11754197" cy="6858000"/>
            <a:chOff x="216131" y="0"/>
            <a:chExt cx="11754197" cy="6858000"/>
          </a:xfrm>
        </p:grpSpPr>
        <p:cxnSp>
          <p:nvCxnSpPr>
            <p:cNvPr id="59" name="直接连接符 58">
              <a:extLst>
                <a:ext uri="{FF2B5EF4-FFF2-40B4-BE49-F238E27FC236}">
                  <a16:creationId xmlns:a16="http://schemas.microsoft.com/office/drawing/2014/main" id="{153C1D19-E20B-BE15-EEE9-9B220BB4BDB5}"/>
                </a:ext>
              </a:extLst>
            </p:cNvPr>
            <p:cNvCxnSpPr/>
            <p:nvPr userDrawn="1"/>
          </p:nvCxnSpPr>
          <p:spPr>
            <a:xfrm>
              <a:off x="216131" y="0"/>
              <a:ext cx="0" cy="6858000"/>
            </a:xfrm>
            <a:prstGeom prst="line">
              <a:avLst/>
            </a:prstGeom>
            <a:ln w="9525">
              <a:solidFill>
                <a:schemeClr val="bg1">
                  <a:lumMod val="95000"/>
                  <a:alpha val="36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8A389AFC-7B77-FB1A-3AAB-C041F8564D54}"/>
                </a:ext>
              </a:extLst>
            </p:cNvPr>
            <p:cNvCxnSpPr>
              <a:cxnSpLocks/>
            </p:cNvCxnSpPr>
            <p:nvPr userDrawn="1"/>
          </p:nvCxnSpPr>
          <p:spPr>
            <a:xfrm>
              <a:off x="50281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4966FEAE-DE5C-7964-FD65-EFA31693FE7B}"/>
                </a:ext>
              </a:extLst>
            </p:cNvPr>
            <p:cNvCxnSpPr>
              <a:cxnSpLocks/>
            </p:cNvCxnSpPr>
            <p:nvPr userDrawn="1"/>
          </p:nvCxnSpPr>
          <p:spPr>
            <a:xfrm>
              <a:off x="78950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FD0DD585-EEBE-A220-AFC6-844D21806551}"/>
                </a:ext>
              </a:extLst>
            </p:cNvPr>
            <p:cNvCxnSpPr>
              <a:cxnSpLocks/>
            </p:cNvCxnSpPr>
            <p:nvPr userDrawn="1"/>
          </p:nvCxnSpPr>
          <p:spPr>
            <a:xfrm>
              <a:off x="107619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1F4D4DC3-00EA-FF1D-2D70-4EE31F9EE487}"/>
                </a:ext>
              </a:extLst>
            </p:cNvPr>
            <p:cNvCxnSpPr>
              <a:cxnSpLocks/>
            </p:cNvCxnSpPr>
            <p:nvPr userDrawn="1"/>
          </p:nvCxnSpPr>
          <p:spPr>
            <a:xfrm>
              <a:off x="136288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FC3CC308-DB15-36C3-2FAE-07A9E1DF6E93}"/>
                </a:ext>
              </a:extLst>
            </p:cNvPr>
            <p:cNvCxnSpPr>
              <a:cxnSpLocks/>
            </p:cNvCxnSpPr>
            <p:nvPr userDrawn="1"/>
          </p:nvCxnSpPr>
          <p:spPr>
            <a:xfrm>
              <a:off x="164957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BF7FD154-48CC-9252-E451-115DD8E3C66D}"/>
                </a:ext>
              </a:extLst>
            </p:cNvPr>
            <p:cNvCxnSpPr>
              <a:cxnSpLocks/>
            </p:cNvCxnSpPr>
            <p:nvPr userDrawn="1"/>
          </p:nvCxnSpPr>
          <p:spPr>
            <a:xfrm>
              <a:off x="193625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A1CE0D52-7D00-CF9E-3823-28E43CDDF3BC}"/>
                </a:ext>
              </a:extLst>
            </p:cNvPr>
            <p:cNvCxnSpPr>
              <a:cxnSpLocks/>
            </p:cNvCxnSpPr>
            <p:nvPr userDrawn="1"/>
          </p:nvCxnSpPr>
          <p:spPr>
            <a:xfrm>
              <a:off x="222294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E3EEA802-C974-C63A-D7F6-788DE3DD28AA}"/>
                </a:ext>
              </a:extLst>
            </p:cNvPr>
            <p:cNvCxnSpPr>
              <a:cxnSpLocks/>
            </p:cNvCxnSpPr>
            <p:nvPr userDrawn="1"/>
          </p:nvCxnSpPr>
          <p:spPr>
            <a:xfrm>
              <a:off x="250963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B57C6398-1AEC-4DF7-7BE8-214BEC3F4559}"/>
                </a:ext>
              </a:extLst>
            </p:cNvPr>
            <p:cNvCxnSpPr>
              <a:cxnSpLocks/>
            </p:cNvCxnSpPr>
            <p:nvPr userDrawn="1"/>
          </p:nvCxnSpPr>
          <p:spPr>
            <a:xfrm>
              <a:off x="279632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859DB5C9-6695-0A1D-61D3-D1FAB1FDC224}"/>
                </a:ext>
              </a:extLst>
            </p:cNvPr>
            <p:cNvCxnSpPr>
              <a:cxnSpLocks/>
            </p:cNvCxnSpPr>
            <p:nvPr userDrawn="1"/>
          </p:nvCxnSpPr>
          <p:spPr>
            <a:xfrm>
              <a:off x="308300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E661EF82-5F2C-EAC7-49B3-FEE316322D71}"/>
                </a:ext>
              </a:extLst>
            </p:cNvPr>
            <p:cNvCxnSpPr>
              <a:cxnSpLocks/>
            </p:cNvCxnSpPr>
            <p:nvPr userDrawn="1"/>
          </p:nvCxnSpPr>
          <p:spPr>
            <a:xfrm>
              <a:off x="336969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1D2A2B7F-644E-2138-8C22-0F93224B2145}"/>
                </a:ext>
              </a:extLst>
            </p:cNvPr>
            <p:cNvCxnSpPr>
              <a:cxnSpLocks/>
            </p:cNvCxnSpPr>
            <p:nvPr userDrawn="1"/>
          </p:nvCxnSpPr>
          <p:spPr>
            <a:xfrm>
              <a:off x="365638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93043798-58E3-6B15-75BC-35FB80B6DC25}"/>
                </a:ext>
              </a:extLst>
            </p:cNvPr>
            <p:cNvCxnSpPr>
              <a:cxnSpLocks/>
            </p:cNvCxnSpPr>
            <p:nvPr userDrawn="1"/>
          </p:nvCxnSpPr>
          <p:spPr>
            <a:xfrm>
              <a:off x="394307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60034882-96CF-1ACE-F55F-86E5CD89EFB8}"/>
                </a:ext>
              </a:extLst>
            </p:cNvPr>
            <p:cNvCxnSpPr>
              <a:cxnSpLocks/>
            </p:cNvCxnSpPr>
            <p:nvPr userDrawn="1"/>
          </p:nvCxnSpPr>
          <p:spPr>
            <a:xfrm>
              <a:off x="422975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28AB2CD2-E4E1-A078-D742-B67D4780B1F1}"/>
                </a:ext>
              </a:extLst>
            </p:cNvPr>
            <p:cNvCxnSpPr>
              <a:cxnSpLocks/>
            </p:cNvCxnSpPr>
            <p:nvPr userDrawn="1"/>
          </p:nvCxnSpPr>
          <p:spPr>
            <a:xfrm>
              <a:off x="451644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9829B93D-3C85-9221-5A4C-A2AF089BE89A}"/>
                </a:ext>
              </a:extLst>
            </p:cNvPr>
            <p:cNvCxnSpPr>
              <a:cxnSpLocks/>
            </p:cNvCxnSpPr>
            <p:nvPr userDrawn="1"/>
          </p:nvCxnSpPr>
          <p:spPr>
            <a:xfrm>
              <a:off x="480313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1D711E44-C7B6-D76B-F693-C37240AEF762}"/>
                </a:ext>
              </a:extLst>
            </p:cNvPr>
            <p:cNvCxnSpPr>
              <a:cxnSpLocks/>
            </p:cNvCxnSpPr>
            <p:nvPr userDrawn="1"/>
          </p:nvCxnSpPr>
          <p:spPr>
            <a:xfrm>
              <a:off x="508982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6EBA5D94-5FAB-D02C-6D38-A3FFBF5BD22F}"/>
                </a:ext>
              </a:extLst>
            </p:cNvPr>
            <p:cNvCxnSpPr>
              <a:cxnSpLocks/>
            </p:cNvCxnSpPr>
            <p:nvPr userDrawn="1"/>
          </p:nvCxnSpPr>
          <p:spPr>
            <a:xfrm>
              <a:off x="537651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71083219-8EA6-A104-4D13-BFF653BB0667}"/>
                </a:ext>
              </a:extLst>
            </p:cNvPr>
            <p:cNvCxnSpPr>
              <a:cxnSpLocks/>
            </p:cNvCxnSpPr>
            <p:nvPr userDrawn="1"/>
          </p:nvCxnSpPr>
          <p:spPr>
            <a:xfrm>
              <a:off x="566319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E499ADC5-D1DD-5F8C-BFD3-E0FE0C1DEB25}"/>
                </a:ext>
              </a:extLst>
            </p:cNvPr>
            <p:cNvCxnSpPr>
              <a:cxnSpLocks/>
            </p:cNvCxnSpPr>
            <p:nvPr userDrawn="1"/>
          </p:nvCxnSpPr>
          <p:spPr>
            <a:xfrm>
              <a:off x="594988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3DB95178-4C0C-F010-4A25-B54DDD1819A0}"/>
                </a:ext>
              </a:extLst>
            </p:cNvPr>
            <p:cNvCxnSpPr>
              <a:cxnSpLocks/>
            </p:cNvCxnSpPr>
            <p:nvPr userDrawn="1"/>
          </p:nvCxnSpPr>
          <p:spPr>
            <a:xfrm>
              <a:off x="623657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16626931-F8A8-C5F0-0685-EF37D0A27A7D}"/>
                </a:ext>
              </a:extLst>
            </p:cNvPr>
            <p:cNvCxnSpPr>
              <a:cxnSpLocks/>
            </p:cNvCxnSpPr>
            <p:nvPr userDrawn="1"/>
          </p:nvCxnSpPr>
          <p:spPr>
            <a:xfrm>
              <a:off x="652326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6C97C65F-DFE9-9F0F-622B-3C51A1DBD287}"/>
                </a:ext>
              </a:extLst>
            </p:cNvPr>
            <p:cNvCxnSpPr>
              <a:cxnSpLocks/>
            </p:cNvCxnSpPr>
            <p:nvPr userDrawn="1"/>
          </p:nvCxnSpPr>
          <p:spPr>
            <a:xfrm>
              <a:off x="680994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B8A37352-F718-68FE-3969-E363452E9F00}"/>
                </a:ext>
              </a:extLst>
            </p:cNvPr>
            <p:cNvCxnSpPr>
              <a:cxnSpLocks/>
            </p:cNvCxnSpPr>
            <p:nvPr userDrawn="1"/>
          </p:nvCxnSpPr>
          <p:spPr>
            <a:xfrm>
              <a:off x="709663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1D06735F-BE58-FA15-D8FF-81B7F7709AC3}"/>
                </a:ext>
              </a:extLst>
            </p:cNvPr>
            <p:cNvCxnSpPr>
              <a:cxnSpLocks/>
            </p:cNvCxnSpPr>
            <p:nvPr userDrawn="1"/>
          </p:nvCxnSpPr>
          <p:spPr>
            <a:xfrm>
              <a:off x="738332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C7151492-4FD0-9EFE-BD6A-87831A659371}"/>
                </a:ext>
              </a:extLst>
            </p:cNvPr>
            <p:cNvCxnSpPr>
              <a:cxnSpLocks/>
            </p:cNvCxnSpPr>
            <p:nvPr userDrawn="1"/>
          </p:nvCxnSpPr>
          <p:spPr>
            <a:xfrm>
              <a:off x="767001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71B10EB5-DCB8-ABE6-5619-38F19F48D066}"/>
                </a:ext>
              </a:extLst>
            </p:cNvPr>
            <p:cNvCxnSpPr>
              <a:cxnSpLocks/>
            </p:cNvCxnSpPr>
            <p:nvPr userDrawn="1"/>
          </p:nvCxnSpPr>
          <p:spPr>
            <a:xfrm>
              <a:off x="795670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E11E11D6-5F0E-36AA-70BF-418D9B1F022E}"/>
                </a:ext>
              </a:extLst>
            </p:cNvPr>
            <p:cNvCxnSpPr>
              <a:cxnSpLocks/>
            </p:cNvCxnSpPr>
            <p:nvPr userDrawn="1"/>
          </p:nvCxnSpPr>
          <p:spPr>
            <a:xfrm>
              <a:off x="824338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29243485-8C45-C987-48B2-540C0FCB6009}"/>
                </a:ext>
              </a:extLst>
            </p:cNvPr>
            <p:cNvCxnSpPr>
              <a:cxnSpLocks/>
            </p:cNvCxnSpPr>
            <p:nvPr userDrawn="1"/>
          </p:nvCxnSpPr>
          <p:spPr>
            <a:xfrm>
              <a:off x="853007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A6E64F47-F248-B394-C6BE-5F3EA5A3B162}"/>
                </a:ext>
              </a:extLst>
            </p:cNvPr>
            <p:cNvCxnSpPr>
              <a:cxnSpLocks/>
            </p:cNvCxnSpPr>
            <p:nvPr userDrawn="1"/>
          </p:nvCxnSpPr>
          <p:spPr>
            <a:xfrm>
              <a:off x="881676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58003818-1EA4-CD57-47AC-063C6085170E}"/>
                </a:ext>
              </a:extLst>
            </p:cNvPr>
            <p:cNvCxnSpPr>
              <a:cxnSpLocks/>
            </p:cNvCxnSpPr>
            <p:nvPr userDrawn="1"/>
          </p:nvCxnSpPr>
          <p:spPr>
            <a:xfrm>
              <a:off x="910345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122A16B7-B26C-73BF-E137-82F04F24F47A}"/>
                </a:ext>
              </a:extLst>
            </p:cNvPr>
            <p:cNvCxnSpPr>
              <a:cxnSpLocks/>
            </p:cNvCxnSpPr>
            <p:nvPr userDrawn="1"/>
          </p:nvCxnSpPr>
          <p:spPr>
            <a:xfrm>
              <a:off x="939013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066FC67B-4A5D-2A35-160E-8D6318E68033}"/>
                </a:ext>
              </a:extLst>
            </p:cNvPr>
            <p:cNvCxnSpPr>
              <a:cxnSpLocks/>
            </p:cNvCxnSpPr>
            <p:nvPr userDrawn="1"/>
          </p:nvCxnSpPr>
          <p:spPr>
            <a:xfrm>
              <a:off x="967682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121701B8-FEAB-6F6A-7F3A-A286504EF6E4}"/>
                </a:ext>
              </a:extLst>
            </p:cNvPr>
            <p:cNvCxnSpPr>
              <a:cxnSpLocks/>
            </p:cNvCxnSpPr>
            <p:nvPr userDrawn="1"/>
          </p:nvCxnSpPr>
          <p:spPr>
            <a:xfrm>
              <a:off x="996351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E96A979D-633A-B7B9-0D1B-5A2D5F993E21}"/>
                </a:ext>
              </a:extLst>
            </p:cNvPr>
            <p:cNvCxnSpPr>
              <a:cxnSpLocks/>
            </p:cNvCxnSpPr>
            <p:nvPr userDrawn="1"/>
          </p:nvCxnSpPr>
          <p:spPr>
            <a:xfrm>
              <a:off x="1025020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1F55A9ED-936E-BA08-110D-14EC3590F094}"/>
                </a:ext>
              </a:extLst>
            </p:cNvPr>
            <p:cNvCxnSpPr>
              <a:cxnSpLocks/>
            </p:cNvCxnSpPr>
            <p:nvPr userDrawn="1"/>
          </p:nvCxnSpPr>
          <p:spPr>
            <a:xfrm>
              <a:off x="1053688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30DA26BE-710B-026F-43F4-A82786000E05}"/>
                </a:ext>
              </a:extLst>
            </p:cNvPr>
            <p:cNvCxnSpPr>
              <a:cxnSpLocks/>
            </p:cNvCxnSpPr>
            <p:nvPr userDrawn="1"/>
          </p:nvCxnSpPr>
          <p:spPr>
            <a:xfrm>
              <a:off x="1082357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37E1A6BC-5BFE-66D3-80B9-6F6C3A1A0315}"/>
                </a:ext>
              </a:extLst>
            </p:cNvPr>
            <p:cNvCxnSpPr>
              <a:cxnSpLocks/>
            </p:cNvCxnSpPr>
            <p:nvPr userDrawn="1"/>
          </p:nvCxnSpPr>
          <p:spPr>
            <a:xfrm>
              <a:off x="1111026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A55AC75C-228C-4B6A-6C3B-63EED910BD7A}"/>
                </a:ext>
              </a:extLst>
            </p:cNvPr>
            <p:cNvCxnSpPr>
              <a:cxnSpLocks/>
            </p:cNvCxnSpPr>
            <p:nvPr userDrawn="1"/>
          </p:nvCxnSpPr>
          <p:spPr>
            <a:xfrm>
              <a:off x="1139695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70DD2F3E-381F-E639-E352-CCDD35B7926A}"/>
                </a:ext>
              </a:extLst>
            </p:cNvPr>
            <p:cNvCxnSpPr>
              <a:cxnSpLocks/>
            </p:cNvCxnSpPr>
            <p:nvPr userDrawn="1"/>
          </p:nvCxnSpPr>
          <p:spPr>
            <a:xfrm>
              <a:off x="1168364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9A114A5E-72C4-1838-1544-215A9F77F736}"/>
                </a:ext>
              </a:extLst>
            </p:cNvPr>
            <p:cNvCxnSpPr/>
            <p:nvPr userDrawn="1"/>
          </p:nvCxnSpPr>
          <p:spPr>
            <a:xfrm>
              <a:off x="11970328" y="0"/>
              <a:ext cx="0" cy="6858000"/>
            </a:xfrm>
            <a:prstGeom prst="line">
              <a:avLst/>
            </a:prstGeom>
            <a:ln w="9525">
              <a:solidFill>
                <a:schemeClr val="bg1">
                  <a:lumMod val="95000"/>
                  <a:alpha val="36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1DD0AEB2-9225-1AC2-576B-226C4BEB8098}"/>
              </a:ext>
            </a:extLst>
          </p:cNvPr>
          <p:cNvGrpSpPr/>
          <p:nvPr userDrawn="1"/>
        </p:nvGrpSpPr>
        <p:grpSpPr>
          <a:xfrm rot="5400000">
            <a:off x="2831321" y="-2685717"/>
            <a:ext cx="6593818" cy="12192002"/>
            <a:chOff x="2509633" y="0"/>
            <a:chExt cx="6593818" cy="6858000"/>
          </a:xfrm>
        </p:grpSpPr>
        <p:cxnSp>
          <p:nvCxnSpPr>
            <p:cNvPr id="35" name="直接连接符 34">
              <a:extLst>
                <a:ext uri="{FF2B5EF4-FFF2-40B4-BE49-F238E27FC236}">
                  <a16:creationId xmlns:a16="http://schemas.microsoft.com/office/drawing/2014/main" id="{77F7A46C-4974-6695-7382-A14A236635A4}"/>
                </a:ext>
              </a:extLst>
            </p:cNvPr>
            <p:cNvCxnSpPr>
              <a:cxnSpLocks/>
            </p:cNvCxnSpPr>
            <p:nvPr userDrawn="1"/>
          </p:nvCxnSpPr>
          <p:spPr>
            <a:xfrm>
              <a:off x="250963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816DC58-52FA-174A-B343-9152EA514501}"/>
                </a:ext>
              </a:extLst>
            </p:cNvPr>
            <p:cNvCxnSpPr>
              <a:cxnSpLocks/>
            </p:cNvCxnSpPr>
            <p:nvPr userDrawn="1"/>
          </p:nvCxnSpPr>
          <p:spPr>
            <a:xfrm>
              <a:off x="279632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5C6D015C-E7B6-6F6B-26CC-67249668406B}"/>
                </a:ext>
              </a:extLst>
            </p:cNvPr>
            <p:cNvCxnSpPr>
              <a:cxnSpLocks/>
            </p:cNvCxnSpPr>
            <p:nvPr userDrawn="1"/>
          </p:nvCxnSpPr>
          <p:spPr>
            <a:xfrm>
              <a:off x="308300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CCAA7B79-6010-40E9-7101-DCDA6AD3290B}"/>
                </a:ext>
              </a:extLst>
            </p:cNvPr>
            <p:cNvCxnSpPr>
              <a:cxnSpLocks/>
            </p:cNvCxnSpPr>
            <p:nvPr userDrawn="1"/>
          </p:nvCxnSpPr>
          <p:spPr>
            <a:xfrm>
              <a:off x="336969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84A97910-F97A-AAC1-741A-3DDD990D61AF}"/>
                </a:ext>
              </a:extLst>
            </p:cNvPr>
            <p:cNvCxnSpPr>
              <a:cxnSpLocks/>
            </p:cNvCxnSpPr>
            <p:nvPr userDrawn="1"/>
          </p:nvCxnSpPr>
          <p:spPr>
            <a:xfrm>
              <a:off x="365638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76220FD0-5718-D522-5E28-799816ED20B4}"/>
                </a:ext>
              </a:extLst>
            </p:cNvPr>
            <p:cNvCxnSpPr>
              <a:cxnSpLocks/>
            </p:cNvCxnSpPr>
            <p:nvPr userDrawn="1"/>
          </p:nvCxnSpPr>
          <p:spPr>
            <a:xfrm>
              <a:off x="394307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28350727-7084-B756-D508-28AF3AA7C827}"/>
                </a:ext>
              </a:extLst>
            </p:cNvPr>
            <p:cNvCxnSpPr>
              <a:cxnSpLocks/>
            </p:cNvCxnSpPr>
            <p:nvPr userDrawn="1"/>
          </p:nvCxnSpPr>
          <p:spPr>
            <a:xfrm>
              <a:off x="422975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E43A19B1-6420-3B12-4BBF-76EB70129176}"/>
                </a:ext>
              </a:extLst>
            </p:cNvPr>
            <p:cNvCxnSpPr>
              <a:cxnSpLocks/>
            </p:cNvCxnSpPr>
            <p:nvPr userDrawn="1"/>
          </p:nvCxnSpPr>
          <p:spPr>
            <a:xfrm>
              <a:off x="451644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0FE052B6-8126-002B-BE98-111D7740AFE3}"/>
                </a:ext>
              </a:extLst>
            </p:cNvPr>
            <p:cNvCxnSpPr>
              <a:cxnSpLocks/>
            </p:cNvCxnSpPr>
            <p:nvPr userDrawn="1"/>
          </p:nvCxnSpPr>
          <p:spPr>
            <a:xfrm>
              <a:off x="480313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36011235-31F1-7A05-3CCE-80707C7C2DFC}"/>
                </a:ext>
              </a:extLst>
            </p:cNvPr>
            <p:cNvCxnSpPr>
              <a:cxnSpLocks/>
            </p:cNvCxnSpPr>
            <p:nvPr userDrawn="1"/>
          </p:nvCxnSpPr>
          <p:spPr>
            <a:xfrm>
              <a:off x="508982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7D2F1A83-2ABD-D223-8CB4-A81F41FA3D31}"/>
                </a:ext>
              </a:extLst>
            </p:cNvPr>
            <p:cNvCxnSpPr>
              <a:cxnSpLocks/>
            </p:cNvCxnSpPr>
            <p:nvPr userDrawn="1"/>
          </p:nvCxnSpPr>
          <p:spPr>
            <a:xfrm>
              <a:off x="537651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E020224D-84C2-A260-0E56-BA2AB47080E4}"/>
                </a:ext>
              </a:extLst>
            </p:cNvPr>
            <p:cNvCxnSpPr>
              <a:cxnSpLocks/>
            </p:cNvCxnSpPr>
            <p:nvPr userDrawn="1"/>
          </p:nvCxnSpPr>
          <p:spPr>
            <a:xfrm>
              <a:off x="566319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5AE2BDE2-2B79-356B-CCA3-67BEC6038AA9}"/>
                </a:ext>
              </a:extLst>
            </p:cNvPr>
            <p:cNvCxnSpPr>
              <a:cxnSpLocks/>
            </p:cNvCxnSpPr>
            <p:nvPr userDrawn="1"/>
          </p:nvCxnSpPr>
          <p:spPr>
            <a:xfrm>
              <a:off x="594988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CC18B589-0884-15D2-2654-D0987F923773}"/>
                </a:ext>
              </a:extLst>
            </p:cNvPr>
            <p:cNvCxnSpPr>
              <a:cxnSpLocks/>
            </p:cNvCxnSpPr>
            <p:nvPr userDrawn="1"/>
          </p:nvCxnSpPr>
          <p:spPr>
            <a:xfrm>
              <a:off x="623657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9D6E7816-A20C-DFC1-F085-A5D77481BFC4}"/>
                </a:ext>
              </a:extLst>
            </p:cNvPr>
            <p:cNvCxnSpPr>
              <a:cxnSpLocks/>
            </p:cNvCxnSpPr>
            <p:nvPr userDrawn="1"/>
          </p:nvCxnSpPr>
          <p:spPr>
            <a:xfrm>
              <a:off x="652326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5A855C30-424C-9E33-3855-422F8FCEBF22}"/>
                </a:ext>
              </a:extLst>
            </p:cNvPr>
            <p:cNvCxnSpPr>
              <a:cxnSpLocks/>
            </p:cNvCxnSpPr>
            <p:nvPr userDrawn="1"/>
          </p:nvCxnSpPr>
          <p:spPr>
            <a:xfrm>
              <a:off x="680994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71F21420-1CDC-4FE7-FC8F-E5DE3652BCBC}"/>
                </a:ext>
              </a:extLst>
            </p:cNvPr>
            <p:cNvCxnSpPr>
              <a:cxnSpLocks/>
            </p:cNvCxnSpPr>
            <p:nvPr userDrawn="1"/>
          </p:nvCxnSpPr>
          <p:spPr>
            <a:xfrm>
              <a:off x="709663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040EA119-CED4-B2C7-A06E-FEBF5766C533}"/>
                </a:ext>
              </a:extLst>
            </p:cNvPr>
            <p:cNvCxnSpPr>
              <a:cxnSpLocks/>
            </p:cNvCxnSpPr>
            <p:nvPr userDrawn="1"/>
          </p:nvCxnSpPr>
          <p:spPr>
            <a:xfrm>
              <a:off x="738332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A2C0C96A-6C66-6E73-18C3-2D8C48AAF8C1}"/>
                </a:ext>
              </a:extLst>
            </p:cNvPr>
            <p:cNvCxnSpPr>
              <a:cxnSpLocks/>
            </p:cNvCxnSpPr>
            <p:nvPr userDrawn="1"/>
          </p:nvCxnSpPr>
          <p:spPr>
            <a:xfrm>
              <a:off x="767001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5CBD2A62-FB38-AD72-794B-122FAB839465}"/>
                </a:ext>
              </a:extLst>
            </p:cNvPr>
            <p:cNvCxnSpPr>
              <a:cxnSpLocks/>
            </p:cNvCxnSpPr>
            <p:nvPr userDrawn="1"/>
          </p:nvCxnSpPr>
          <p:spPr>
            <a:xfrm>
              <a:off x="795670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FCA4EB63-219C-A5DE-C2AE-662BFABDA57C}"/>
                </a:ext>
              </a:extLst>
            </p:cNvPr>
            <p:cNvCxnSpPr>
              <a:cxnSpLocks/>
            </p:cNvCxnSpPr>
            <p:nvPr userDrawn="1"/>
          </p:nvCxnSpPr>
          <p:spPr>
            <a:xfrm>
              <a:off x="824338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49652A8E-908B-38F1-57F4-8E02E264497D}"/>
                </a:ext>
              </a:extLst>
            </p:cNvPr>
            <p:cNvCxnSpPr>
              <a:cxnSpLocks/>
            </p:cNvCxnSpPr>
            <p:nvPr userDrawn="1"/>
          </p:nvCxnSpPr>
          <p:spPr>
            <a:xfrm>
              <a:off x="853007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66827906-8BD3-9710-C914-E1DA14B2C7EE}"/>
                </a:ext>
              </a:extLst>
            </p:cNvPr>
            <p:cNvCxnSpPr>
              <a:cxnSpLocks/>
            </p:cNvCxnSpPr>
            <p:nvPr userDrawn="1"/>
          </p:nvCxnSpPr>
          <p:spPr>
            <a:xfrm>
              <a:off x="881676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E2B58046-E8C6-B14B-4081-F3E781EEC7BF}"/>
                </a:ext>
              </a:extLst>
            </p:cNvPr>
            <p:cNvCxnSpPr>
              <a:cxnSpLocks/>
            </p:cNvCxnSpPr>
            <p:nvPr userDrawn="1"/>
          </p:nvCxnSpPr>
          <p:spPr>
            <a:xfrm>
              <a:off x="910345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grpSp>
      <p:sp>
        <p:nvSpPr>
          <p:cNvPr id="11" name="矩形: 圆角 10">
            <a:extLst>
              <a:ext uri="{FF2B5EF4-FFF2-40B4-BE49-F238E27FC236}">
                <a16:creationId xmlns:a16="http://schemas.microsoft.com/office/drawing/2014/main" id="{312CD072-7729-3190-3137-63DE60AB59C9}"/>
              </a:ext>
            </a:extLst>
          </p:cNvPr>
          <p:cNvSpPr/>
          <p:nvPr userDrawn="1"/>
        </p:nvSpPr>
        <p:spPr>
          <a:xfrm>
            <a:off x="8974818" y="539476"/>
            <a:ext cx="463053" cy="706758"/>
          </a:xfrm>
          <a:prstGeom prst="round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圆角 11">
            <a:extLst>
              <a:ext uri="{FF2B5EF4-FFF2-40B4-BE49-F238E27FC236}">
                <a16:creationId xmlns:a16="http://schemas.microsoft.com/office/drawing/2014/main" id="{6A1ADB59-9F53-05BB-9E71-455F9CB5D85B}"/>
              </a:ext>
            </a:extLst>
          </p:cNvPr>
          <p:cNvSpPr/>
          <p:nvPr userDrawn="1"/>
        </p:nvSpPr>
        <p:spPr>
          <a:xfrm>
            <a:off x="9532286" y="213398"/>
            <a:ext cx="483288" cy="1032836"/>
          </a:xfrm>
          <a:prstGeom prst="round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a:extLst>
              <a:ext uri="{FF2B5EF4-FFF2-40B4-BE49-F238E27FC236}">
                <a16:creationId xmlns:a16="http://schemas.microsoft.com/office/drawing/2014/main" id="{7CF6DF2F-4FD1-CC4B-DA46-97CDD39BAA9B}"/>
              </a:ext>
            </a:extLst>
          </p:cNvPr>
          <p:cNvSpPr/>
          <p:nvPr userDrawn="1"/>
        </p:nvSpPr>
        <p:spPr>
          <a:xfrm>
            <a:off x="10146733" y="666920"/>
            <a:ext cx="452650" cy="579313"/>
          </a:xfrm>
          <a:prstGeom prst="round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81951B84-F6A8-A6FC-1F7C-1F70B10A414D}"/>
              </a:ext>
            </a:extLst>
          </p:cNvPr>
          <p:cNvGrpSpPr/>
          <p:nvPr userDrawn="1"/>
        </p:nvGrpSpPr>
        <p:grpSpPr>
          <a:xfrm>
            <a:off x="446612" y="925753"/>
            <a:ext cx="11278378" cy="5494752"/>
            <a:chOff x="414382" y="872034"/>
            <a:chExt cx="11278378" cy="5567185"/>
          </a:xfrm>
        </p:grpSpPr>
        <p:sp>
          <p:nvSpPr>
            <p:cNvPr id="30" name="矩形: 圆角 29">
              <a:extLst>
                <a:ext uri="{FF2B5EF4-FFF2-40B4-BE49-F238E27FC236}">
                  <a16:creationId xmlns:a16="http://schemas.microsoft.com/office/drawing/2014/main" id="{698EE756-3DD6-3BCF-2E5D-685D14FA06AA}"/>
                </a:ext>
              </a:extLst>
            </p:cNvPr>
            <p:cNvSpPr/>
            <p:nvPr userDrawn="1"/>
          </p:nvSpPr>
          <p:spPr>
            <a:xfrm>
              <a:off x="505589" y="992151"/>
              <a:ext cx="11187171" cy="5447068"/>
            </a:xfrm>
            <a:prstGeom prst="roundRect">
              <a:avLst>
                <a:gd name="adj" fmla="val 6675"/>
              </a:avLst>
            </a:prstGeom>
            <a:solidFill>
              <a:schemeClr val="accent3">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圆角 30">
              <a:extLst>
                <a:ext uri="{FF2B5EF4-FFF2-40B4-BE49-F238E27FC236}">
                  <a16:creationId xmlns:a16="http://schemas.microsoft.com/office/drawing/2014/main" id="{7300DFB7-C357-DA75-6558-10A130B96D6F}"/>
                </a:ext>
              </a:extLst>
            </p:cNvPr>
            <p:cNvSpPr/>
            <p:nvPr userDrawn="1"/>
          </p:nvSpPr>
          <p:spPr>
            <a:xfrm>
              <a:off x="414382" y="872034"/>
              <a:ext cx="11187171" cy="5447068"/>
            </a:xfrm>
            <a:prstGeom prst="roundRect">
              <a:avLst>
                <a:gd name="adj" fmla="val 6675"/>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5" name="组合 14">
            <a:extLst>
              <a:ext uri="{FF2B5EF4-FFF2-40B4-BE49-F238E27FC236}">
                <a16:creationId xmlns:a16="http://schemas.microsoft.com/office/drawing/2014/main" id="{53A89CA0-3B21-E611-63B2-281E3E12151D}"/>
              </a:ext>
            </a:extLst>
          </p:cNvPr>
          <p:cNvGrpSpPr/>
          <p:nvPr userDrawn="1"/>
        </p:nvGrpSpPr>
        <p:grpSpPr>
          <a:xfrm>
            <a:off x="5850855" y="3226"/>
            <a:ext cx="554750" cy="554750"/>
            <a:chOff x="5818625" y="21943"/>
            <a:chExt cx="554750" cy="554750"/>
          </a:xfrm>
        </p:grpSpPr>
        <p:sp>
          <p:nvSpPr>
            <p:cNvPr id="28" name="椭圆 27">
              <a:extLst>
                <a:ext uri="{FF2B5EF4-FFF2-40B4-BE49-F238E27FC236}">
                  <a16:creationId xmlns:a16="http://schemas.microsoft.com/office/drawing/2014/main" id="{28126558-0761-1F66-A0C1-66CDDAD749F9}"/>
                </a:ext>
              </a:extLst>
            </p:cNvPr>
            <p:cNvSpPr/>
            <p:nvPr userDrawn="1"/>
          </p:nvSpPr>
          <p:spPr>
            <a:xfrm>
              <a:off x="5818625" y="21943"/>
              <a:ext cx="554750" cy="554750"/>
            </a:xfrm>
            <a:prstGeom prst="ellipse">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100A6EAC-8672-6A7B-4254-32EADA0A7C62}"/>
                </a:ext>
              </a:extLst>
            </p:cNvPr>
            <p:cNvSpPr/>
            <p:nvPr userDrawn="1"/>
          </p:nvSpPr>
          <p:spPr>
            <a:xfrm>
              <a:off x="5944361" y="147679"/>
              <a:ext cx="303279" cy="303279"/>
            </a:xfrm>
            <a:prstGeom prst="ellipse">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a:extLst>
              <a:ext uri="{FF2B5EF4-FFF2-40B4-BE49-F238E27FC236}">
                <a16:creationId xmlns:a16="http://schemas.microsoft.com/office/drawing/2014/main" id="{AE83841C-77C8-83B2-ECFC-574B76F2F5CE}"/>
              </a:ext>
            </a:extLst>
          </p:cNvPr>
          <p:cNvSpPr/>
          <p:nvPr userDrawn="1"/>
        </p:nvSpPr>
        <p:spPr>
          <a:xfrm>
            <a:off x="1676077" y="1032051"/>
            <a:ext cx="215867" cy="215867"/>
          </a:xfrm>
          <a:prstGeom prst="ellipse">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椭圆 16">
            <a:extLst>
              <a:ext uri="{FF2B5EF4-FFF2-40B4-BE49-F238E27FC236}">
                <a16:creationId xmlns:a16="http://schemas.microsoft.com/office/drawing/2014/main" id="{0C65E215-F98B-AB33-D79F-E8FBFA8686C1}"/>
              </a:ext>
            </a:extLst>
          </p:cNvPr>
          <p:cNvSpPr/>
          <p:nvPr userDrawn="1"/>
        </p:nvSpPr>
        <p:spPr>
          <a:xfrm>
            <a:off x="10197840" y="1032051"/>
            <a:ext cx="215867" cy="215867"/>
          </a:xfrm>
          <a:prstGeom prst="ellipse">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a:extLst>
              <a:ext uri="{FF2B5EF4-FFF2-40B4-BE49-F238E27FC236}">
                <a16:creationId xmlns:a16="http://schemas.microsoft.com/office/drawing/2014/main" id="{1EA70766-4E53-24B6-4D7B-4C1415EA13D8}"/>
              </a:ext>
            </a:extLst>
          </p:cNvPr>
          <p:cNvCxnSpPr>
            <a:cxnSpLocks/>
            <a:stCxn id="28" idx="2"/>
          </p:cNvCxnSpPr>
          <p:nvPr userDrawn="1"/>
        </p:nvCxnSpPr>
        <p:spPr>
          <a:xfrm flipH="1">
            <a:off x="1779387" y="280601"/>
            <a:ext cx="4071468" cy="8545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9446696C-D698-E696-10E6-56AD97E546D7}"/>
              </a:ext>
            </a:extLst>
          </p:cNvPr>
          <p:cNvCxnSpPr>
            <a:cxnSpLocks/>
            <a:stCxn id="28" idx="6"/>
          </p:cNvCxnSpPr>
          <p:nvPr userDrawn="1"/>
        </p:nvCxnSpPr>
        <p:spPr>
          <a:xfrm>
            <a:off x="6405605" y="280601"/>
            <a:ext cx="3902739" cy="8037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id="{13FF00D7-AC1D-3004-4012-AFB0FCA55A1C}"/>
              </a:ext>
            </a:extLst>
          </p:cNvPr>
          <p:cNvSpPr txBox="1"/>
          <p:nvPr userDrawn="1"/>
        </p:nvSpPr>
        <p:spPr>
          <a:xfrm>
            <a:off x="2726575" y="5137265"/>
            <a:ext cx="184731" cy="369332"/>
          </a:xfrm>
          <a:prstGeom prst="rect">
            <a:avLst/>
          </a:prstGeom>
          <a:noFill/>
        </p:spPr>
        <p:txBody>
          <a:bodyPr wrap="none" rtlCol="0">
            <a:spAutoFit/>
          </a:bodyPr>
          <a:lstStyle/>
          <a:p>
            <a:endParaRPr lang="zh-CN" altLang="en-US" dirty="0"/>
          </a:p>
        </p:txBody>
      </p:sp>
      <p:cxnSp>
        <p:nvCxnSpPr>
          <p:cNvPr id="101" name="直接连接符 100">
            <a:extLst>
              <a:ext uri="{FF2B5EF4-FFF2-40B4-BE49-F238E27FC236}">
                <a16:creationId xmlns:a16="http://schemas.microsoft.com/office/drawing/2014/main" id="{61337EB7-C523-9140-072D-41A2767709D1}"/>
              </a:ext>
            </a:extLst>
          </p:cNvPr>
          <p:cNvCxnSpPr>
            <a:cxnSpLocks/>
          </p:cNvCxnSpPr>
          <p:nvPr userDrawn="1"/>
        </p:nvCxnSpPr>
        <p:spPr>
          <a:xfrm rot="5400000">
            <a:off x="6280630" y="763592"/>
            <a:ext cx="0" cy="12192002"/>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143" name="任意多边形: 形状 142">
            <a:extLst>
              <a:ext uri="{FF2B5EF4-FFF2-40B4-BE49-F238E27FC236}">
                <a16:creationId xmlns:a16="http://schemas.microsoft.com/office/drawing/2014/main" id="{A7D9751E-3FCC-753C-C3B3-D3471A513369}"/>
              </a:ext>
            </a:extLst>
          </p:cNvPr>
          <p:cNvSpPr/>
          <p:nvPr userDrawn="1"/>
        </p:nvSpPr>
        <p:spPr>
          <a:xfrm>
            <a:off x="736945" y="1423710"/>
            <a:ext cx="10628147" cy="4576843"/>
          </a:xfrm>
          <a:custGeom>
            <a:avLst/>
            <a:gdLst>
              <a:gd name="connsiteX0" fmla="*/ 54601 w 10628147"/>
              <a:gd name="connsiteY0" fmla="*/ 0 h 4576843"/>
              <a:gd name="connsiteX1" fmla="*/ 833940 w 10628147"/>
              <a:gd name="connsiteY1" fmla="*/ 0 h 4576843"/>
              <a:gd name="connsiteX2" fmla="*/ 1565425 w 10628147"/>
              <a:gd name="connsiteY2" fmla="*/ 0 h 4576843"/>
              <a:gd name="connsiteX3" fmla="*/ 2344764 w 10628147"/>
              <a:gd name="connsiteY3" fmla="*/ 0 h 4576843"/>
              <a:gd name="connsiteX4" fmla="*/ 3028395 w 10628147"/>
              <a:gd name="connsiteY4" fmla="*/ 0 h 4576843"/>
              <a:gd name="connsiteX5" fmla="*/ 3759879 w 10628147"/>
              <a:gd name="connsiteY5" fmla="*/ 0 h 4576843"/>
              <a:gd name="connsiteX6" fmla="*/ 4840016 w 10628147"/>
              <a:gd name="connsiteY6" fmla="*/ 0 h 4576843"/>
              <a:gd name="connsiteX7" fmla="*/ 5332319 w 10628147"/>
              <a:gd name="connsiteY7" fmla="*/ 347785 h 4576843"/>
              <a:gd name="connsiteX8" fmla="*/ 5824621 w 10628147"/>
              <a:gd name="connsiteY8" fmla="*/ 695569 h 4576843"/>
              <a:gd name="connsiteX9" fmla="*/ 5824621 w 10628147"/>
              <a:gd name="connsiteY9" fmla="*/ 701183 h 4576843"/>
              <a:gd name="connsiteX10" fmla="*/ 6462804 w 10628147"/>
              <a:gd name="connsiteY10" fmla="*/ 701183 h 4576843"/>
              <a:gd name="connsiteX11" fmla="*/ 7245092 w 10628147"/>
              <a:gd name="connsiteY11" fmla="*/ 701183 h 4576843"/>
              <a:gd name="connsiteX12" fmla="*/ 8027381 w 10628147"/>
              <a:gd name="connsiteY12" fmla="*/ 701183 h 4576843"/>
              <a:gd name="connsiteX13" fmla="*/ 8761634 w 10628147"/>
              <a:gd name="connsiteY13" fmla="*/ 701183 h 4576843"/>
              <a:gd name="connsiteX14" fmla="*/ 9399817 w 10628147"/>
              <a:gd name="connsiteY14" fmla="*/ 701183 h 4576843"/>
              <a:gd name="connsiteX15" fmla="*/ 9941929 w 10628147"/>
              <a:gd name="connsiteY15" fmla="*/ 701183 h 4576843"/>
              <a:gd name="connsiteX16" fmla="*/ 10628147 w 10628147"/>
              <a:gd name="connsiteY16" fmla="*/ 701183 h 4576843"/>
              <a:gd name="connsiteX17" fmla="*/ 10628147 w 10628147"/>
              <a:gd name="connsiteY17" fmla="*/ 1376237 h 4576843"/>
              <a:gd name="connsiteX18" fmla="*/ 10628147 w 10628147"/>
              <a:gd name="connsiteY18" fmla="*/ 1974869 h 4576843"/>
              <a:gd name="connsiteX19" fmla="*/ 10628147 w 10628147"/>
              <a:gd name="connsiteY19" fmla="*/ 2688133 h 4576843"/>
              <a:gd name="connsiteX20" fmla="*/ 10628147 w 10628147"/>
              <a:gd name="connsiteY20" fmla="*/ 3248555 h 4576843"/>
              <a:gd name="connsiteX21" fmla="*/ 10628147 w 10628147"/>
              <a:gd name="connsiteY21" fmla="*/ 3961819 h 4576843"/>
              <a:gd name="connsiteX22" fmla="*/ 10628147 w 10628147"/>
              <a:gd name="connsiteY22" fmla="*/ 4522241 h 4576843"/>
              <a:gd name="connsiteX23" fmla="*/ 10573545 w 10628147"/>
              <a:gd name="connsiteY23" fmla="*/ 4576843 h 4576843"/>
              <a:gd name="connsiteX24" fmla="*/ 10126490 w 10628147"/>
              <a:gd name="connsiteY24" fmla="*/ 4576843 h 4576843"/>
              <a:gd name="connsiteX25" fmla="*/ 9258677 w 10628147"/>
              <a:gd name="connsiteY25" fmla="*/ 4576843 h 4576843"/>
              <a:gd name="connsiteX26" fmla="*/ 8390864 w 10628147"/>
              <a:gd name="connsiteY26" fmla="*/ 4576843 h 4576843"/>
              <a:gd name="connsiteX27" fmla="*/ 8048998 w 10628147"/>
              <a:gd name="connsiteY27" fmla="*/ 4576843 h 4576843"/>
              <a:gd name="connsiteX28" fmla="*/ 7391564 w 10628147"/>
              <a:gd name="connsiteY28" fmla="*/ 4576843 h 4576843"/>
              <a:gd name="connsiteX29" fmla="*/ 6839320 w 10628147"/>
              <a:gd name="connsiteY29" fmla="*/ 4576843 h 4576843"/>
              <a:gd name="connsiteX30" fmla="*/ 6287075 w 10628147"/>
              <a:gd name="connsiteY30" fmla="*/ 4576843 h 4576843"/>
              <a:gd name="connsiteX31" fmla="*/ 5734831 w 10628147"/>
              <a:gd name="connsiteY31" fmla="*/ 4576843 h 4576843"/>
              <a:gd name="connsiteX32" fmla="*/ 5392965 w 10628147"/>
              <a:gd name="connsiteY32" fmla="*/ 4576843 h 4576843"/>
              <a:gd name="connsiteX33" fmla="*/ 4525152 w 10628147"/>
              <a:gd name="connsiteY33" fmla="*/ 4576843 h 4576843"/>
              <a:gd name="connsiteX34" fmla="*/ 3657339 w 10628147"/>
              <a:gd name="connsiteY34" fmla="*/ 4576843 h 4576843"/>
              <a:gd name="connsiteX35" fmla="*/ 3315474 w 10628147"/>
              <a:gd name="connsiteY35" fmla="*/ 4576843 h 4576843"/>
              <a:gd name="connsiteX36" fmla="*/ 2868419 w 10628147"/>
              <a:gd name="connsiteY36" fmla="*/ 4576843 h 4576843"/>
              <a:gd name="connsiteX37" fmla="*/ 2210985 w 10628147"/>
              <a:gd name="connsiteY37" fmla="*/ 4576843 h 4576843"/>
              <a:gd name="connsiteX38" fmla="*/ 1448361 w 10628147"/>
              <a:gd name="connsiteY38" fmla="*/ 4576843 h 4576843"/>
              <a:gd name="connsiteX39" fmla="*/ 896117 w 10628147"/>
              <a:gd name="connsiteY39" fmla="*/ 4576843 h 4576843"/>
              <a:gd name="connsiteX40" fmla="*/ 54601 w 10628147"/>
              <a:gd name="connsiteY40" fmla="*/ 4576843 h 4576843"/>
              <a:gd name="connsiteX41" fmla="*/ 0 w 10628147"/>
              <a:gd name="connsiteY41" fmla="*/ 4522241 h 4576843"/>
              <a:gd name="connsiteX42" fmla="*/ 0 w 10628147"/>
              <a:gd name="connsiteY42" fmla="*/ 3794654 h 4576843"/>
              <a:gd name="connsiteX43" fmla="*/ 0 w 10628147"/>
              <a:gd name="connsiteY43" fmla="*/ 3201096 h 4576843"/>
              <a:gd name="connsiteX44" fmla="*/ 0 w 10628147"/>
              <a:gd name="connsiteY44" fmla="*/ 2562862 h 4576843"/>
              <a:gd name="connsiteX45" fmla="*/ 0 w 10628147"/>
              <a:gd name="connsiteY45" fmla="*/ 2013980 h 4576843"/>
              <a:gd name="connsiteX46" fmla="*/ 0 w 10628147"/>
              <a:gd name="connsiteY46" fmla="*/ 1286393 h 4576843"/>
              <a:gd name="connsiteX47" fmla="*/ 0 w 10628147"/>
              <a:gd name="connsiteY47" fmla="*/ 782188 h 4576843"/>
              <a:gd name="connsiteX48" fmla="*/ 0 w 10628147"/>
              <a:gd name="connsiteY48" fmla="*/ 54601 h 4576843"/>
              <a:gd name="connsiteX49" fmla="*/ 54601 w 10628147"/>
              <a:gd name="connsiteY49" fmla="*/ 0 h 4576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0628147" h="4576843" fill="none" extrusionOk="0">
                <a:moveTo>
                  <a:pt x="54601" y="0"/>
                </a:moveTo>
                <a:cubicBezTo>
                  <a:pt x="323876" y="-16059"/>
                  <a:pt x="473861" y="30300"/>
                  <a:pt x="833940" y="0"/>
                </a:cubicBezTo>
                <a:cubicBezTo>
                  <a:pt x="1194019" y="-30300"/>
                  <a:pt x="1413123" y="-23656"/>
                  <a:pt x="1565425" y="0"/>
                </a:cubicBezTo>
                <a:cubicBezTo>
                  <a:pt x="1717728" y="23656"/>
                  <a:pt x="2173273" y="32978"/>
                  <a:pt x="2344764" y="0"/>
                </a:cubicBezTo>
                <a:cubicBezTo>
                  <a:pt x="2516255" y="-32978"/>
                  <a:pt x="2688832" y="-2966"/>
                  <a:pt x="3028395" y="0"/>
                </a:cubicBezTo>
                <a:cubicBezTo>
                  <a:pt x="3367958" y="2966"/>
                  <a:pt x="3524950" y="-8749"/>
                  <a:pt x="3759879" y="0"/>
                </a:cubicBezTo>
                <a:cubicBezTo>
                  <a:pt x="3994808" y="8749"/>
                  <a:pt x="4314528" y="33938"/>
                  <a:pt x="4840016" y="0"/>
                </a:cubicBezTo>
                <a:cubicBezTo>
                  <a:pt x="5002821" y="78641"/>
                  <a:pt x="5161328" y="202266"/>
                  <a:pt x="5332319" y="347785"/>
                </a:cubicBezTo>
                <a:cubicBezTo>
                  <a:pt x="5503310" y="493304"/>
                  <a:pt x="5642684" y="601261"/>
                  <a:pt x="5824621" y="695569"/>
                </a:cubicBezTo>
                <a:cubicBezTo>
                  <a:pt x="5824646" y="696934"/>
                  <a:pt x="5824674" y="699908"/>
                  <a:pt x="5824621" y="701183"/>
                </a:cubicBezTo>
                <a:cubicBezTo>
                  <a:pt x="5999393" y="729905"/>
                  <a:pt x="6170882" y="685010"/>
                  <a:pt x="6462804" y="701183"/>
                </a:cubicBezTo>
                <a:cubicBezTo>
                  <a:pt x="6754726" y="717356"/>
                  <a:pt x="7082737" y="710032"/>
                  <a:pt x="7245092" y="701183"/>
                </a:cubicBezTo>
                <a:cubicBezTo>
                  <a:pt x="7407447" y="692334"/>
                  <a:pt x="7861748" y="677487"/>
                  <a:pt x="8027381" y="701183"/>
                </a:cubicBezTo>
                <a:cubicBezTo>
                  <a:pt x="8193014" y="724879"/>
                  <a:pt x="8486873" y="702439"/>
                  <a:pt x="8761634" y="701183"/>
                </a:cubicBezTo>
                <a:cubicBezTo>
                  <a:pt x="9036395" y="699927"/>
                  <a:pt x="9125950" y="730259"/>
                  <a:pt x="9399817" y="701183"/>
                </a:cubicBezTo>
                <a:cubicBezTo>
                  <a:pt x="9673684" y="672107"/>
                  <a:pt x="9730048" y="696754"/>
                  <a:pt x="9941929" y="701183"/>
                </a:cubicBezTo>
                <a:cubicBezTo>
                  <a:pt x="10153810" y="705612"/>
                  <a:pt x="10310040" y="710675"/>
                  <a:pt x="10628147" y="701183"/>
                </a:cubicBezTo>
                <a:cubicBezTo>
                  <a:pt x="10637233" y="846734"/>
                  <a:pt x="10621243" y="1224881"/>
                  <a:pt x="10628147" y="1376237"/>
                </a:cubicBezTo>
                <a:cubicBezTo>
                  <a:pt x="10635051" y="1527593"/>
                  <a:pt x="10650484" y="1838296"/>
                  <a:pt x="10628147" y="1974869"/>
                </a:cubicBezTo>
                <a:cubicBezTo>
                  <a:pt x="10605810" y="2111442"/>
                  <a:pt x="10639008" y="2357797"/>
                  <a:pt x="10628147" y="2688133"/>
                </a:cubicBezTo>
                <a:cubicBezTo>
                  <a:pt x="10617286" y="3018469"/>
                  <a:pt x="10651277" y="3122515"/>
                  <a:pt x="10628147" y="3248555"/>
                </a:cubicBezTo>
                <a:cubicBezTo>
                  <a:pt x="10605017" y="3374595"/>
                  <a:pt x="10653053" y="3748325"/>
                  <a:pt x="10628147" y="3961819"/>
                </a:cubicBezTo>
                <a:cubicBezTo>
                  <a:pt x="10603241" y="4175313"/>
                  <a:pt x="10654946" y="4317996"/>
                  <a:pt x="10628147" y="4522241"/>
                </a:cubicBezTo>
                <a:cubicBezTo>
                  <a:pt x="10628553" y="4547601"/>
                  <a:pt x="10605174" y="4573071"/>
                  <a:pt x="10573545" y="4576843"/>
                </a:cubicBezTo>
                <a:cubicBezTo>
                  <a:pt x="10381226" y="4586958"/>
                  <a:pt x="10331379" y="4580792"/>
                  <a:pt x="10126490" y="4576843"/>
                </a:cubicBezTo>
                <a:cubicBezTo>
                  <a:pt x="9921601" y="4572894"/>
                  <a:pt x="9453504" y="4544066"/>
                  <a:pt x="9258677" y="4576843"/>
                </a:cubicBezTo>
                <a:cubicBezTo>
                  <a:pt x="9063850" y="4609620"/>
                  <a:pt x="8627388" y="4571282"/>
                  <a:pt x="8390864" y="4576843"/>
                </a:cubicBezTo>
                <a:cubicBezTo>
                  <a:pt x="8154340" y="4582404"/>
                  <a:pt x="8188282" y="4585062"/>
                  <a:pt x="8048998" y="4576843"/>
                </a:cubicBezTo>
                <a:cubicBezTo>
                  <a:pt x="7909714" y="4568624"/>
                  <a:pt x="7660166" y="4574626"/>
                  <a:pt x="7391564" y="4576843"/>
                </a:cubicBezTo>
                <a:cubicBezTo>
                  <a:pt x="7122962" y="4579060"/>
                  <a:pt x="7017064" y="4599791"/>
                  <a:pt x="6839320" y="4576843"/>
                </a:cubicBezTo>
                <a:cubicBezTo>
                  <a:pt x="6661576" y="4553895"/>
                  <a:pt x="6445531" y="4582104"/>
                  <a:pt x="6287075" y="4576843"/>
                </a:cubicBezTo>
                <a:cubicBezTo>
                  <a:pt x="6128619" y="4571582"/>
                  <a:pt x="5945599" y="4556548"/>
                  <a:pt x="5734831" y="4576843"/>
                </a:cubicBezTo>
                <a:cubicBezTo>
                  <a:pt x="5524063" y="4597138"/>
                  <a:pt x="5493867" y="4571039"/>
                  <a:pt x="5392965" y="4576843"/>
                </a:cubicBezTo>
                <a:cubicBezTo>
                  <a:pt x="5292063" y="4582647"/>
                  <a:pt x="4958894" y="4575190"/>
                  <a:pt x="4525152" y="4576843"/>
                </a:cubicBezTo>
                <a:cubicBezTo>
                  <a:pt x="4091410" y="4578496"/>
                  <a:pt x="4023202" y="4611448"/>
                  <a:pt x="3657339" y="4576843"/>
                </a:cubicBezTo>
                <a:cubicBezTo>
                  <a:pt x="3291476" y="4542238"/>
                  <a:pt x="3433309" y="4572359"/>
                  <a:pt x="3315474" y="4576843"/>
                </a:cubicBezTo>
                <a:cubicBezTo>
                  <a:pt x="3197639" y="4581327"/>
                  <a:pt x="3027263" y="4579121"/>
                  <a:pt x="2868419" y="4576843"/>
                </a:cubicBezTo>
                <a:cubicBezTo>
                  <a:pt x="2709576" y="4574565"/>
                  <a:pt x="2430952" y="4570763"/>
                  <a:pt x="2210985" y="4576843"/>
                </a:cubicBezTo>
                <a:cubicBezTo>
                  <a:pt x="1991018" y="4582923"/>
                  <a:pt x="1729116" y="4587414"/>
                  <a:pt x="1448361" y="4576843"/>
                </a:cubicBezTo>
                <a:cubicBezTo>
                  <a:pt x="1167606" y="4566272"/>
                  <a:pt x="1144474" y="4593511"/>
                  <a:pt x="896117" y="4576843"/>
                </a:cubicBezTo>
                <a:cubicBezTo>
                  <a:pt x="647760" y="4560175"/>
                  <a:pt x="300196" y="4585675"/>
                  <a:pt x="54601" y="4576843"/>
                </a:cubicBezTo>
                <a:cubicBezTo>
                  <a:pt x="30364" y="4573462"/>
                  <a:pt x="-6687" y="4549262"/>
                  <a:pt x="0" y="4522241"/>
                </a:cubicBezTo>
                <a:cubicBezTo>
                  <a:pt x="-24638" y="4291902"/>
                  <a:pt x="-20688" y="4051108"/>
                  <a:pt x="0" y="3794654"/>
                </a:cubicBezTo>
                <a:cubicBezTo>
                  <a:pt x="20688" y="3538200"/>
                  <a:pt x="19449" y="3486687"/>
                  <a:pt x="0" y="3201096"/>
                </a:cubicBezTo>
                <a:cubicBezTo>
                  <a:pt x="-19449" y="2915505"/>
                  <a:pt x="10256" y="2737767"/>
                  <a:pt x="0" y="2562862"/>
                </a:cubicBezTo>
                <a:cubicBezTo>
                  <a:pt x="-10256" y="2387957"/>
                  <a:pt x="-4864" y="2248434"/>
                  <a:pt x="0" y="2013980"/>
                </a:cubicBezTo>
                <a:cubicBezTo>
                  <a:pt x="4864" y="1779526"/>
                  <a:pt x="-33854" y="1562429"/>
                  <a:pt x="0" y="1286393"/>
                </a:cubicBezTo>
                <a:cubicBezTo>
                  <a:pt x="33854" y="1010357"/>
                  <a:pt x="-19591" y="1007962"/>
                  <a:pt x="0" y="782188"/>
                </a:cubicBezTo>
                <a:cubicBezTo>
                  <a:pt x="19591" y="556414"/>
                  <a:pt x="34106" y="277488"/>
                  <a:pt x="0" y="54601"/>
                </a:cubicBezTo>
                <a:cubicBezTo>
                  <a:pt x="3629" y="21573"/>
                  <a:pt x="29895" y="4886"/>
                  <a:pt x="54601" y="0"/>
                </a:cubicBezTo>
                <a:close/>
              </a:path>
              <a:path w="10628147" h="4576843" stroke="0" extrusionOk="0">
                <a:moveTo>
                  <a:pt x="54601" y="0"/>
                </a:moveTo>
                <a:cubicBezTo>
                  <a:pt x="338653" y="20096"/>
                  <a:pt x="530397" y="11514"/>
                  <a:pt x="690378" y="0"/>
                </a:cubicBezTo>
                <a:cubicBezTo>
                  <a:pt x="850359" y="-11514"/>
                  <a:pt x="1091198" y="-13856"/>
                  <a:pt x="1230446" y="0"/>
                </a:cubicBezTo>
                <a:cubicBezTo>
                  <a:pt x="1369694" y="13856"/>
                  <a:pt x="1629239" y="-35098"/>
                  <a:pt x="2009785" y="0"/>
                </a:cubicBezTo>
                <a:cubicBezTo>
                  <a:pt x="2390331" y="35098"/>
                  <a:pt x="2357361" y="-23013"/>
                  <a:pt x="2645561" y="0"/>
                </a:cubicBezTo>
                <a:cubicBezTo>
                  <a:pt x="2933761" y="23013"/>
                  <a:pt x="3150598" y="12357"/>
                  <a:pt x="3281338" y="0"/>
                </a:cubicBezTo>
                <a:cubicBezTo>
                  <a:pt x="3412078" y="-12357"/>
                  <a:pt x="3864864" y="7204"/>
                  <a:pt x="4060677" y="0"/>
                </a:cubicBezTo>
                <a:cubicBezTo>
                  <a:pt x="4256490" y="-7204"/>
                  <a:pt x="4535756" y="-21256"/>
                  <a:pt x="4840016" y="0"/>
                </a:cubicBezTo>
                <a:cubicBezTo>
                  <a:pt x="5021378" y="141538"/>
                  <a:pt x="5144396" y="178349"/>
                  <a:pt x="5352011" y="361696"/>
                </a:cubicBezTo>
                <a:cubicBezTo>
                  <a:pt x="5559626" y="545043"/>
                  <a:pt x="5624022" y="556325"/>
                  <a:pt x="5824621" y="695569"/>
                </a:cubicBezTo>
                <a:cubicBezTo>
                  <a:pt x="5824485" y="696898"/>
                  <a:pt x="5824569" y="699205"/>
                  <a:pt x="5824621" y="701183"/>
                </a:cubicBezTo>
                <a:cubicBezTo>
                  <a:pt x="5980615" y="682058"/>
                  <a:pt x="6343334" y="677554"/>
                  <a:pt x="6510839" y="701183"/>
                </a:cubicBezTo>
                <a:cubicBezTo>
                  <a:pt x="6678344" y="724812"/>
                  <a:pt x="7015046" y="699921"/>
                  <a:pt x="7245092" y="701183"/>
                </a:cubicBezTo>
                <a:cubicBezTo>
                  <a:pt x="7475138" y="702445"/>
                  <a:pt x="7615967" y="708026"/>
                  <a:pt x="7883275" y="701183"/>
                </a:cubicBezTo>
                <a:cubicBezTo>
                  <a:pt x="8150583" y="694340"/>
                  <a:pt x="8419245" y="721902"/>
                  <a:pt x="8665564" y="701183"/>
                </a:cubicBezTo>
                <a:cubicBezTo>
                  <a:pt x="8911883" y="680464"/>
                  <a:pt x="9269446" y="668032"/>
                  <a:pt x="9447852" y="701183"/>
                </a:cubicBezTo>
                <a:cubicBezTo>
                  <a:pt x="9626258" y="734334"/>
                  <a:pt x="10154835" y="710797"/>
                  <a:pt x="10628147" y="701183"/>
                </a:cubicBezTo>
                <a:cubicBezTo>
                  <a:pt x="10623930" y="877465"/>
                  <a:pt x="10606815" y="1164402"/>
                  <a:pt x="10628147" y="1299815"/>
                </a:cubicBezTo>
                <a:cubicBezTo>
                  <a:pt x="10649479" y="1435228"/>
                  <a:pt x="10641668" y="1607271"/>
                  <a:pt x="10628147" y="1822027"/>
                </a:cubicBezTo>
                <a:cubicBezTo>
                  <a:pt x="10614626" y="2036783"/>
                  <a:pt x="10635860" y="2104835"/>
                  <a:pt x="10628147" y="2382449"/>
                </a:cubicBezTo>
                <a:cubicBezTo>
                  <a:pt x="10620434" y="2660063"/>
                  <a:pt x="10594653" y="2768854"/>
                  <a:pt x="10628147" y="3057502"/>
                </a:cubicBezTo>
                <a:cubicBezTo>
                  <a:pt x="10661641" y="3346150"/>
                  <a:pt x="10648871" y="3439288"/>
                  <a:pt x="10628147" y="3656135"/>
                </a:cubicBezTo>
                <a:cubicBezTo>
                  <a:pt x="10607423" y="3872982"/>
                  <a:pt x="10621426" y="4195976"/>
                  <a:pt x="10628147" y="4522241"/>
                </a:cubicBezTo>
                <a:cubicBezTo>
                  <a:pt x="10629312" y="4545734"/>
                  <a:pt x="10599794" y="4576622"/>
                  <a:pt x="10573545" y="4576843"/>
                </a:cubicBezTo>
                <a:cubicBezTo>
                  <a:pt x="10475399" y="4565565"/>
                  <a:pt x="10397456" y="4592339"/>
                  <a:pt x="10231679" y="4576843"/>
                </a:cubicBezTo>
                <a:cubicBezTo>
                  <a:pt x="10065902" y="4561347"/>
                  <a:pt x="9674007" y="4572542"/>
                  <a:pt x="9363866" y="4576843"/>
                </a:cubicBezTo>
                <a:cubicBezTo>
                  <a:pt x="9053725" y="4581144"/>
                  <a:pt x="8886811" y="4605857"/>
                  <a:pt x="8601243" y="4576843"/>
                </a:cubicBezTo>
                <a:cubicBezTo>
                  <a:pt x="8315675" y="4547829"/>
                  <a:pt x="8416844" y="4560200"/>
                  <a:pt x="8259377" y="4576843"/>
                </a:cubicBezTo>
                <a:cubicBezTo>
                  <a:pt x="8101910" y="4593486"/>
                  <a:pt x="7939535" y="4603444"/>
                  <a:pt x="7707133" y="4576843"/>
                </a:cubicBezTo>
                <a:cubicBezTo>
                  <a:pt x="7474731" y="4550242"/>
                  <a:pt x="7025582" y="4564168"/>
                  <a:pt x="6839320" y="4576843"/>
                </a:cubicBezTo>
                <a:cubicBezTo>
                  <a:pt x="6653058" y="4589518"/>
                  <a:pt x="6452559" y="4548892"/>
                  <a:pt x="6181886" y="4576843"/>
                </a:cubicBezTo>
                <a:cubicBezTo>
                  <a:pt x="5911213" y="4604794"/>
                  <a:pt x="5722053" y="4548934"/>
                  <a:pt x="5419262" y="4576843"/>
                </a:cubicBezTo>
                <a:cubicBezTo>
                  <a:pt x="5116471" y="4604752"/>
                  <a:pt x="5068292" y="4596806"/>
                  <a:pt x="4867018" y="4576843"/>
                </a:cubicBezTo>
                <a:cubicBezTo>
                  <a:pt x="4665744" y="4556880"/>
                  <a:pt x="4383363" y="4589778"/>
                  <a:pt x="4209584" y="4576843"/>
                </a:cubicBezTo>
                <a:cubicBezTo>
                  <a:pt x="4035805" y="4563908"/>
                  <a:pt x="3562575" y="4578178"/>
                  <a:pt x="3341771" y="4576843"/>
                </a:cubicBezTo>
                <a:cubicBezTo>
                  <a:pt x="3120967" y="4575508"/>
                  <a:pt x="3024490" y="4590338"/>
                  <a:pt x="2894716" y="4576843"/>
                </a:cubicBezTo>
                <a:cubicBezTo>
                  <a:pt x="2764942" y="4563348"/>
                  <a:pt x="2483409" y="4572695"/>
                  <a:pt x="2132092" y="4576843"/>
                </a:cubicBezTo>
                <a:cubicBezTo>
                  <a:pt x="1780775" y="4580991"/>
                  <a:pt x="1851444" y="4598459"/>
                  <a:pt x="1685037" y="4576843"/>
                </a:cubicBezTo>
                <a:cubicBezTo>
                  <a:pt x="1518631" y="4555227"/>
                  <a:pt x="1306491" y="4583243"/>
                  <a:pt x="1027603" y="4576843"/>
                </a:cubicBezTo>
                <a:cubicBezTo>
                  <a:pt x="748715" y="4570443"/>
                  <a:pt x="401159" y="4560898"/>
                  <a:pt x="54601" y="4576843"/>
                </a:cubicBezTo>
                <a:cubicBezTo>
                  <a:pt x="21421" y="4572799"/>
                  <a:pt x="-2931" y="4555306"/>
                  <a:pt x="0" y="4522241"/>
                </a:cubicBezTo>
                <a:cubicBezTo>
                  <a:pt x="-22073" y="4309981"/>
                  <a:pt x="-17524" y="4054295"/>
                  <a:pt x="0" y="3884007"/>
                </a:cubicBezTo>
                <a:cubicBezTo>
                  <a:pt x="17524" y="3713719"/>
                  <a:pt x="-19530" y="3379559"/>
                  <a:pt x="0" y="3245772"/>
                </a:cubicBezTo>
                <a:cubicBezTo>
                  <a:pt x="19530" y="3111985"/>
                  <a:pt x="-14364" y="2974457"/>
                  <a:pt x="0" y="2741567"/>
                </a:cubicBezTo>
                <a:cubicBezTo>
                  <a:pt x="14364" y="2508678"/>
                  <a:pt x="-13571" y="2387883"/>
                  <a:pt x="0" y="2103333"/>
                </a:cubicBezTo>
                <a:cubicBezTo>
                  <a:pt x="13571" y="1818783"/>
                  <a:pt x="29498" y="1704149"/>
                  <a:pt x="0" y="1375746"/>
                </a:cubicBezTo>
                <a:cubicBezTo>
                  <a:pt x="-29498" y="1047343"/>
                  <a:pt x="6709" y="1057557"/>
                  <a:pt x="0" y="782188"/>
                </a:cubicBezTo>
                <a:cubicBezTo>
                  <a:pt x="-6709" y="506819"/>
                  <a:pt x="-21834" y="279569"/>
                  <a:pt x="0" y="54601"/>
                </a:cubicBezTo>
                <a:cubicBezTo>
                  <a:pt x="-2183" y="31261"/>
                  <a:pt x="25841" y="479"/>
                  <a:pt x="54601" y="0"/>
                </a:cubicBezTo>
                <a:close/>
              </a:path>
            </a:pathLst>
          </a:custGeom>
          <a:pattFill prst="smGrid">
            <a:fgClr>
              <a:schemeClr val="bg1">
                <a:lumMod val="95000"/>
              </a:schemeClr>
            </a:fgClr>
            <a:bgClr>
              <a:schemeClr val="bg1"/>
            </a:bgClr>
          </a:pattFill>
          <a:ln w="28575">
            <a:solidFill>
              <a:schemeClr val="tx1"/>
            </a:solidFill>
            <a:extLst>
              <a:ext uri="{C807C97D-BFC1-408E-A445-0C87EB9F89A2}">
                <ask:lineSketchStyleProps xmlns:ask="http://schemas.microsoft.com/office/drawing/2018/sketchyshapes" sd="1219033472">
                  <a:custGeom>
                    <a:avLst/>
                    <a:gdLst>
                      <a:gd name="connsiteX0" fmla="*/ 55223 w 10749048"/>
                      <a:gd name="connsiteY0" fmla="*/ 0 h 4628907"/>
                      <a:gd name="connsiteX1" fmla="*/ 4895074 w 10749048"/>
                      <a:gd name="connsiteY1" fmla="*/ 0 h 4628907"/>
                      <a:gd name="connsiteX2" fmla="*/ 5890880 w 10749048"/>
                      <a:gd name="connsiteY2" fmla="*/ 703482 h 4628907"/>
                      <a:gd name="connsiteX3" fmla="*/ 5890880 w 10749048"/>
                      <a:gd name="connsiteY3" fmla="*/ 709160 h 4628907"/>
                      <a:gd name="connsiteX4" fmla="*/ 10749048 w 10749048"/>
                      <a:gd name="connsiteY4" fmla="*/ 709160 h 4628907"/>
                      <a:gd name="connsiteX5" fmla="*/ 10749048 w 10749048"/>
                      <a:gd name="connsiteY5" fmla="*/ 4573684 h 4628907"/>
                      <a:gd name="connsiteX6" fmla="*/ 10693825 w 10749048"/>
                      <a:gd name="connsiteY6" fmla="*/ 4628907 h 4628907"/>
                      <a:gd name="connsiteX7" fmla="*/ 55223 w 10749048"/>
                      <a:gd name="connsiteY7" fmla="*/ 4628907 h 4628907"/>
                      <a:gd name="connsiteX8" fmla="*/ 0 w 10749048"/>
                      <a:gd name="connsiteY8" fmla="*/ 4573684 h 4628907"/>
                      <a:gd name="connsiteX9" fmla="*/ 0 w 10749048"/>
                      <a:gd name="connsiteY9" fmla="*/ 55223 h 4628907"/>
                      <a:gd name="connsiteX10" fmla="*/ 55223 w 10749048"/>
                      <a:gd name="connsiteY10" fmla="*/ 0 h 4628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49048" h="4628907">
                        <a:moveTo>
                          <a:pt x="55223" y="0"/>
                        </a:moveTo>
                        <a:lnTo>
                          <a:pt x="4895074" y="0"/>
                        </a:lnTo>
                        <a:lnTo>
                          <a:pt x="5890880" y="703482"/>
                        </a:lnTo>
                        <a:lnTo>
                          <a:pt x="5890880" y="709160"/>
                        </a:lnTo>
                        <a:lnTo>
                          <a:pt x="10749048" y="709160"/>
                        </a:lnTo>
                        <a:lnTo>
                          <a:pt x="10749048" y="4573684"/>
                        </a:lnTo>
                        <a:cubicBezTo>
                          <a:pt x="10749048" y="4604183"/>
                          <a:pt x="10724324" y="4628907"/>
                          <a:pt x="10693825" y="4628907"/>
                        </a:cubicBezTo>
                        <a:lnTo>
                          <a:pt x="55223" y="4628907"/>
                        </a:lnTo>
                        <a:cubicBezTo>
                          <a:pt x="24724" y="4628907"/>
                          <a:pt x="0" y="4604183"/>
                          <a:pt x="0" y="4573684"/>
                        </a:cubicBezTo>
                        <a:lnTo>
                          <a:pt x="0" y="55223"/>
                        </a:lnTo>
                        <a:cubicBezTo>
                          <a:pt x="0" y="24724"/>
                          <a:pt x="24724" y="0"/>
                          <a:pt x="55223"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8" name="组合 137">
            <a:extLst>
              <a:ext uri="{FF2B5EF4-FFF2-40B4-BE49-F238E27FC236}">
                <a16:creationId xmlns:a16="http://schemas.microsoft.com/office/drawing/2014/main" id="{F21C5F57-53F0-ABBC-6671-88BDA3247E77}"/>
              </a:ext>
            </a:extLst>
          </p:cNvPr>
          <p:cNvGrpSpPr/>
          <p:nvPr userDrawn="1"/>
        </p:nvGrpSpPr>
        <p:grpSpPr>
          <a:xfrm>
            <a:off x="6568884" y="1416145"/>
            <a:ext cx="4452548" cy="595486"/>
            <a:chOff x="3944254" y="5944020"/>
            <a:chExt cx="4732788" cy="632965"/>
          </a:xfrm>
        </p:grpSpPr>
        <p:sp>
          <p:nvSpPr>
            <p:cNvPr id="116" name="矩形 115">
              <a:extLst>
                <a:ext uri="{FF2B5EF4-FFF2-40B4-BE49-F238E27FC236}">
                  <a16:creationId xmlns:a16="http://schemas.microsoft.com/office/drawing/2014/main" id="{383432A2-EC81-A2BC-4377-C18CBBB8EF9F}"/>
                </a:ext>
              </a:extLst>
            </p:cNvPr>
            <p:cNvSpPr/>
            <p:nvPr userDrawn="1"/>
          </p:nvSpPr>
          <p:spPr>
            <a:xfrm>
              <a:off x="3944254" y="5944020"/>
              <a:ext cx="574915" cy="574915"/>
            </a:xfrm>
            <a:custGeom>
              <a:avLst/>
              <a:gdLst>
                <a:gd name="connsiteX0" fmla="*/ 0 w 574915"/>
                <a:gd name="connsiteY0" fmla="*/ 0 h 574915"/>
                <a:gd name="connsiteX1" fmla="*/ 574915 w 574915"/>
                <a:gd name="connsiteY1" fmla="*/ 0 h 574915"/>
                <a:gd name="connsiteX2" fmla="*/ 574915 w 574915"/>
                <a:gd name="connsiteY2" fmla="*/ 574915 h 574915"/>
                <a:gd name="connsiteX3" fmla="*/ 0 w 574915"/>
                <a:gd name="connsiteY3" fmla="*/ 574915 h 574915"/>
                <a:gd name="connsiteX4" fmla="*/ 0 w 574915"/>
                <a:gd name="connsiteY4" fmla="*/ 0 h 5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15" h="574915" fill="none" extrusionOk="0">
                  <a:moveTo>
                    <a:pt x="0" y="0"/>
                  </a:moveTo>
                  <a:cubicBezTo>
                    <a:pt x="168087" y="-68294"/>
                    <a:pt x="294724" y="67616"/>
                    <a:pt x="574915" y="0"/>
                  </a:cubicBezTo>
                  <a:cubicBezTo>
                    <a:pt x="595866" y="150146"/>
                    <a:pt x="573380" y="380109"/>
                    <a:pt x="574915" y="574915"/>
                  </a:cubicBezTo>
                  <a:cubicBezTo>
                    <a:pt x="344235" y="603052"/>
                    <a:pt x="252325" y="564114"/>
                    <a:pt x="0" y="574915"/>
                  </a:cubicBezTo>
                  <a:cubicBezTo>
                    <a:pt x="-34702" y="376524"/>
                    <a:pt x="62833" y="263063"/>
                    <a:pt x="0" y="0"/>
                  </a:cubicBezTo>
                  <a:close/>
                </a:path>
                <a:path w="574915" h="574915" stroke="0" extrusionOk="0">
                  <a:moveTo>
                    <a:pt x="0" y="0"/>
                  </a:moveTo>
                  <a:cubicBezTo>
                    <a:pt x="175861" y="-65156"/>
                    <a:pt x="295853" y="3798"/>
                    <a:pt x="574915" y="0"/>
                  </a:cubicBezTo>
                  <a:cubicBezTo>
                    <a:pt x="636201" y="178197"/>
                    <a:pt x="536208" y="300871"/>
                    <a:pt x="574915" y="574915"/>
                  </a:cubicBezTo>
                  <a:cubicBezTo>
                    <a:pt x="416959" y="638642"/>
                    <a:pt x="118650" y="535212"/>
                    <a:pt x="0" y="574915"/>
                  </a:cubicBezTo>
                  <a:cubicBezTo>
                    <a:pt x="-41394" y="328997"/>
                    <a:pt x="42018" y="287068"/>
                    <a:pt x="0" y="0"/>
                  </a:cubicBezTo>
                  <a:close/>
                </a:path>
              </a:pathLst>
            </a:custGeom>
            <a:solidFill>
              <a:schemeClr val="bg1"/>
            </a:solidFill>
            <a:ln w="19050">
              <a:solidFill>
                <a:schemeClr val="tx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a:extLst>
                <a:ext uri="{FF2B5EF4-FFF2-40B4-BE49-F238E27FC236}">
                  <a16:creationId xmlns:a16="http://schemas.microsoft.com/office/drawing/2014/main" id="{C6DF7BE2-32CB-DEF2-11B7-97A5F918FC4B}"/>
                </a:ext>
              </a:extLst>
            </p:cNvPr>
            <p:cNvSpPr/>
            <p:nvPr userDrawn="1"/>
          </p:nvSpPr>
          <p:spPr>
            <a:xfrm>
              <a:off x="4628813" y="5944020"/>
              <a:ext cx="574915" cy="574915"/>
            </a:xfrm>
            <a:custGeom>
              <a:avLst/>
              <a:gdLst>
                <a:gd name="connsiteX0" fmla="*/ 0 w 574915"/>
                <a:gd name="connsiteY0" fmla="*/ 0 h 574915"/>
                <a:gd name="connsiteX1" fmla="*/ 574915 w 574915"/>
                <a:gd name="connsiteY1" fmla="*/ 0 h 574915"/>
                <a:gd name="connsiteX2" fmla="*/ 574915 w 574915"/>
                <a:gd name="connsiteY2" fmla="*/ 574915 h 574915"/>
                <a:gd name="connsiteX3" fmla="*/ 0 w 574915"/>
                <a:gd name="connsiteY3" fmla="*/ 574915 h 574915"/>
                <a:gd name="connsiteX4" fmla="*/ 0 w 574915"/>
                <a:gd name="connsiteY4" fmla="*/ 0 h 5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15" h="574915" fill="none" extrusionOk="0">
                  <a:moveTo>
                    <a:pt x="0" y="0"/>
                  </a:moveTo>
                  <a:cubicBezTo>
                    <a:pt x="168087" y="-68294"/>
                    <a:pt x="294724" y="67616"/>
                    <a:pt x="574915" y="0"/>
                  </a:cubicBezTo>
                  <a:cubicBezTo>
                    <a:pt x="595866" y="150146"/>
                    <a:pt x="573380" y="380109"/>
                    <a:pt x="574915" y="574915"/>
                  </a:cubicBezTo>
                  <a:cubicBezTo>
                    <a:pt x="344235" y="603052"/>
                    <a:pt x="252325" y="564114"/>
                    <a:pt x="0" y="574915"/>
                  </a:cubicBezTo>
                  <a:cubicBezTo>
                    <a:pt x="-34702" y="376524"/>
                    <a:pt x="62833" y="263063"/>
                    <a:pt x="0" y="0"/>
                  </a:cubicBezTo>
                  <a:close/>
                </a:path>
                <a:path w="574915" h="574915" stroke="0" extrusionOk="0">
                  <a:moveTo>
                    <a:pt x="0" y="0"/>
                  </a:moveTo>
                  <a:cubicBezTo>
                    <a:pt x="175861" y="-65156"/>
                    <a:pt x="295853" y="3798"/>
                    <a:pt x="574915" y="0"/>
                  </a:cubicBezTo>
                  <a:cubicBezTo>
                    <a:pt x="636201" y="178197"/>
                    <a:pt x="536208" y="300871"/>
                    <a:pt x="574915" y="574915"/>
                  </a:cubicBezTo>
                  <a:cubicBezTo>
                    <a:pt x="416959" y="638642"/>
                    <a:pt x="118650" y="535212"/>
                    <a:pt x="0" y="574915"/>
                  </a:cubicBezTo>
                  <a:cubicBezTo>
                    <a:pt x="-41394" y="328997"/>
                    <a:pt x="42018" y="287068"/>
                    <a:pt x="0" y="0"/>
                  </a:cubicBezTo>
                  <a:close/>
                </a:path>
              </a:pathLst>
            </a:custGeom>
            <a:solidFill>
              <a:schemeClr val="bg1"/>
            </a:solidFill>
            <a:ln w="19050">
              <a:solidFill>
                <a:schemeClr val="tx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117">
              <a:extLst>
                <a:ext uri="{FF2B5EF4-FFF2-40B4-BE49-F238E27FC236}">
                  <a16:creationId xmlns:a16="http://schemas.microsoft.com/office/drawing/2014/main" id="{28BCDD28-BBD6-60EA-4785-86A81FA0EDAF}"/>
                </a:ext>
              </a:extLst>
            </p:cNvPr>
            <p:cNvSpPr/>
            <p:nvPr userDrawn="1"/>
          </p:nvSpPr>
          <p:spPr>
            <a:xfrm>
              <a:off x="5313372" y="5944020"/>
              <a:ext cx="574915" cy="574915"/>
            </a:xfrm>
            <a:custGeom>
              <a:avLst/>
              <a:gdLst>
                <a:gd name="connsiteX0" fmla="*/ 0 w 574915"/>
                <a:gd name="connsiteY0" fmla="*/ 0 h 574915"/>
                <a:gd name="connsiteX1" fmla="*/ 574915 w 574915"/>
                <a:gd name="connsiteY1" fmla="*/ 0 h 574915"/>
                <a:gd name="connsiteX2" fmla="*/ 574915 w 574915"/>
                <a:gd name="connsiteY2" fmla="*/ 574915 h 574915"/>
                <a:gd name="connsiteX3" fmla="*/ 0 w 574915"/>
                <a:gd name="connsiteY3" fmla="*/ 574915 h 574915"/>
                <a:gd name="connsiteX4" fmla="*/ 0 w 574915"/>
                <a:gd name="connsiteY4" fmla="*/ 0 h 5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15" h="574915" fill="none" extrusionOk="0">
                  <a:moveTo>
                    <a:pt x="0" y="0"/>
                  </a:moveTo>
                  <a:cubicBezTo>
                    <a:pt x="168087" y="-68294"/>
                    <a:pt x="294724" y="67616"/>
                    <a:pt x="574915" y="0"/>
                  </a:cubicBezTo>
                  <a:cubicBezTo>
                    <a:pt x="595866" y="150146"/>
                    <a:pt x="573380" y="380109"/>
                    <a:pt x="574915" y="574915"/>
                  </a:cubicBezTo>
                  <a:cubicBezTo>
                    <a:pt x="344235" y="603052"/>
                    <a:pt x="252325" y="564114"/>
                    <a:pt x="0" y="574915"/>
                  </a:cubicBezTo>
                  <a:cubicBezTo>
                    <a:pt x="-34702" y="376524"/>
                    <a:pt x="62833" y="263063"/>
                    <a:pt x="0" y="0"/>
                  </a:cubicBezTo>
                  <a:close/>
                </a:path>
                <a:path w="574915" h="574915" stroke="0" extrusionOk="0">
                  <a:moveTo>
                    <a:pt x="0" y="0"/>
                  </a:moveTo>
                  <a:cubicBezTo>
                    <a:pt x="175861" y="-65156"/>
                    <a:pt x="295853" y="3798"/>
                    <a:pt x="574915" y="0"/>
                  </a:cubicBezTo>
                  <a:cubicBezTo>
                    <a:pt x="636201" y="178197"/>
                    <a:pt x="536208" y="300871"/>
                    <a:pt x="574915" y="574915"/>
                  </a:cubicBezTo>
                  <a:cubicBezTo>
                    <a:pt x="416959" y="638642"/>
                    <a:pt x="118650" y="535212"/>
                    <a:pt x="0" y="574915"/>
                  </a:cubicBezTo>
                  <a:cubicBezTo>
                    <a:pt x="-41394" y="328997"/>
                    <a:pt x="42018" y="287068"/>
                    <a:pt x="0" y="0"/>
                  </a:cubicBezTo>
                  <a:close/>
                </a:path>
              </a:pathLst>
            </a:custGeom>
            <a:solidFill>
              <a:schemeClr val="bg1"/>
            </a:solidFill>
            <a:ln w="19050">
              <a:solidFill>
                <a:schemeClr val="tx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AD539C97-27C2-177E-E2DA-150AB68CB010}"/>
                </a:ext>
              </a:extLst>
            </p:cNvPr>
            <p:cNvSpPr/>
            <p:nvPr userDrawn="1"/>
          </p:nvSpPr>
          <p:spPr>
            <a:xfrm>
              <a:off x="5997931" y="5944020"/>
              <a:ext cx="574915" cy="574915"/>
            </a:xfrm>
            <a:custGeom>
              <a:avLst/>
              <a:gdLst>
                <a:gd name="connsiteX0" fmla="*/ 0 w 574915"/>
                <a:gd name="connsiteY0" fmla="*/ 0 h 574915"/>
                <a:gd name="connsiteX1" fmla="*/ 574915 w 574915"/>
                <a:gd name="connsiteY1" fmla="*/ 0 h 574915"/>
                <a:gd name="connsiteX2" fmla="*/ 574915 w 574915"/>
                <a:gd name="connsiteY2" fmla="*/ 574915 h 574915"/>
                <a:gd name="connsiteX3" fmla="*/ 0 w 574915"/>
                <a:gd name="connsiteY3" fmla="*/ 574915 h 574915"/>
                <a:gd name="connsiteX4" fmla="*/ 0 w 574915"/>
                <a:gd name="connsiteY4" fmla="*/ 0 h 5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15" h="574915" fill="none" extrusionOk="0">
                  <a:moveTo>
                    <a:pt x="0" y="0"/>
                  </a:moveTo>
                  <a:cubicBezTo>
                    <a:pt x="168087" y="-68294"/>
                    <a:pt x="294724" y="67616"/>
                    <a:pt x="574915" y="0"/>
                  </a:cubicBezTo>
                  <a:cubicBezTo>
                    <a:pt x="595866" y="150146"/>
                    <a:pt x="573380" y="380109"/>
                    <a:pt x="574915" y="574915"/>
                  </a:cubicBezTo>
                  <a:cubicBezTo>
                    <a:pt x="344235" y="603052"/>
                    <a:pt x="252325" y="564114"/>
                    <a:pt x="0" y="574915"/>
                  </a:cubicBezTo>
                  <a:cubicBezTo>
                    <a:pt x="-34702" y="376524"/>
                    <a:pt x="62833" y="263063"/>
                    <a:pt x="0" y="0"/>
                  </a:cubicBezTo>
                  <a:close/>
                </a:path>
                <a:path w="574915" h="574915" stroke="0" extrusionOk="0">
                  <a:moveTo>
                    <a:pt x="0" y="0"/>
                  </a:moveTo>
                  <a:cubicBezTo>
                    <a:pt x="175861" y="-65156"/>
                    <a:pt x="295853" y="3798"/>
                    <a:pt x="574915" y="0"/>
                  </a:cubicBezTo>
                  <a:cubicBezTo>
                    <a:pt x="636201" y="178197"/>
                    <a:pt x="536208" y="300871"/>
                    <a:pt x="574915" y="574915"/>
                  </a:cubicBezTo>
                  <a:cubicBezTo>
                    <a:pt x="416959" y="638642"/>
                    <a:pt x="118650" y="535212"/>
                    <a:pt x="0" y="574915"/>
                  </a:cubicBezTo>
                  <a:cubicBezTo>
                    <a:pt x="-41394" y="328997"/>
                    <a:pt x="42018" y="287068"/>
                    <a:pt x="0" y="0"/>
                  </a:cubicBezTo>
                  <a:close/>
                </a:path>
              </a:pathLst>
            </a:custGeom>
            <a:solidFill>
              <a:schemeClr val="bg1"/>
            </a:solidFill>
            <a:ln w="19050">
              <a:solidFill>
                <a:schemeClr val="tx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a:extLst>
                <a:ext uri="{FF2B5EF4-FFF2-40B4-BE49-F238E27FC236}">
                  <a16:creationId xmlns:a16="http://schemas.microsoft.com/office/drawing/2014/main" id="{6C5C73D6-C631-3711-D630-C327E4CDF87E}"/>
                </a:ext>
              </a:extLst>
            </p:cNvPr>
            <p:cNvSpPr/>
            <p:nvPr userDrawn="1"/>
          </p:nvSpPr>
          <p:spPr>
            <a:xfrm>
              <a:off x="6682490" y="5944020"/>
              <a:ext cx="574915" cy="574915"/>
            </a:xfrm>
            <a:custGeom>
              <a:avLst/>
              <a:gdLst>
                <a:gd name="connsiteX0" fmla="*/ 0 w 574915"/>
                <a:gd name="connsiteY0" fmla="*/ 0 h 574915"/>
                <a:gd name="connsiteX1" fmla="*/ 574915 w 574915"/>
                <a:gd name="connsiteY1" fmla="*/ 0 h 574915"/>
                <a:gd name="connsiteX2" fmla="*/ 574915 w 574915"/>
                <a:gd name="connsiteY2" fmla="*/ 574915 h 574915"/>
                <a:gd name="connsiteX3" fmla="*/ 0 w 574915"/>
                <a:gd name="connsiteY3" fmla="*/ 574915 h 574915"/>
                <a:gd name="connsiteX4" fmla="*/ 0 w 574915"/>
                <a:gd name="connsiteY4" fmla="*/ 0 h 5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15" h="574915" fill="none" extrusionOk="0">
                  <a:moveTo>
                    <a:pt x="0" y="0"/>
                  </a:moveTo>
                  <a:cubicBezTo>
                    <a:pt x="168087" y="-68294"/>
                    <a:pt x="294724" y="67616"/>
                    <a:pt x="574915" y="0"/>
                  </a:cubicBezTo>
                  <a:cubicBezTo>
                    <a:pt x="595866" y="150146"/>
                    <a:pt x="573380" y="380109"/>
                    <a:pt x="574915" y="574915"/>
                  </a:cubicBezTo>
                  <a:cubicBezTo>
                    <a:pt x="344235" y="603052"/>
                    <a:pt x="252325" y="564114"/>
                    <a:pt x="0" y="574915"/>
                  </a:cubicBezTo>
                  <a:cubicBezTo>
                    <a:pt x="-34702" y="376524"/>
                    <a:pt x="62833" y="263063"/>
                    <a:pt x="0" y="0"/>
                  </a:cubicBezTo>
                  <a:close/>
                </a:path>
                <a:path w="574915" h="574915" stroke="0" extrusionOk="0">
                  <a:moveTo>
                    <a:pt x="0" y="0"/>
                  </a:moveTo>
                  <a:cubicBezTo>
                    <a:pt x="175861" y="-65156"/>
                    <a:pt x="295853" y="3798"/>
                    <a:pt x="574915" y="0"/>
                  </a:cubicBezTo>
                  <a:cubicBezTo>
                    <a:pt x="636201" y="178197"/>
                    <a:pt x="536208" y="300871"/>
                    <a:pt x="574915" y="574915"/>
                  </a:cubicBezTo>
                  <a:cubicBezTo>
                    <a:pt x="416959" y="638642"/>
                    <a:pt x="118650" y="535212"/>
                    <a:pt x="0" y="574915"/>
                  </a:cubicBezTo>
                  <a:cubicBezTo>
                    <a:pt x="-41394" y="328997"/>
                    <a:pt x="42018" y="287068"/>
                    <a:pt x="0" y="0"/>
                  </a:cubicBezTo>
                  <a:close/>
                </a:path>
              </a:pathLst>
            </a:custGeom>
            <a:solidFill>
              <a:schemeClr val="bg1"/>
            </a:solidFill>
            <a:ln w="19050">
              <a:solidFill>
                <a:schemeClr val="tx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矩形 120">
              <a:extLst>
                <a:ext uri="{FF2B5EF4-FFF2-40B4-BE49-F238E27FC236}">
                  <a16:creationId xmlns:a16="http://schemas.microsoft.com/office/drawing/2014/main" id="{7681BAD5-4C0B-37D0-D2C7-0820B37A68F2}"/>
                </a:ext>
              </a:extLst>
            </p:cNvPr>
            <p:cNvSpPr/>
            <p:nvPr userDrawn="1"/>
          </p:nvSpPr>
          <p:spPr>
            <a:xfrm>
              <a:off x="7367049" y="5944020"/>
              <a:ext cx="574915" cy="574915"/>
            </a:xfrm>
            <a:custGeom>
              <a:avLst/>
              <a:gdLst>
                <a:gd name="connsiteX0" fmla="*/ 0 w 574915"/>
                <a:gd name="connsiteY0" fmla="*/ 0 h 574915"/>
                <a:gd name="connsiteX1" fmla="*/ 574915 w 574915"/>
                <a:gd name="connsiteY1" fmla="*/ 0 h 574915"/>
                <a:gd name="connsiteX2" fmla="*/ 574915 w 574915"/>
                <a:gd name="connsiteY2" fmla="*/ 574915 h 574915"/>
                <a:gd name="connsiteX3" fmla="*/ 0 w 574915"/>
                <a:gd name="connsiteY3" fmla="*/ 574915 h 574915"/>
                <a:gd name="connsiteX4" fmla="*/ 0 w 574915"/>
                <a:gd name="connsiteY4" fmla="*/ 0 h 5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15" h="574915" fill="none" extrusionOk="0">
                  <a:moveTo>
                    <a:pt x="0" y="0"/>
                  </a:moveTo>
                  <a:cubicBezTo>
                    <a:pt x="168087" y="-68294"/>
                    <a:pt x="294724" y="67616"/>
                    <a:pt x="574915" y="0"/>
                  </a:cubicBezTo>
                  <a:cubicBezTo>
                    <a:pt x="595866" y="150146"/>
                    <a:pt x="573380" y="380109"/>
                    <a:pt x="574915" y="574915"/>
                  </a:cubicBezTo>
                  <a:cubicBezTo>
                    <a:pt x="344235" y="603052"/>
                    <a:pt x="252325" y="564114"/>
                    <a:pt x="0" y="574915"/>
                  </a:cubicBezTo>
                  <a:cubicBezTo>
                    <a:pt x="-34702" y="376524"/>
                    <a:pt x="62833" y="263063"/>
                    <a:pt x="0" y="0"/>
                  </a:cubicBezTo>
                  <a:close/>
                </a:path>
                <a:path w="574915" h="574915" stroke="0" extrusionOk="0">
                  <a:moveTo>
                    <a:pt x="0" y="0"/>
                  </a:moveTo>
                  <a:cubicBezTo>
                    <a:pt x="175861" y="-65156"/>
                    <a:pt x="295853" y="3798"/>
                    <a:pt x="574915" y="0"/>
                  </a:cubicBezTo>
                  <a:cubicBezTo>
                    <a:pt x="636201" y="178197"/>
                    <a:pt x="536208" y="300871"/>
                    <a:pt x="574915" y="574915"/>
                  </a:cubicBezTo>
                  <a:cubicBezTo>
                    <a:pt x="416959" y="638642"/>
                    <a:pt x="118650" y="535212"/>
                    <a:pt x="0" y="574915"/>
                  </a:cubicBezTo>
                  <a:cubicBezTo>
                    <a:pt x="-41394" y="328997"/>
                    <a:pt x="42018" y="287068"/>
                    <a:pt x="0" y="0"/>
                  </a:cubicBezTo>
                  <a:close/>
                </a:path>
              </a:pathLst>
            </a:custGeom>
            <a:solidFill>
              <a:schemeClr val="bg1"/>
            </a:solidFill>
            <a:ln w="19050">
              <a:solidFill>
                <a:schemeClr val="tx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121">
              <a:extLst>
                <a:ext uri="{FF2B5EF4-FFF2-40B4-BE49-F238E27FC236}">
                  <a16:creationId xmlns:a16="http://schemas.microsoft.com/office/drawing/2014/main" id="{144E1B2B-4B08-FA5E-12F7-600BA7A9383E}"/>
                </a:ext>
              </a:extLst>
            </p:cNvPr>
            <p:cNvSpPr/>
            <p:nvPr userDrawn="1"/>
          </p:nvSpPr>
          <p:spPr>
            <a:xfrm>
              <a:off x="8051609" y="5944020"/>
              <a:ext cx="574915" cy="574915"/>
            </a:xfrm>
            <a:custGeom>
              <a:avLst/>
              <a:gdLst>
                <a:gd name="connsiteX0" fmla="*/ 0 w 574915"/>
                <a:gd name="connsiteY0" fmla="*/ 0 h 574915"/>
                <a:gd name="connsiteX1" fmla="*/ 574915 w 574915"/>
                <a:gd name="connsiteY1" fmla="*/ 0 h 574915"/>
                <a:gd name="connsiteX2" fmla="*/ 574915 w 574915"/>
                <a:gd name="connsiteY2" fmla="*/ 574915 h 574915"/>
                <a:gd name="connsiteX3" fmla="*/ 0 w 574915"/>
                <a:gd name="connsiteY3" fmla="*/ 574915 h 574915"/>
                <a:gd name="connsiteX4" fmla="*/ 0 w 574915"/>
                <a:gd name="connsiteY4" fmla="*/ 0 h 5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15" h="574915" fill="none" extrusionOk="0">
                  <a:moveTo>
                    <a:pt x="0" y="0"/>
                  </a:moveTo>
                  <a:cubicBezTo>
                    <a:pt x="168087" y="-68294"/>
                    <a:pt x="294724" y="67616"/>
                    <a:pt x="574915" y="0"/>
                  </a:cubicBezTo>
                  <a:cubicBezTo>
                    <a:pt x="595866" y="150146"/>
                    <a:pt x="573380" y="380109"/>
                    <a:pt x="574915" y="574915"/>
                  </a:cubicBezTo>
                  <a:cubicBezTo>
                    <a:pt x="344235" y="603052"/>
                    <a:pt x="252325" y="564114"/>
                    <a:pt x="0" y="574915"/>
                  </a:cubicBezTo>
                  <a:cubicBezTo>
                    <a:pt x="-34702" y="376524"/>
                    <a:pt x="62833" y="263063"/>
                    <a:pt x="0" y="0"/>
                  </a:cubicBezTo>
                  <a:close/>
                </a:path>
                <a:path w="574915" h="574915" stroke="0" extrusionOk="0">
                  <a:moveTo>
                    <a:pt x="0" y="0"/>
                  </a:moveTo>
                  <a:cubicBezTo>
                    <a:pt x="175861" y="-65156"/>
                    <a:pt x="295853" y="3798"/>
                    <a:pt x="574915" y="0"/>
                  </a:cubicBezTo>
                  <a:cubicBezTo>
                    <a:pt x="636201" y="178197"/>
                    <a:pt x="536208" y="300871"/>
                    <a:pt x="574915" y="574915"/>
                  </a:cubicBezTo>
                  <a:cubicBezTo>
                    <a:pt x="416959" y="638642"/>
                    <a:pt x="118650" y="535212"/>
                    <a:pt x="0" y="574915"/>
                  </a:cubicBezTo>
                  <a:cubicBezTo>
                    <a:pt x="-41394" y="328997"/>
                    <a:pt x="42018" y="287068"/>
                    <a:pt x="0" y="0"/>
                  </a:cubicBezTo>
                  <a:close/>
                </a:path>
              </a:pathLst>
            </a:custGeom>
            <a:solidFill>
              <a:schemeClr val="bg1"/>
            </a:solidFill>
            <a:ln w="19050">
              <a:solidFill>
                <a:schemeClr val="tx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矩形 129">
              <a:extLst>
                <a:ext uri="{FF2B5EF4-FFF2-40B4-BE49-F238E27FC236}">
                  <a16:creationId xmlns:a16="http://schemas.microsoft.com/office/drawing/2014/main" id="{2B5BB8D2-C5C8-90DD-76A5-D6DEEAE2A011}"/>
                </a:ext>
              </a:extLst>
            </p:cNvPr>
            <p:cNvSpPr/>
            <p:nvPr userDrawn="1"/>
          </p:nvSpPr>
          <p:spPr>
            <a:xfrm>
              <a:off x="3994772" y="6002070"/>
              <a:ext cx="574915" cy="574915"/>
            </a:xfrm>
            <a:custGeom>
              <a:avLst/>
              <a:gdLst>
                <a:gd name="connsiteX0" fmla="*/ 0 w 574915"/>
                <a:gd name="connsiteY0" fmla="*/ 0 h 574915"/>
                <a:gd name="connsiteX1" fmla="*/ 574915 w 574915"/>
                <a:gd name="connsiteY1" fmla="*/ 0 h 574915"/>
                <a:gd name="connsiteX2" fmla="*/ 574915 w 574915"/>
                <a:gd name="connsiteY2" fmla="*/ 574915 h 574915"/>
                <a:gd name="connsiteX3" fmla="*/ 0 w 574915"/>
                <a:gd name="connsiteY3" fmla="*/ 574915 h 574915"/>
                <a:gd name="connsiteX4" fmla="*/ 0 w 574915"/>
                <a:gd name="connsiteY4" fmla="*/ 0 h 5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15" h="574915" fill="none" extrusionOk="0">
                  <a:moveTo>
                    <a:pt x="0" y="0"/>
                  </a:moveTo>
                  <a:cubicBezTo>
                    <a:pt x="168087" y="-68294"/>
                    <a:pt x="294724" y="67616"/>
                    <a:pt x="574915" y="0"/>
                  </a:cubicBezTo>
                  <a:cubicBezTo>
                    <a:pt x="595866" y="150146"/>
                    <a:pt x="573380" y="380109"/>
                    <a:pt x="574915" y="574915"/>
                  </a:cubicBezTo>
                  <a:cubicBezTo>
                    <a:pt x="344235" y="603052"/>
                    <a:pt x="252325" y="564114"/>
                    <a:pt x="0" y="574915"/>
                  </a:cubicBezTo>
                  <a:cubicBezTo>
                    <a:pt x="-34702" y="376524"/>
                    <a:pt x="62833" y="263063"/>
                    <a:pt x="0" y="0"/>
                  </a:cubicBezTo>
                  <a:close/>
                </a:path>
                <a:path w="574915" h="574915" stroke="0" extrusionOk="0">
                  <a:moveTo>
                    <a:pt x="0" y="0"/>
                  </a:moveTo>
                  <a:cubicBezTo>
                    <a:pt x="175861" y="-65156"/>
                    <a:pt x="295853" y="3798"/>
                    <a:pt x="574915" y="0"/>
                  </a:cubicBezTo>
                  <a:cubicBezTo>
                    <a:pt x="636201" y="178197"/>
                    <a:pt x="536208" y="300871"/>
                    <a:pt x="574915" y="574915"/>
                  </a:cubicBezTo>
                  <a:cubicBezTo>
                    <a:pt x="416959" y="638642"/>
                    <a:pt x="118650" y="535212"/>
                    <a:pt x="0" y="574915"/>
                  </a:cubicBezTo>
                  <a:cubicBezTo>
                    <a:pt x="-41394" y="328997"/>
                    <a:pt x="42018" y="287068"/>
                    <a:pt x="0" y="0"/>
                  </a:cubicBezTo>
                  <a:close/>
                </a:path>
              </a:pathLst>
            </a:custGeom>
            <a:solidFill>
              <a:schemeClr val="accent5"/>
            </a:solidFill>
            <a:ln w="19050">
              <a:solidFill>
                <a:schemeClr val="tx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矩形 130">
              <a:extLst>
                <a:ext uri="{FF2B5EF4-FFF2-40B4-BE49-F238E27FC236}">
                  <a16:creationId xmlns:a16="http://schemas.microsoft.com/office/drawing/2014/main" id="{5965F1DC-6577-B5EC-42A0-0CFF3046B485}"/>
                </a:ext>
              </a:extLst>
            </p:cNvPr>
            <p:cNvSpPr/>
            <p:nvPr userDrawn="1"/>
          </p:nvSpPr>
          <p:spPr>
            <a:xfrm>
              <a:off x="4679331" y="6002070"/>
              <a:ext cx="574915" cy="574915"/>
            </a:xfrm>
            <a:custGeom>
              <a:avLst/>
              <a:gdLst>
                <a:gd name="connsiteX0" fmla="*/ 0 w 574915"/>
                <a:gd name="connsiteY0" fmla="*/ 0 h 574915"/>
                <a:gd name="connsiteX1" fmla="*/ 574915 w 574915"/>
                <a:gd name="connsiteY1" fmla="*/ 0 h 574915"/>
                <a:gd name="connsiteX2" fmla="*/ 574915 w 574915"/>
                <a:gd name="connsiteY2" fmla="*/ 574915 h 574915"/>
                <a:gd name="connsiteX3" fmla="*/ 0 w 574915"/>
                <a:gd name="connsiteY3" fmla="*/ 574915 h 574915"/>
                <a:gd name="connsiteX4" fmla="*/ 0 w 574915"/>
                <a:gd name="connsiteY4" fmla="*/ 0 h 5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15" h="574915" fill="none" extrusionOk="0">
                  <a:moveTo>
                    <a:pt x="0" y="0"/>
                  </a:moveTo>
                  <a:cubicBezTo>
                    <a:pt x="168087" y="-68294"/>
                    <a:pt x="294724" y="67616"/>
                    <a:pt x="574915" y="0"/>
                  </a:cubicBezTo>
                  <a:cubicBezTo>
                    <a:pt x="595866" y="150146"/>
                    <a:pt x="573380" y="380109"/>
                    <a:pt x="574915" y="574915"/>
                  </a:cubicBezTo>
                  <a:cubicBezTo>
                    <a:pt x="344235" y="603052"/>
                    <a:pt x="252325" y="564114"/>
                    <a:pt x="0" y="574915"/>
                  </a:cubicBezTo>
                  <a:cubicBezTo>
                    <a:pt x="-34702" y="376524"/>
                    <a:pt x="62833" y="263063"/>
                    <a:pt x="0" y="0"/>
                  </a:cubicBezTo>
                  <a:close/>
                </a:path>
                <a:path w="574915" h="574915" stroke="0" extrusionOk="0">
                  <a:moveTo>
                    <a:pt x="0" y="0"/>
                  </a:moveTo>
                  <a:cubicBezTo>
                    <a:pt x="175861" y="-65156"/>
                    <a:pt x="295853" y="3798"/>
                    <a:pt x="574915" y="0"/>
                  </a:cubicBezTo>
                  <a:cubicBezTo>
                    <a:pt x="636201" y="178197"/>
                    <a:pt x="536208" y="300871"/>
                    <a:pt x="574915" y="574915"/>
                  </a:cubicBezTo>
                  <a:cubicBezTo>
                    <a:pt x="416959" y="638642"/>
                    <a:pt x="118650" y="535212"/>
                    <a:pt x="0" y="574915"/>
                  </a:cubicBezTo>
                  <a:cubicBezTo>
                    <a:pt x="-41394" y="328997"/>
                    <a:pt x="42018" y="287068"/>
                    <a:pt x="0" y="0"/>
                  </a:cubicBezTo>
                  <a:close/>
                </a:path>
              </a:pathLst>
            </a:custGeom>
            <a:solidFill>
              <a:schemeClr val="accent1"/>
            </a:solidFill>
            <a:ln w="19050">
              <a:solidFill>
                <a:schemeClr val="tx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矩形 131">
              <a:extLst>
                <a:ext uri="{FF2B5EF4-FFF2-40B4-BE49-F238E27FC236}">
                  <a16:creationId xmlns:a16="http://schemas.microsoft.com/office/drawing/2014/main" id="{F1F7A86B-E90C-C02F-5947-8C30DD6F7139}"/>
                </a:ext>
              </a:extLst>
            </p:cNvPr>
            <p:cNvSpPr/>
            <p:nvPr userDrawn="1"/>
          </p:nvSpPr>
          <p:spPr>
            <a:xfrm>
              <a:off x="5363890" y="6002070"/>
              <a:ext cx="574915" cy="574915"/>
            </a:xfrm>
            <a:custGeom>
              <a:avLst/>
              <a:gdLst>
                <a:gd name="connsiteX0" fmla="*/ 0 w 574915"/>
                <a:gd name="connsiteY0" fmla="*/ 0 h 574915"/>
                <a:gd name="connsiteX1" fmla="*/ 574915 w 574915"/>
                <a:gd name="connsiteY1" fmla="*/ 0 h 574915"/>
                <a:gd name="connsiteX2" fmla="*/ 574915 w 574915"/>
                <a:gd name="connsiteY2" fmla="*/ 574915 h 574915"/>
                <a:gd name="connsiteX3" fmla="*/ 0 w 574915"/>
                <a:gd name="connsiteY3" fmla="*/ 574915 h 574915"/>
                <a:gd name="connsiteX4" fmla="*/ 0 w 574915"/>
                <a:gd name="connsiteY4" fmla="*/ 0 h 5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15" h="574915" fill="none" extrusionOk="0">
                  <a:moveTo>
                    <a:pt x="0" y="0"/>
                  </a:moveTo>
                  <a:cubicBezTo>
                    <a:pt x="168087" y="-68294"/>
                    <a:pt x="294724" y="67616"/>
                    <a:pt x="574915" y="0"/>
                  </a:cubicBezTo>
                  <a:cubicBezTo>
                    <a:pt x="595866" y="150146"/>
                    <a:pt x="573380" y="380109"/>
                    <a:pt x="574915" y="574915"/>
                  </a:cubicBezTo>
                  <a:cubicBezTo>
                    <a:pt x="344235" y="603052"/>
                    <a:pt x="252325" y="564114"/>
                    <a:pt x="0" y="574915"/>
                  </a:cubicBezTo>
                  <a:cubicBezTo>
                    <a:pt x="-34702" y="376524"/>
                    <a:pt x="62833" y="263063"/>
                    <a:pt x="0" y="0"/>
                  </a:cubicBezTo>
                  <a:close/>
                </a:path>
                <a:path w="574915" h="574915" stroke="0" extrusionOk="0">
                  <a:moveTo>
                    <a:pt x="0" y="0"/>
                  </a:moveTo>
                  <a:cubicBezTo>
                    <a:pt x="175861" y="-65156"/>
                    <a:pt x="295853" y="3798"/>
                    <a:pt x="574915" y="0"/>
                  </a:cubicBezTo>
                  <a:cubicBezTo>
                    <a:pt x="636201" y="178197"/>
                    <a:pt x="536208" y="300871"/>
                    <a:pt x="574915" y="574915"/>
                  </a:cubicBezTo>
                  <a:cubicBezTo>
                    <a:pt x="416959" y="638642"/>
                    <a:pt x="118650" y="535212"/>
                    <a:pt x="0" y="574915"/>
                  </a:cubicBezTo>
                  <a:cubicBezTo>
                    <a:pt x="-41394" y="328997"/>
                    <a:pt x="42018" y="287068"/>
                    <a:pt x="0" y="0"/>
                  </a:cubicBezTo>
                  <a:close/>
                </a:path>
              </a:pathLst>
            </a:custGeom>
            <a:solidFill>
              <a:schemeClr val="accent2"/>
            </a:solidFill>
            <a:ln w="19050">
              <a:solidFill>
                <a:schemeClr val="tx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矩形 132">
              <a:extLst>
                <a:ext uri="{FF2B5EF4-FFF2-40B4-BE49-F238E27FC236}">
                  <a16:creationId xmlns:a16="http://schemas.microsoft.com/office/drawing/2014/main" id="{C44974F1-C696-D019-F963-4A834D8EBDC6}"/>
                </a:ext>
              </a:extLst>
            </p:cNvPr>
            <p:cNvSpPr/>
            <p:nvPr userDrawn="1"/>
          </p:nvSpPr>
          <p:spPr>
            <a:xfrm>
              <a:off x="6048449" y="6002070"/>
              <a:ext cx="574915" cy="574915"/>
            </a:xfrm>
            <a:custGeom>
              <a:avLst/>
              <a:gdLst>
                <a:gd name="connsiteX0" fmla="*/ 0 w 574915"/>
                <a:gd name="connsiteY0" fmla="*/ 0 h 574915"/>
                <a:gd name="connsiteX1" fmla="*/ 574915 w 574915"/>
                <a:gd name="connsiteY1" fmla="*/ 0 h 574915"/>
                <a:gd name="connsiteX2" fmla="*/ 574915 w 574915"/>
                <a:gd name="connsiteY2" fmla="*/ 574915 h 574915"/>
                <a:gd name="connsiteX3" fmla="*/ 0 w 574915"/>
                <a:gd name="connsiteY3" fmla="*/ 574915 h 574915"/>
                <a:gd name="connsiteX4" fmla="*/ 0 w 574915"/>
                <a:gd name="connsiteY4" fmla="*/ 0 h 5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15" h="574915" fill="none" extrusionOk="0">
                  <a:moveTo>
                    <a:pt x="0" y="0"/>
                  </a:moveTo>
                  <a:cubicBezTo>
                    <a:pt x="168087" y="-68294"/>
                    <a:pt x="294724" y="67616"/>
                    <a:pt x="574915" y="0"/>
                  </a:cubicBezTo>
                  <a:cubicBezTo>
                    <a:pt x="595866" y="150146"/>
                    <a:pt x="573380" y="380109"/>
                    <a:pt x="574915" y="574915"/>
                  </a:cubicBezTo>
                  <a:cubicBezTo>
                    <a:pt x="344235" y="603052"/>
                    <a:pt x="252325" y="564114"/>
                    <a:pt x="0" y="574915"/>
                  </a:cubicBezTo>
                  <a:cubicBezTo>
                    <a:pt x="-34702" y="376524"/>
                    <a:pt x="62833" y="263063"/>
                    <a:pt x="0" y="0"/>
                  </a:cubicBezTo>
                  <a:close/>
                </a:path>
                <a:path w="574915" h="574915" stroke="0" extrusionOk="0">
                  <a:moveTo>
                    <a:pt x="0" y="0"/>
                  </a:moveTo>
                  <a:cubicBezTo>
                    <a:pt x="175861" y="-65156"/>
                    <a:pt x="295853" y="3798"/>
                    <a:pt x="574915" y="0"/>
                  </a:cubicBezTo>
                  <a:cubicBezTo>
                    <a:pt x="636201" y="178197"/>
                    <a:pt x="536208" y="300871"/>
                    <a:pt x="574915" y="574915"/>
                  </a:cubicBezTo>
                  <a:cubicBezTo>
                    <a:pt x="416959" y="638642"/>
                    <a:pt x="118650" y="535212"/>
                    <a:pt x="0" y="574915"/>
                  </a:cubicBezTo>
                  <a:cubicBezTo>
                    <a:pt x="-41394" y="328997"/>
                    <a:pt x="42018" y="287068"/>
                    <a:pt x="0" y="0"/>
                  </a:cubicBezTo>
                  <a:close/>
                </a:path>
              </a:pathLst>
            </a:custGeom>
            <a:solidFill>
              <a:schemeClr val="accent4"/>
            </a:solidFill>
            <a:ln w="19050">
              <a:solidFill>
                <a:schemeClr val="tx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a:extLst>
                <a:ext uri="{FF2B5EF4-FFF2-40B4-BE49-F238E27FC236}">
                  <a16:creationId xmlns:a16="http://schemas.microsoft.com/office/drawing/2014/main" id="{56FA1C54-AF96-D07B-D9A5-E779629D1767}"/>
                </a:ext>
              </a:extLst>
            </p:cNvPr>
            <p:cNvSpPr/>
            <p:nvPr userDrawn="1"/>
          </p:nvSpPr>
          <p:spPr>
            <a:xfrm>
              <a:off x="6733008" y="6002070"/>
              <a:ext cx="574915" cy="574915"/>
            </a:xfrm>
            <a:custGeom>
              <a:avLst/>
              <a:gdLst>
                <a:gd name="connsiteX0" fmla="*/ 0 w 574915"/>
                <a:gd name="connsiteY0" fmla="*/ 0 h 574915"/>
                <a:gd name="connsiteX1" fmla="*/ 574915 w 574915"/>
                <a:gd name="connsiteY1" fmla="*/ 0 h 574915"/>
                <a:gd name="connsiteX2" fmla="*/ 574915 w 574915"/>
                <a:gd name="connsiteY2" fmla="*/ 574915 h 574915"/>
                <a:gd name="connsiteX3" fmla="*/ 0 w 574915"/>
                <a:gd name="connsiteY3" fmla="*/ 574915 h 574915"/>
                <a:gd name="connsiteX4" fmla="*/ 0 w 574915"/>
                <a:gd name="connsiteY4" fmla="*/ 0 h 5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15" h="574915" fill="none" extrusionOk="0">
                  <a:moveTo>
                    <a:pt x="0" y="0"/>
                  </a:moveTo>
                  <a:cubicBezTo>
                    <a:pt x="168087" y="-68294"/>
                    <a:pt x="294724" y="67616"/>
                    <a:pt x="574915" y="0"/>
                  </a:cubicBezTo>
                  <a:cubicBezTo>
                    <a:pt x="595866" y="150146"/>
                    <a:pt x="573380" y="380109"/>
                    <a:pt x="574915" y="574915"/>
                  </a:cubicBezTo>
                  <a:cubicBezTo>
                    <a:pt x="344235" y="603052"/>
                    <a:pt x="252325" y="564114"/>
                    <a:pt x="0" y="574915"/>
                  </a:cubicBezTo>
                  <a:cubicBezTo>
                    <a:pt x="-34702" y="376524"/>
                    <a:pt x="62833" y="263063"/>
                    <a:pt x="0" y="0"/>
                  </a:cubicBezTo>
                  <a:close/>
                </a:path>
                <a:path w="574915" h="574915" stroke="0" extrusionOk="0">
                  <a:moveTo>
                    <a:pt x="0" y="0"/>
                  </a:moveTo>
                  <a:cubicBezTo>
                    <a:pt x="175861" y="-65156"/>
                    <a:pt x="295853" y="3798"/>
                    <a:pt x="574915" y="0"/>
                  </a:cubicBezTo>
                  <a:cubicBezTo>
                    <a:pt x="636201" y="178197"/>
                    <a:pt x="536208" y="300871"/>
                    <a:pt x="574915" y="574915"/>
                  </a:cubicBezTo>
                  <a:cubicBezTo>
                    <a:pt x="416959" y="638642"/>
                    <a:pt x="118650" y="535212"/>
                    <a:pt x="0" y="574915"/>
                  </a:cubicBezTo>
                  <a:cubicBezTo>
                    <a:pt x="-41394" y="328997"/>
                    <a:pt x="42018" y="287068"/>
                    <a:pt x="0" y="0"/>
                  </a:cubicBezTo>
                  <a:close/>
                </a:path>
              </a:pathLst>
            </a:custGeom>
            <a:solidFill>
              <a:schemeClr val="accent5"/>
            </a:solidFill>
            <a:ln w="19050">
              <a:solidFill>
                <a:schemeClr val="tx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矩形 134">
              <a:extLst>
                <a:ext uri="{FF2B5EF4-FFF2-40B4-BE49-F238E27FC236}">
                  <a16:creationId xmlns:a16="http://schemas.microsoft.com/office/drawing/2014/main" id="{8D2E0510-8FC2-A12E-8531-001CFE8AAE43}"/>
                </a:ext>
              </a:extLst>
            </p:cNvPr>
            <p:cNvSpPr/>
            <p:nvPr userDrawn="1"/>
          </p:nvSpPr>
          <p:spPr>
            <a:xfrm>
              <a:off x="7417567" y="6002070"/>
              <a:ext cx="574915" cy="574915"/>
            </a:xfrm>
            <a:custGeom>
              <a:avLst/>
              <a:gdLst>
                <a:gd name="connsiteX0" fmla="*/ 0 w 574915"/>
                <a:gd name="connsiteY0" fmla="*/ 0 h 574915"/>
                <a:gd name="connsiteX1" fmla="*/ 574915 w 574915"/>
                <a:gd name="connsiteY1" fmla="*/ 0 h 574915"/>
                <a:gd name="connsiteX2" fmla="*/ 574915 w 574915"/>
                <a:gd name="connsiteY2" fmla="*/ 574915 h 574915"/>
                <a:gd name="connsiteX3" fmla="*/ 0 w 574915"/>
                <a:gd name="connsiteY3" fmla="*/ 574915 h 574915"/>
                <a:gd name="connsiteX4" fmla="*/ 0 w 574915"/>
                <a:gd name="connsiteY4" fmla="*/ 0 h 5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15" h="574915" fill="none" extrusionOk="0">
                  <a:moveTo>
                    <a:pt x="0" y="0"/>
                  </a:moveTo>
                  <a:cubicBezTo>
                    <a:pt x="168087" y="-68294"/>
                    <a:pt x="294724" y="67616"/>
                    <a:pt x="574915" y="0"/>
                  </a:cubicBezTo>
                  <a:cubicBezTo>
                    <a:pt x="595866" y="150146"/>
                    <a:pt x="573380" y="380109"/>
                    <a:pt x="574915" y="574915"/>
                  </a:cubicBezTo>
                  <a:cubicBezTo>
                    <a:pt x="344235" y="603052"/>
                    <a:pt x="252325" y="564114"/>
                    <a:pt x="0" y="574915"/>
                  </a:cubicBezTo>
                  <a:cubicBezTo>
                    <a:pt x="-34702" y="376524"/>
                    <a:pt x="62833" y="263063"/>
                    <a:pt x="0" y="0"/>
                  </a:cubicBezTo>
                  <a:close/>
                </a:path>
                <a:path w="574915" h="574915" stroke="0" extrusionOk="0">
                  <a:moveTo>
                    <a:pt x="0" y="0"/>
                  </a:moveTo>
                  <a:cubicBezTo>
                    <a:pt x="175861" y="-65156"/>
                    <a:pt x="295853" y="3798"/>
                    <a:pt x="574915" y="0"/>
                  </a:cubicBezTo>
                  <a:cubicBezTo>
                    <a:pt x="636201" y="178197"/>
                    <a:pt x="536208" y="300871"/>
                    <a:pt x="574915" y="574915"/>
                  </a:cubicBezTo>
                  <a:cubicBezTo>
                    <a:pt x="416959" y="638642"/>
                    <a:pt x="118650" y="535212"/>
                    <a:pt x="0" y="574915"/>
                  </a:cubicBezTo>
                  <a:cubicBezTo>
                    <a:pt x="-41394" y="328997"/>
                    <a:pt x="42018" y="287068"/>
                    <a:pt x="0" y="0"/>
                  </a:cubicBezTo>
                  <a:close/>
                </a:path>
              </a:pathLst>
            </a:custGeom>
            <a:solidFill>
              <a:schemeClr val="accent1"/>
            </a:solidFill>
            <a:ln w="19050">
              <a:solidFill>
                <a:schemeClr val="tx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135">
              <a:extLst>
                <a:ext uri="{FF2B5EF4-FFF2-40B4-BE49-F238E27FC236}">
                  <a16:creationId xmlns:a16="http://schemas.microsoft.com/office/drawing/2014/main" id="{BF270665-E22B-EC9F-4881-B17982E97278}"/>
                </a:ext>
              </a:extLst>
            </p:cNvPr>
            <p:cNvSpPr/>
            <p:nvPr userDrawn="1"/>
          </p:nvSpPr>
          <p:spPr>
            <a:xfrm>
              <a:off x="8102127" y="6002070"/>
              <a:ext cx="574915" cy="574915"/>
            </a:xfrm>
            <a:custGeom>
              <a:avLst/>
              <a:gdLst>
                <a:gd name="connsiteX0" fmla="*/ 0 w 574915"/>
                <a:gd name="connsiteY0" fmla="*/ 0 h 574915"/>
                <a:gd name="connsiteX1" fmla="*/ 574915 w 574915"/>
                <a:gd name="connsiteY1" fmla="*/ 0 h 574915"/>
                <a:gd name="connsiteX2" fmla="*/ 574915 w 574915"/>
                <a:gd name="connsiteY2" fmla="*/ 574915 h 574915"/>
                <a:gd name="connsiteX3" fmla="*/ 0 w 574915"/>
                <a:gd name="connsiteY3" fmla="*/ 574915 h 574915"/>
                <a:gd name="connsiteX4" fmla="*/ 0 w 574915"/>
                <a:gd name="connsiteY4" fmla="*/ 0 h 57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915" h="574915" fill="none" extrusionOk="0">
                  <a:moveTo>
                    <a:pt x="0" y="0"/>
                  </a:moveTo>
                  <a:cubicBezTo>
                    <a:pt x="168087" y="-68294"/>
                    <a:pt x="294724" y="67616"/>
                    <a:pt x="574915" y="0"/>
                  </a:cubicBezTo>
                  <a:cubicBezTo>
                    <a:pt x="595866" y="150146"/>
                    <a:pt x="573380" y="380109"/>
                    <a:pt x="574915" y="574915"/>
                  </a:cubicBezTo>
                  <a:cubicBezTo>
                    <a:pt x="344235" y="603052"/>
                    <a:pt x="252325" y="564114"/>
                    <a:pt x="0" y="574915"/>
                  </a:cubicBezTo>
                  <a:cubicBezTo>
                    <a:pt x="-34702" y="376524"/>
                    <a:pt x="62833" y="263063"/>
                    <a:pt x="0" y="0"/>
                  </a:cubicBezTo>
                  <a:close/>
                </a:path>
                <a:path w="574915" h="574915" stroke="0" extrusionOk="0">
                  <a:moveTo>
                    <a:pt x="0" y="0"/>
                  </a:moveTo>
                  <a:cubicBezTo>
                    <a:pt x="175861" y="-65156"/>
                    <a:pt x="295853" y="3798"/>
                    <a:pt x="574915" y="0"/>
                  </a:cubicBezTo>
                  <a:cubicBezTo>
                    <a:pt x="636201" y="178197"/>
                    <a:pt x="536208" y="300871"/>
                    <a:pt x="574915" y="574915"/>
                  </a:cubicBezTo>
                  <a:cubicBezTo>
                    <a:pt x="416959" y="638642"/>
                    <a:pt x="118650" y="535212"/>
                    <a:pt x="0" y="574915"/>
                  </a:cubicBezTo>
                  <a:cubicBezTo>
                    <a:pt x="-41394" y="328997"/>
                    <a:pt x="42018" y="287068"/>
                    <a:pt x="0" y="0"/>
                  </a:cubicBezTo>
                  <a:close/>
                </a:path>
              </a:pathLst>
            </a:custGeom>
            <a:solidFill>
              <a:schemeClr val="accent2"/>
            </a:solidFill>
            <a:ln w="19050">
              <a:solidFill>
                <a:schemeClr val="tx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椭圆 143">
            <a:extLst>
              <a:ext uri="{FF2B5EF4-FFF2-40B4-BE49-F238E27FC236}">
                <a16:creationId xmlns:a16="http://schemas.microsoft.com/office/drawing/2014/main" id="{6E51BDB1-6353-3C86-50DE-8779C01B1421}"/>
              </a:ext>
            </a:extLst>
          </p:cNvPr>
          <p:cNvSpPr/>
          <p:nvPr userDrawn="1"/>
        </p:nvSpPr>
        <p:spPr>
          <a:xfrm>
            <a:off x="1016748" y="1674365"/>
            <a:ext cx="228478" cy="228478"/>
          </a:xfrm>
          <a:custGeom>
            <a:avLst/>
            <a:gdLst>
              <a:gd name="connsiteX0" fmla="*/ 0 w 228478"/>
              <a:gd name="connsiteY0" fmla="*/ 114239 h 228478"/>
              <a:gd name="connsiteX1" fmla="*/ 114239 w 228478"/>
              <a:gd name="connsiteY1" fmla="*/ 0 h 228478"/>
              <a:gd name="connsiteX2" fmla="*/ 228478 w 228478"/>
              <a:gd name="connsiteY2" fmla="*/ 114239 h 228478"/>
              <a:gd name="connsiteX3" fmla="*/ 114239 w 228478"/>
              <a:gd name="connsiteY3" fmla="*/ 228478 h 228478"/>
              <a:gd name="connsiteX4" fmla="*/ 0 w 228478"/>
              <a:gd name="connsiteY4" fmla="*/ 114239 h 22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478" h="228478" fill="none" extrusionOk="0">
                <a:moveTo>
                  <a:pt x="0" y="114239"/>
                </a:moveTo>
                <a:cubicBezTo>
                  <a:pt x="-5798" y="52382"/>
                  <a:pt x="38485" y="8027"/>
                  <a:pt x="114239" y="0"/>
                </a:cubicBezTo>
                <a:cubicBezTo>
                  <a:pt x="173443" y="-850"/>
                  <a:pt x="224590" y="56084"/>
                  <a:pt x="228478" y="114239"/>
                </a:cubicBezTo>
                <a:cubicBezTo>
                  <a:pt x="240724" y="184325"/>
                  <a:pt x="178605" y="237104"/>
                  <a:pt x="114239" y="228478"/>
                </a:cubicBezTo>
                <a:cubicBezTo>
                  <a:pt x="65379" y="224678"/>
                  <a:pt x="237" y="174660"/>
                  <a:pt x="0" y="114239"/>
                </a:cubicBezTo>
                <a:close/>
              </a:path>
              <a:path w="228478" h="228478" stroke="0" extrusionOk="0">
                <a:moveTo>
                  <a:pt x="0" y="114239"/>
                </a:moveTo>
                <a:cubicBezTo>
                  <a:pt x="1352" y="57309"/>
                  <a:pt x="52574" y="15424"/>
                  <a:pt x="114239" y="0"/>
                </a:cubicBezTo>
                <a:cubicBezTo>
                  <a:pt x="185862" y="7004"/>
                  <a:pt x="219668" y="53401"/>
                  <a:pt x="228478" y="114239"/>
                </a:cubicBezTo>
                <a:cubicBezTo>
                  <a:pt x="242893" y="177253"/>
                  <a:pt x="179645" y="216534"/>
                  <a:pt x="114239" y="228478"/>
                </a:cubicBezTo>
                <a:cubicBezTo>
                  <a:pt x="51539" y="213727"/>
                  <a:pt x="-4748" y="182778"/>
                  <a:pt x="0" y="114239"/>
                </a:cubicBezTo>
                <a:close/>
              </a:path>
            </a:pathLst>
          </a:custGeom>
          <a:solidFill>
            <a:schemeClr val="accent1"/>
          </a:solidFill>
          <a:ln w="19050">
            <a:solidFill>
              <a:schemeClr val="tx1"/>
            </a:solidFill>
            <a:extLst>
              <a:ext uri="{C807C97D-BFC1-408E-A445-0C87EB9F89A2}">
                <ask:lineSketchStyleProps xmlns:ask="http://schemas.microsoft.com/office/drawing/2018/sketchyshapes" sd="285167949">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E1BF05CE-F2C8-284B-7D28-378D56B4E867}"/>
              </a:ext>
            </a:extLst>
          </p:cNvPr>
          <p:cNvSpPr/>
          <p:nvPr userDrawn="1"/>
        </p:nvSpPr>
        <p:spPr>
          <a:xfrm>
            <a:off x="1421103" y="1674365"/>
            <a:ext cx="228478" cy="228478"/>
          </a:xfrm>
          <a:custGeom>
            <a:avLst/>
            <a:gdLst>
              <a:gd name="connsiteX0" fmla="*/ 0 w 228478"/>
              <a:gd name="connsiteY0" fmla="*/ 114239 h 228478"/>
              <a:gd name="connsiteX1" fmla="*/ 114239 w 228478"/>
              <a:gd name="connsiteY1" fmla="*/ 0 h 228478"/>
              <a:gd name="connsiteX2" fmla="*/ 228478 w 228478"/>
              <a:gd name="connsiteY2" fmla="*/ 114239 h 228478"/>
              <a:gd name="connsiteX3" fmla="*/ 114239 w 228478"/>
              <a:gd name="connsiteY3" fmla="*/ 228478 h 228478"/>
              <a:gd name="connsiteX4" fmla="*/ 0 w 228478"/>
              <a:gd name="connsiteY4" fmla="*/ 114239 h 22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478" h="228478" fill="none" extrusionOk="0">
                <a:moveTo>
                  <a:pt x="0" y="114239"/>
                </a:moveTo>
                <a:cubicBezTo>
                  <a:pt x="9076" y="53852"/>
                  <a:pt x="53568" y="1224"/>
                  <a:pt x="114239" y="0"/>
                </a:cubicBezTo>
                <a:cubicBezTo>
                  <a:pt x="172975" y="4428"/>
                  <a:pt x="228440" y="41712"/>
                  <a:pt x="228478" y="114239"/>
                </a:cubicBezTo>
                <a:cubicBezTo>
                  <a:pt x="235142" y="189743"/>
                  <a:pt x="187284" y="227298"/>
                  <a:pt x="114239" y="228478"/>
                </a:cubicBezTo>
                <a:cubicBezTo>
                  <a:pt x="38652" y="234345"/>
                  <a:pt x="-10688" y="187621"/>
                  <a:pt x="0" y="114239"/>
                </a:cubicBezTo>
                <a:close/>
              </a:path>
              <a:path w="228478" h="228478" stroke="0" extrusionOk="0">
                <a:moveTo>
                  <a:pt x="0" y="114239"/>
                </a:moveTo>
                <a:cubicBezTo>
                  <a:pt x="-5219" y="43247"/>
                  <a:pt x="47390" y="-10552"/>
                  <a:pt x="114239" y="0"/>
                </a:cubicBezTo>
                <a:cubicBezTo>
                  <a:pt x="186612" y="3382"/>
                  <a:pt x="231371" y="46689"/>
                  <a:pt x="228478" y="114239"/>
                </a:cubicBezTo>
                <a:cubicBezTo>
                  <a:pt x="225978" y="181175"/>
                  <a:pt x="175205" y="223559"/>
                  <a:pt x="114239" y="228478"/>
                </a:cubicBezTo>
                <a:cubicBezTo>
                  <a:pt x="42872" y="234930"/>
                  <a:pt x="-8734" y="173075"/>
                  <a:pt x="0" y="114239"/>
                </a:cubicBezTo>
                <a:close/>
              </a:path>
            </a:pathLst>
          </a:custGeom>
          <a:solidFill>
            <a:schemeClr val="accent2"/>
          </a:solidFill>
          <a:ln w="19050">
            <a:solidFill>
              <a:schemeClr val="tx1"/>
            </a:solidFill>
            <a:extLst>
              <a:ext uri="{C807C97D-BFC1-408E-A445-0C87EB9F89A2}">
                <ask:lineSketchStyleProps xmlns:ask="http://schemas.microsoft.com/office/drawing/2018/sketchyshapes" sd="1450397327">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7CA7C811-BA30-8D4C-BFFF-81AA0CE610DA}"/>
              </a:ext>
            </a:extLst>
          </p:cNvPr>
          <p:cNvSpPr/>
          <p:nvPr userDrawn="1"/>
        </p:nvSpPr>
        <p:spPr>
          <a:xfrm>
            <a:off x="1825458" y="1674365"/>
            <a:ext cx="228478" cy="228478"/>
          </a:xfrm>
          <a:custGeom>
            <a:avLst/>
            <a:gdLst>
              <a:gd name="connsiteX0" fmla="*/ 0 w 228478"/>
              <a:gd name="connsiteY0" fmla="*/ 114239 h 228478"/>
              <a:gd name="connsiteX1" fmla="*/ 114239 w 228478"/>
              <a:gd name="connsiteY1" fmla="*/ 0 h 228478"/>
              <a:gd name="connsiteX2" fmla="*/ 228478 w 228478"/>
              <a:gd name="connsiteY2" fmla="*/ 114239 h 228478"/>
              <a:gd name="connsiteX3" fmla="*/ 114239 w 228478"/>
              <a:gd name="connsiteY3" fmla="*/ 228478 h 228478"/>
              <a:gd name="connsiteX4" fmla="*/ 0 w 228478"/>
              <a:gd name="connsiteY4" fmla="*/ 114239 h 22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478" h="228478" fill="none" extrusionOk="0">
                <a:moveTo>
                  <a:pt x="0" y="114239"/>
                </a:moveTo>
                <a:cubicBezTo>
                  <a:pt x="-4919" y="62131"/>
                  <a:pt x="52676" y="-653"/>
                  <a:pt x="114239" y="0"/>
                </a:cubicBezTo>
                <a:cubicBezTo>
                  <a:pt x="192536" y="1228"/>
                  <a:pt x="232578" y="51075"/>
                  <a:pt x="228478" y="114239"/>
                </a:cubicBezTo>
                <a:cubicBezTo>
                  <a:pt x="238341" y="174203"/>
                  <a:pt x="172610" y="238021"/>
                  <a:pt x="114239" y="228478"/>
                </a:cubicBezTo>
                <a:cubicBezTo>
                  <a:pt x="51832" y="226589"/>
                  <a:pt x="4873" y="186596"/>
                  <a:pt x="0" y="114239"/>
                </a:cubicBezTo>
                <a:close/>
              </a:path>
              <a:path w="228478" h="228478" stroke="0" extrusionOk="0">
                <a:moveTo>
                  <a:pt x="0" y="114239"/>
                </a:moveTo>
                <a:cubicBezTo>
                  <a:pt x="8007" y="59981"/>
                  <a:pt x="48567" y="-1230"/>
                  <a:pt x="114239" y="0"/>
                </a:cubicBezTo>
                <a:cubicBezTo>
                  <a:pt x="173456" y="8744"/>
                  <a:pt x="230541" y="55003"/>
                  <a:pt x="228478" y="114239"/>
                </a:cubicBezTo>
                <a:cubicBezTo>
                  <a:pt x="234429" y="176631"/>
                  <a:pt x="175220" y="223079"/>
                  <a:pt x="114239" y="228478"/>
                </a:cubicBezTo>
                <a:cubicBezTo>
                  <a:pt x="51289" y="230079"/>
                  <a:pt x="-5200" y="173312"/>
                  <a:pt x="0" y="114239"/>
                </a:cubicBezTo>
                <a:close/>
              </a:path>
            </a:pathLst>
          </a:custGeom>
          <a:solidFill>
            <a:schemeClr val="accent3"/>
          </a:solidFill>
          <a:ln w="19050">
            <a:solidFill>
              <a:schemeClr val="tx1"/>
            </a:solidFill>
            <a:extLst>
              <a:ext uri="{C807C97D-BFC1-408E-A445-0C87EB9F89A2}">
                <ask:lineSketchStyleProps xmlns:ask="http://schemas.microsoft.com/office/drawing/2018/sketchyshapes" sd="2947653100">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itle 1">
            <a:extLst>
              <a:ext uri="{FF2B5EF4-FFF2-40B4-BE49-F238E27FC236}">
                <a16:creationId xmlns:a16="http://schemas.microsoft.com/office/drawing/2014/main" id="{FDF03A82-401C-4A0E-BE21-BE588E874141}"/>
              </a:ext>
            </a:extLst>
          </p:cNvPr>
          <p:cNvSpPr>
            <a:spLocks noGrp="1"/>
          </p:cNvSpPr>
          <p:nvPr userDrawn="1">
            <p:ph type="body" sz="quarter" idx="14" hasCustomPrompt="1"/>
          </p:nvPr>
        </p:nvSpPr>
        <p:spPr>
          <a:xfrm>
            <a:off x="2211344" y="1523373"/>
            <a:ext cx="1266752" cy="584775"/>
          </a:xfrm>
          <a:prstGeom prst="rect">
            <a:avLst/>
          </a:prstGeom>
        </p:spPr>
        <p:txBody>
          <a:bodyPr wrap="square">
            <a:spAutoFit/>
          </a:bodyPr>
          <a:lstStyle>
            <a:lvl1pPr marL="0" indent="0" algn="ctr">
              <a:lnSpc>
                <a:spcPct val="100000"/>
              </a:lnSpc>
              <a:buFont typeface="+mj-lt"/>
              <a:buNone/>
              <a:defRPr sz="3200" b="1">
                <a:effectLst>
                  <a:outerShdw dist="63500" dir="1200000" algn="tl">
                    <a:schemeClr val="accent1"/>
                  </a:outerShdw>
                </a:effectLst>
                <a:latin typeface="+mj-ea"/>
                <a:ea typeface="+mj-ea"/>
              </a:defRPr>
            </a:lvl1pPr>
            <a:lvl2pPr marL="457200" indent="0">
              <a:buFont typeface="+mj-ea"/>
              <a:buNone/>
              <a:defRPr/>
            </a:lvl2pPr>
            <a:lvl3pPr marL="1257300" indent="-342900">
              <a:buFont typeface="+mj-lt"/>
              <a:buAutoNum type="alphaLcParenR"/>
              <a:defRPr/>
            </a:lvl3pPr>
          </a:lstStyle>
          <a:p>
            <a:pPr lvl="0"/>
            <a:r>
              <a:rPr lang="zh-CN" altLang="en-US" dirty="0"/>
              <a:t>目录</a:t>
            </a:r>
          </a:p>
        </p:txBody>
      </p:sp>
      <p:sp>
        <p:nvSpPr>
          <p:cNvPr id="148" name="文本框 147">
            <a:extLst>
              <a:ext uri="{FF2B5EF4-FFF2-40B4-BE49-F238E27FC236}">
                <a16:creationId xmlns:a16="http://schemas.microsoft.com/office/drawing/2014/main" id="{6496459E-69A8-E4B1-1BD0-CE8EABE80118}"/>
              </a:ext>
            </a:extLst>
          </p:cNvPr>
          <p:cNvSpPr txBox="1"/>
          <p:nvPr userDrawn="1"/>
        </p:nvSpPr>
        <p:spPr>
          <a:xfrm>
            <a:off x="6625918" y="1503146"/>
            <a:ext cx="465083" cy="523220"/>
          </a:xfrm>
          <a:prstGeom prst="rect">
            <a:avLst/>
          </a:prstGeom>
          <a:noFill/>
        </p:spPr>
        <p:txBody>
          <a:bodyPr wrap="square">
            <a:spAutoFit/>
          </a:bodyPr>
          <a:lstStyle/>
          <a:p>
            <a:pPr algn="ctr"/>
            <a:r>
              <a:rPr lang="en-US" altLang="zh-CN" sz="2800" b="1" dirty="0">
                <a:ln>
                  <a:solidFill>
                    <a:schemeClr val="tx1"/>
                  </a:solidFill>
                </a:ln>
                <a:solidFill>
                  <a:srgbClr val="FFFFFF"/>
                </a:solidFill>
                <a:latin typeface="+mj-lt"/>
              </a:rPr>
              <a:t>C</a:t>
            </a:r>
            <a:endParaRPr lang="zh-CN" altLang="en-US" sz="2800" b="1" dirty="0">
              <a:ln>
                <a:solidFill>
                  <a:schemeClr val="tx1"/>
                </a:solidFill>
              </a:ln>
              <a:solidFill>
                <a:srgbClr val="FFFFFF"/>
              </a:solidFill>
              <a:latin typeface="+mj-lt"/>
            </a:endParaRPr>
          </a:p>
        </p:txBody>
      </p:sp>
      <p:sp>
        <p:nvSpPr>
          <p:cNvPr id="149" name="箭头: V 形 148">
            <a:extLst>
              <a:ext uri="{FF2B5EF4-FFF2-40B4-BE49-F238E27FC236}">
                <a16:creationId xmlns:a16="http://schemas.microsoft.com/office/drawing/2014/main" id="{71EDD142-FF86-94CC-C29F-17500BE230B9}"/>
              </a:ext>
            </a:extLst>
          </p:cNvPr>
          <p:cNvSpPr/>
          <p:nvPr userDrawn="1"/>
        </p:nvSpPr>
        <p:spPr>
          <a:xfrm>
            <a:off x="3722947" y="1612998"/>
            <a:ext cx="327270" cy="327270"/>
          </a:xfrm>
          <a:custGeom>
            <a:avLst/>
            <a:gdLst>
              <a:gd name="connsiteX0" fmla="*/ 0 w 327270"/>
              <a:gd name="connsiteY0" fmla="*/ 0 h 327270"/>
              <a:gd name="connsiteX1" fmla="*/ 163635 w 327270"/>
              <a:gd name="connsiteY1" fmla="*/ 0 h 327270"/>
              <a:gd name="connsiteX2" fmla="*/ 327270 w 327270"/>
              <a:gd name="connsiteY2" fmla="*/ 163635 h 327270"/>
              <a:gd name="connsiteX3" fmla="*/ 163635 w 327270"/>
              <a:gd name="connsiteY3" fmla="*/ 327270 h 327270"/>
              <a:gd name="connsiteX4" fmla="*/ 0 w 327270"/>
              <a:gd name="connsiteY4" fmla="*/ 327270 h 327270"/>
              <a:gd name="connsiteX5" fmla="*/ 163635 w 327270"/>
              <a:gd name="connsiteY5" fmla="*/ 163635 h 327270"/>
              <a:gd name="connsiteX6" fmla="*/ 0 w 327270"/>
              <a:gd name="connsiteY6" fmla="*/ 0 h 32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270" h="327270" fill="none" extrusionOk="0">
                <a:moveTo>
                  <a:pt x="0" y="0"/>
                </a:moveTo>
                <a:cubicBezTo>
                  <a:pt x="79663" y="-12345"/>
                  <a:pt x="94349" y="9266"/>
                  <a:pt x="163635" y="0"/>
                </a:cubicBezTo>
                <a:cubicBezTo>
                  <a:pt x="204390" y="29781"/>
                  <a:pt x="249327" y="109722"/>
                  <a:pt x="327270" y="163635"/>
                </a:cubicBezTo>
                <a:cubicBezTo>
                  <a:pt x="289472" y="202449"/>
                  <a:pt x="184537" y="280221"/>
                  <a:pt x="163635" y="327270"/>
                </a:cubicBezTo>
                <a:cubicBezTo>
                  <a:pt x="121532" y="328038"/>
                  <a:pt x="35748" y="309971"/>
                  <a:pt x="0" y="327270"/>
                </a:cubicBezTo>
                <a:cubicBezTo>
                  <a:pt x="40016" y="248586"/>
                  <a:pt x="97049" y="243469"/>
                  <a:pt x="163635" y="163635"/>
                </a:cubicBezTo>
                <a:cubicBezTo>
                  <a:pt x="82118" y="90473"/>
                  <a:pt x="71621" y="37249"/>
                  <a:pt x="0" y="0"/>
                </a:cubicBezTo>
                <a:close/>
              </a:path>
              <a:path w="327270" h="327270" stroke="0" extrusionOk="0">
                <a:moveTo>
                  <a:pt x="0" y="0"/>
                </a:moveTo>
                <a:cubicBezTo>
                  <a:pt x="49142" y="-4771"/>
                  <a:pt x="115968" y="16028"/>
                  <a:pt x="163635" y="0"/>
                </a:cubicBezTo>
                <a:cubicBezTo>
                  <a:pt x="243906" y="41493"/>
                  <a:pt x="277224" y="142206"/>
                  <a:pt x="327270" y="163635"/>
                </a:cubicBezTo>
                <a:cubicBezTo>
                  <a:pt x="306817" y="220310"/>
                  <a:pt x="203699" y="276578"/>
                  <a:pt x="163635" y="327270"/>
                </a:cubicBezTo>
                <a:cubicBezTo>
                  <a:pt x="111611" y="345601"/>
                  <a:pt x="75136" y="321509"/>
                  <a:pt x="0" y="327270"/>
                </a:cubicBezTo>
                <a:cubicBezTo>
                  <a:pt x="25799" y="270835"/>
                  <a:pt x="127449" y="201230"/>
                  <a:pt x="163635" y="163635"/>
                </a:cubicBezTo>
                <a:cubicBezTo>
                  <a:pt x="121006" y="121956"/>
                  <a:pt x="89117" y="71793"/>
                  <a:pt x="0" y="0"/>
                </a:cubicBezTo>
                <a:close/>
              </a:path>
            </a:pathLst>
          </a:custGeom>
          <a:solidFill>
            <a:schemeClr val="accent5"/>
          </a:solidFill>
          <a:ln>
            <a:solidFill>
              <a:schemeClr val="tx1"/>
            </a:solidFill>
            <a:extLst>
              <a:ext uri="{C807C97D-BFC1-408E-A445-0C87EB9F89A2}">
                <ask:lineSketchStyleProps xmlns:ask="http://schemas.microsoft.com/office/drawing/2018/sketchyshapes" sd="3835096006">
                  <a:prstGeom prst="chevron">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0" name="箭头: V 形 149">
            <a:extLst>
              <a:ext uri="{FF2B5EF4-FFF2-40B4-BE49-F238E27FC236}">
                <a16:creationId xmlns:a16="http://schemas.microsoft.com/office/drawing/2014/main" id="{0DC29B71-50BD-1E47-44C4-B9C522AC30DA}"/>
              </a:ext>
            </a:extLst>
          </p:cNvPr>
          <p:cNvSpPr/>
          <p:nvPr userDrawn="1"/>
        </p:nvSpPr>
        <p:spPr>
          <a:xfrm>
            <a:off x="4165204" y="1612998"/>
            <a:ext cx="327270" cy="327270"/>
          </a:xfrm>
          <a:custGeom>
            <a:avLst/>
            <a:gdLst>
              <a:gd name="connsiteX0" fmla="*/ 0 w 327270"/>
              <a:gd name="connsiteY0" fmla="*/ 0 h 327270"/>
              <a:gd name="connsiteX1" fmla="*/ 163635 w 327270"/>
              <a:gd name="connsiteY1" fmla="*/ 0 h 327270"/>
              <a:gd name="connsiteX2" fmla="*/ 327270 w 327270"/>
              <a:gd name="connsiteY2" fmla="*/ 163635 h 327270"/>
              <a:gd name="connsiteX3" fmla="*/ 163635 w 327270"/>
              <a:gd name="connsiteY3" fmla="*/ 327270 h 327270"/>
              <a:gd name="connsiteX4" fmla="*/ 0 w 327270"/>
              <a:gd name="connsiteY4" fmla="*/ 327270 h 327270"/>
              <a:gd name="connsiteX5" fmla="*/ 163635 w 327270"/>
              <a:gd name="connsiteY5" fmla="*/ 163635 h 327270"/>
              <a:gd name="connsiteX6" fmla="*/ 0 w 327270"/>
              <a:gd name="connsiteY6" fmla="*/ 0 h 32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270" h="327270" fill="none" extrusionOk="0">
                <a:moveTo>
                  <a:pt x="0" y="0"/>
                </a:moveTo>
                <a:cubicBezTo>
                  <a:pt x="73965" y="-1399"/>
                  <a:pt x="105256" y="2984"/>
                  <a:pt x="163635" y="0"/>
                </a:cubicBezTo>
                <a:cubicBezTo>
                  <a:pt x="225006" y="58456"/>
                  <a:pt x="288384" y="135232"/>
                  <a:pt x="327270" y="163635"/>
                </a:cubicBezTo>
                <a:cubicBezTo>
                  <a:pt x="286970" y="219706"/>
                  <a:pt x="203666" y="248736"/>
                  <a:pt x="163635" y="327270"/>
                </a:cubicBezTo>
                <a:cubicBezTo>
                  <a:pt x="116985" y="331040"/>
                  <a:pt x="60942" y="319706"/>
                  <a:pt x="0" y="327270"/>
                </a:cubicBezTo>
                <a:cubicBezTo>
                  <a:pt x="44117" y="245378"/>
                  <a:pt x="96159" y="251539"/>
                  <a:pt x="163635" y="163635"/>
                </a:cubicBezTo>
                <a:cubicBezTo>
                  <a:pt x="95928" y="99407"/>
                  <a:pt x="86586" y="69289"/>
                  <a:pt x="0" y="0"/>
                </a:cubicBezTo>
                <a:close/>
              </a:path>
              <a:path w="327270" h="327270" stroke="0" extrusionOk="0">
                <a:moveTo>
                  <a:pt x="0" y="0"/>
                </a:moveTo>
                <a:cubicBezTo>
                  <a:pt x="78938" y="-19032"/>
                  <a:pt x="82672" y="1665"/>
                  <a:pt x="163635" y="0"/>
                </a:cubicBezTo>
                <a:cubicBezTo>
                  <a:pt x="197268" y="33135"/>
                  <a:pt x="274261" y="145041"/>
                  <a:pt x="327270" y="163635"/>
                </a:cubicBezTo>
                <a:cubicBezTo>
                  <a:pt x="294869" y="220823"/>
                  <a:pt x="223714" y="261068"/>
                  <a:pt x="163635" y="327270"/>
                </a:cubicBezTo>
                <a:cubicBezTo>
                  <a:pt x="83275" y="330492"/>
                  <a:pt x="42974" y="321241"/>
                  <a:pt x="0" y="327270"/>
                </a:cubicBezTo>
                <a:cubicBezTo>
                  <a:pt x="22111" y="277934"/>
                  <a:pt x="91285" y="250467"/>
                  <a:pt x="163635" y="163635"/>
                </a:cubicBezTo>
                <a:cubicBezTo>
                  <a:pt x="114349" y="134829"/>
                  <a:pt x="75514" y="42103"/>
                  <a:pt x="0" y="0"/>
                </a:cubicBezTo>
                <a:close/>
              </a:path>
            </a:pathLst>
          </a:custGeom>
          <a:solidFill>
            <a:schemeClr val="accent5"/>
          </a:solidFill>
          <a:ln>
            <a:solidFill>
              <a:schemeClr val="tx1"/>
            </a:solidFill>
            <a:extLst>
              <a:ext uri="{C807C97D-BFC1-408E-A445-0C87EB9F89A2}">
                <ask:lineSketchStyleProps xmlns:ask="http://schemas.microsoft.com/office/drawing/2018/sketchyshapes" sd="2839443450">
                  <a:prstGeom prst="chevron">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1" name="箭头: V 形 150">
            <a:extLst>
              <a:ext uri="{FF2B5EF4-FFF2-40B4-BE49-F238E27FC236}">
                <a16:creationId xmlns:a16="http://schemas.microsoft.com/office/drawing/2014/main" id="{AA8A1050-5AA6-A0AF-0806-B760AEEB88B4}"/>
              </a:ext>
            </a:extLst>
          </p:cNvPr>
          <p:cNvSpPr/>
          <p:nvPr userDrawn="1"/>
        </p:nvSpPr>
        <p:spPr>
          <a:xfrm>
            <a:off x="4559806" y="1612998"/>
            <a:ext cx="327270" cy="327270"/>
          </a:xfrm>
          <a:custGeom>
            <a:avLst/>
            <a:gdLst>
              <a:gd name="connsiteX0" fmla="*/ 0 w 327270"/>
              <a:gd name="connsiteY0" fmla="*/ 0 h 327270"/>
              <a:gd name="connsiteX1" fmla="*/ 163635 w 327270"/>
              <a:gd name="connsiteY1" fmla="*/ 0 h 327270"/>
              <a:gd name="connsiteX2" fmla="*/ 327270 w 327270"/>
              <a:gd name="connsiteY2" fmla="*/ 163635 h 327270"/>
              <a:gd name="connsiteX3" fmla="*/ 163635 w 327270"/>
              <a:gd name="connsiteY3" fmla="*/ 327270 h 327270"/>
              <a:gd name="connsiteX4" fmla="*/ 0 w 327270"/>
              <a:gd name="connsiteY4" fmla="*/ 327270 h 327270"/>
              <a:gd name="connsiteX5" fmla="*/ 163635 w 327270"/>
              <a:gd name="connsiteY5" fmla="*/ 163635 h 327270"/>
              <a:gd name="connsiteX6" fmla="*/ 0 w 327270"/>
              <a:gd name="connsiteY6" fmla="*/ 0 h 32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270" h="327270" fill="none" extrusionOk="0">
                <a:moveTo>
                  <a:pt x="0" y="0"/>
                </a:moveTo>
                <a:cubicBezTo>
                  <a:pt x="61718" y="-17544"/>
                  <a:pt x="103331" y="9896"/>
                  <a:pt x="163635" y="0"/>
                </a:cubicBezTo>
                <a:cubicBezTo>
                  <a:pt x="211138" y="44292"/>
                  <a:pt x="277210" y="123414"/>
                  <a:pt x="327270" y="163635"/>
                </a:cubicBezTo>
                <a:cubicBezTo>
                  <a:pt x="287729" y="208228"/>
                  <a:pt x="210261" y="253225"/>
                  <a:pt x="163635" y="327270"/>
                </a:cubicBezTo>
                <a:cubicBezTo>
                  <a:pt x="109053" y="337995"/>
                  <a:pt x="40531" y="310397"/>
                  <a:pt x="0" y="327270"/>
                </a:cubicBezTo>
                <a:cubicBezTo>
                  <a:pt x="19214" y="271363"/>
                  <a:pt x="98432" y="236236"/>
                  <a:pt x="163635" y="163635"/>
                </a:cubicBezTo>
                <a:cubicBezTo>
                  <a:pt x="83757" y="97544"/>
                  <a:pt x="67752" y="56717"/>
                  <a:pt x="0" y="0"/>
                </a:cubicBezTo>
                <a:close/>
              </a:path>
              <a:path w="327270" h="327270" stroke="0" extrusionOk="0">
                <a:moveTo>
                  <a:pt x="0" y="0"/>
                </a:moveTo>
                <a:cubicBezTo>
                  <a:pt x="32929" y="-15"/>
                  <a:pt x="113826" y="15758"/>
                  <a:pt x="163635" y="0"/>
                </a:cubicBezTo>
                <a:cubicBezTo>
                  <a:pt x="243258" y="65021"/>
                  <a:pt x="248207" y="110737"/>
                  <a:pt x="327270" y="163635"/>
                </a:cubicBezTo>
                <a:cubicBezTo>
                  <a:pt x="265118" y="254595"/>
                  <a:pt x="198012" y="277199"/>
                  <a:pt x="163635" y="327270"/>
                </a:cubicBezTo>
                <a:cubicBezTo>
                  <a:pt x="116399" y="333986"/>
                  <a:pt x="75786" y="319167"/>
                  <a:pt x="0" y="327270"/>
                </a:cubicBezTo>
                <a:cubicBezTo>
                  <a:pt x="57759" y="238667"/>
                  <a:pt x="127087" y="216897"/>
                  <a:pt x="163635" y="163635"/>
                </a:cubicBezTo>
                <a:cubicBezTo>
                  <a:pt x="100606" y="114760"/>
                  <a:pt x="71406" y="59306"/>
                  <a:pt x="0" y="0"/>
                </a:cubicBezTo>
                <a:close/>
              </a:path>
            </a:pathLst>
          </a:custGeom>
          <a:solidFill>
            <a:schemeClr val="accent5"/>
          </a:solidFill>
          <a:ln>
            <a:solidFill>
              <a:schemeClr val="tx1"/>
            </a:solidFill>
            <a:extLst>
              <a:ext uri="{C807C97D-BFC1-408E-A445-0C87EB9F89A2}">
                <ask:lineSketchStyleProps xmlns:ask="http://schemas.microsoft.com/office/drawing/2018/sketchyshapes" sd="757254227">
                  <a:prstGeom prst="chevron">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2" name="文本框 151">
            <a:extLst>
              <a:ext uri="{FF2B5EF4-FFF2-40B4-BE49-F238E27FC236}">
                <a16:creationId xmlns:a16="http://schemas.microsoft.com/office/drawing/2014/main" id="{40098904-B6CD-CB65-412E-AC8BD7EA483D}"/>
              </a:ext>
            </a:extLst>
          </p:cNvPr>
          <p:cNvSpPr txBox="1"/>
          <p:nvPr userDrawn="1"/>
        </p:nvSpPr>
        <p:spPr>
          <a:xfrm>
            <a:off x="7329140" y="1503146"/>
            <a:ext cx="465083" cy="523220"/>
          </a:xfrm>
          <a:prstGeom prst="rect">
            <a:avLst/>
          </a:prstGeom>
          <a:noFill/>
        </p:spPr>
        <p:txBody>
          <a:bodyPr wrap="square">
            <a:spAutoFit/>
          </a:bodyPr>
          <a:lstStyle/>
          <a:p>
            <a:pPr algn="ctr"/>
            <a:r>
              <a:rPr lang="en-US" altLang="zh-CN" sz="2800" b="1" dirty="0">
                <a:ln>
                  <a:solidFill>
                    <a:schemeClr val="tx1"/>
                  </a:solidFill>
                </a:ln>
                <a:solidFill>
                  <a:srgbClr val="FFFFFF"/>
                </a:solidFill>
                <a:latin typeface="+mj-lt"/>
              </a:rPr>
              <a:t>O</a:t>
            </a:r>
            <a:endParaRPr lang="zh-CN" altLang="en-US" sz="2800" b="1" dirty="0">
              <a:ln>
                <a:solidFill>
                  <a:schemeClr val="tx1"/>
                </a:solidFill>
              </a:ln>
              <a:solidFill>
                <a:srgbClr val="FFFFFF"/>
              </a:solidFill>
              <a:latin typeface="+mj-lt"/>
            </a:endParaRPr>
          </a:p>
        </p:txBody>
      </p:sp>
      <p:sp>
        <p:nvSpPr>
          <p:cNvPr id="153" name="文本框 152">
            <a:extLst>
              <a:ext uri="{FF2B5EF4-FFF2-40B4-BE49-F238E27FC236}">
                <a16:creationId xmlns:a16="http://schemas.microsoft.com/office/drawing/2014/main" id="{47B92B74-E56C-FE85-F6B8-50B81B92A80B}"/>
              </a:ext>
            </a:extLst>
          </p:cNvPr>
          <p:cNvSpPr txBox="1"/>
          <p:nvPr userDrawn="1"/>
        </p:nvSpPr>
        <p:spPr>
          <a:xfrm>
            <a:off x="7969971" y="1503146"/>
            <a:ext cx="465083" cy="523220"/>
          </a:xfrm>
          <a:prstGeom prst="rect">
            <a:avLst/>
          </a:prstGeom>
          <a:noFill/>
        </p:spPr>
        <p:txBody>
          <a:bodyPr wrap="square">
            <a:spAutoFit/>
          </a:bodyPr>
          <a:lstStyle/>
          <a:p>
            <a:pPr algn="ctr"/>
            <a:r>
              <a:rPr lang="en-US" altLang="zh-CN" sz="2800" b="1" dirty="0">
                <a:ln>
                  <a:solidFill>
                    <a:schemeClr val="tx1"/>
                  </a:solidFill>
                </a:ln>
                <a:solidFill>
                  <a:srgbClr val="FFFFFF"/>
                </a:solidFill>
                <a:latin typeface="+mj-lt"/>
              </a:rPr>
              <a:t>N</a:t>
            </a:r>
            <a:endParaRPr lang="zh-CN" altLang="en-US" sz="2800" b="1" dirty="0">
              <a:ln>
                <a:solidFill>
                  <a:schemeClr val="tx1"/>
                </a:solidFill>
              </a:ln>
              <a:solidFill>
                <a:srgbClr val="FFFFFF"/>
              </a:solidFill>
              <a:latin typeface="+mj-lt"/>
            </a:endParaRPr>
          </a:p>
        </p:txBody>
      </p:sp>
      <p:sp>
        <p:nvSpPr>
          <p:cNvPr id="154" name="文本框 153">
            <a:extLst>
              <a:ext uri="{FF2B5EF4-FFF2-40B4-BE49-F238E27FC236}">
                <a16:creationId xmlns:a16="http://schemas.microsoft.com/office/drawing/2014/main" id="{25870A7D-3F33-F035-2126-B4FE06E67241}"/>
              </a:ext>
            </a:extLst>
          </p:cNvPr>
          <p:cNvSpPr txBox="1"/>
          <p:nvPr userDrawn="1"/>
        </p:nvSpPr>
        <p:spPr>
          <a:xfrm>
            <a:off x="8608337" y="1503146"/>
            <a:ext cx="465083" cy="523220"/>
          </a:xfrm>
          <a:prstGeom prst="rect">
            <a:avLst/>
          </a:prstGeom>
          <a:noFill/>
        </p:spPr>
        <p:txBody>
          <a:bodyPr wrap="square">
            <a:spAutoFit/>
          </a:bodyPr>
          <a:lstStyle/>
          <a:p>
            <a:pPr algn="ctr"/>
            <a:r>
              <a:rPr lang="en-US" altLang="zh-CN" sz="2800" b="1" dirty="0">
                <a:ln>
                  <a:solidFill>
                    <a:schemeClr val="tx1"/>
                  </a:solidFill>
                </a:ln>
                <a:solidFill>
                  <a:srgbClr val="FFFFFF"/>
                </a:solidFill>
                <a:latin typeface="+mj-lt"/>
              </a:rPr>
              <a:t>T</a:t>
            </a:r>
            <a:endParaRPr lang="zh-CN" altLang="en-US" sz="2800" b="1" dirty="0">
              <a:ln>
                <a:solidFill>
                  <a:schemeClr val="tx1"/>
                </a:solidFill>
              </a:ln>
              <a:solidFill>
                <a:srgbClr val="FFFFFF"/>
              </a:solidFill>
              <a:latin typeface="+mj-lt"/>
            </a:endParaRPr>
          </a:p>
        </p:txBody>
      </p:sp>
      <p:sp>
        <p:nvSpPr>
          <p:cNvPr id="155" name="文本框 154">
            <a:extLst>
              <a:ext uri="{FF2B5EF4-FFF2-40B4-BE49-F238E27FC236}">
                <a16:creationId xmlns:a16="http://schemas.microsoft.com/office/drawing/2014/main" id="{916AEE25-241F-C581-62C4-E8237CBB0ADF}"/>
              </a:ext>
            </a:extLst>
          </p:cNvPr>
          <p:cNvSpPr txBox="1"/>
          <p:nvPr userDrawn="1"/>
        </p:nvSpPr>
        <p:spPr>
          <a:xfrm>
            <a:off x="9238790" y="1503146"/>
            <a:ext cx="465083" cy="523220"/>
          </a:xfrm>
          <a:prstGeom prst="rect">
            <a:avLst/>
          </a:prstGeom>
          <a:noFill/>
        </p:spPr>
        <p:txBody>
          <a:bodyPr wrap="square">
            <a:spAutoFit/>
          </a:bodyPr>
          <a:lstStyle/>
          <a:p>
            <a:pPr algn="ctr"/>
            <a:r>
              <a:rPr lang="en-US" altLang="zh-CN" sz="2800" b="1" dirty="0">
                <a:ln>
                  <a:solidFill>
                    <a:schemeClr val="tx1"/>
                  </a:solidFill>
                </a:ln>
                <a:solidFill>
                  <a:srgbClr val="FFFFFF"/>
                </a:solidFill>
                <a:latin typeface="+mj-lt"/>
              </a:rPr>
              <a:t>E</a:t>
            </a:r>
            <a:endParaRPr lang="zh-CN" altLang="en-US" sz="2800" b="1" dirty="0">
              <a:ln>
                <a:solidFill>
                  <a:schemeClr val="tx1"/>
                </a:solidFill>
              </a:ln>
              <a:solidFill>
                <a:srgbClr val="FFFFFF"/>
              </a:solidFill>
              <a:latin typeface="+mj-lt"/>
            </a:endParaRPr>
          </a:p>
        </p:txBody>
      </p:sp>
      <p:sp>
        <p:nvSpPr>
          <p:cNvPr id="156" name="文本框 155">
            <a:extLst>
              <a:ext uri="{FF2B5EF4-FFF2-40B4-BE49-F238E27FC236}">
                <a16:creationId xmlns:a16="http://schemas.microsoft.com/office/drawing/2014/main" id="{FD766AB1-5FF1-33A3-E905-DA5735CA568C}"/>
              </a:ext>
            </a:extLst>
          </p:cNvPr>
          <p:cNvSpPr txBox="1"/>
          <p:nvPr userDrawn="1"/>
        </p:nvSpPr>
        <p:spPr>
          <a:xfrm>
            <a:off x="9849145" y="1503146"/>
            <a:ext cx="465083" cy="523220"/>
          </a:xfrm>
          <a:prstGeom prst="rect">
            <a:avLst/>
          </a:prstGeom>
          <a:noFill/>
        </p:spPr>
        <p:txBody>
          <a:bodyPr wrap="square">
            <a:spAutoFit/>
          </a:bodyPr>
          <a:lstStyle/>
          <a:p>
            <a:pPr algn="ctr"/>
            <a:r>
              <a:rPr lang="en-US" altLang="zh-CN" sz="2800" b="1" dirty="0">
                <a:ln>
                  <a:solidFill>
                    <a:schemeClr val="tx1"/>
                  </a:solidFill>
                </a:ln>
                <a:solidFill>
                  <a:srgbClr val="FFFFFF"/>
                </a:solidFill>
                <a:latin typeface="+mj-lt"/>
              </a:rPr>
              <a:t>N</a:t>
            </a:r>
            <a:endParaRPr lang="zh-CN" altLang="en-US" sz="2800" b="1" dirty="0">
              <a:ln>
                <a:solidFill>
                  <a:schemeClr val="tx1"/>
                </a:solidFill>
              </a:ln>
              <a:solidFill>
                <a:srgbClr val="FFFFFF"/>
              </a:solidFill>
              <a:latin typeface="+mj-lt"/>
            </a:endParaRPr>
          </a:p>
        </p:txBody>
      </p:sp>
      <p:sp>
        <p:nvSpPr>
          <p:cNvPr id="157" name="文本框 156">
            <a:extLst>
              <a:ext uri="{FF2B5EF4-FFF2-40B4-BE49-F238E27FC236}">
                <a16:creationId xmlns:a16="http://schemas.microsoft.com/office/drawing/2014/main" id="{B37CF0DE-1E28-0B0A-1D77-70CC56C682E1}"/>
              </a:ext>
            </a:extLst>
          </p:cNvPr>
          <p:cNvSpPr txBox="1"/>
          <p:nvPr userDrawn="1"/>
        </p:nvSpPr>
        <p:spPr>
          <a:xfrm>
            <a:off x="10511135" y="1503146"/>
            <a:ext cx="465083" cy="523220"/>
          </a:xfrm>
          <a:prstGeom prst="rect">
            <a:avLst/>
          </a:prstGeom>
          <a:noFill/>
        </p:spPr>
        <p:txBody>
          <a:bodyPr wrap="square">
            <a:spAutoFit/>
          </a:bodyPr>
          <a:lstStyle/>
          <a:p>
            <a:pPr algn="ctr"/>
            <a:r>
              <a:rPr lang="en-US" altLang="zh-CN" sz="2800" b="1" dirty="0">
                <a:ln>
                  <a:solidFill>
                    <a:schemeClr val="tx1"/>
                  </a:solidFill>
                </a:ln>
                <a:solidFill>
                  <a:srgbClr val="FFFFFF"/>
                </a:solidFill>
                <a:latin typeface="+mj-lt"/>
              </a:rPr>
              <a:t>T</a:t>
            </a:r>
            <a:endParaRPr lang="zh-CN" altLang="en-US" sz="2800" b="1" dirty="0">
              <a:ln>
                <a:solidFill>
                  <a:schemeClr val="tx1"/>
                </a:solidFill>
              </a:ln>
              <a:solidFill>
                <a:srgbClr val="FFFFFF"/>
              </a:solidFill>
              <a:latin typeface="+mj-lt"/>
            </a:endParaRPr>
          </a:p>
        </p:txBody>
      </p:sp>
      <p:pic>
        <p:nvPicPr>
          <p:cNvPr id="105" name="图片 104">
            <a:extLst>
              <a:ext uri="{FF2B5EF4-FFF2-40B4-BE49-F238E27FC236}">
                <a16:creationId xmlns:a16="http://schemas.microsoft.com/office/drawing/2014/main" id="{73F05F83-3226-40EB-66B7-6E0CA4C56F4E}"/>
              </a:ext>
            </a:extLst>
          </p:cNvPr>
          <p:cNvPicPr>
            <a:picLocks noChangeAspect="1"/>
          </p:cNvPicPr>
          <p:nvPr userDrawn="1"/>
        </p:nvPicPr>
        <p:blipFill>
          <a:blip r:embed="rId2"/>
          <a:srcRect t="44480" r="34040"/>
          <a:stretch>
            <a:fillRect/>
          </a:stretch>
        </p:blipFill>
        <p:spPr>
          <a:xfrm>
            <a:off x="11281464" y="-28266"/>
            <a:ext cx="908809" cy="764963"/>
          </a:xfrm>
          <a:custGeom>
            <a:avLst/>
            <a:gdLst>
              <a:gd name="connsiteX0" fmla="*/ 0 w 908809"/>
              <a:gd name="connsiteY0" fmla="*/ 0 h 764963"/>
              <a:gd name="connsiteX1" fmla="*/ 908809 w 908809"/>
              <a:gd name="connsiteY1" fmla="*/ 0 h 764963"/>
              <a:gd name="connsiteX2" fmla="*/ 908809 w 908809"/>
              <a:gd name="connsiteY2" fmla="*/ 764963 h 764963"/>
              <a:gd name="connsiteX3" fmla="*/ 0 w 908809"/>
              <a:gd name="connsiteY3" fmla="*/ 764963 h 764963"/>
            </a:gdLst>
            <a:ahLst/>
            <a:cxnLst>
              <a:cxn ang="0">
                <a:pos x="connsiteX0" y="connsiteY0"/>
              </a:cxn>
              <a:cxn ang="0">
                <a:pos x="connsiteX1" y="connsiteY1"/>
              </a:cxn>
              <a:cxn ang="0">
                <a:pos x="connsiteX2" y="connsiteY2"/>
              </a:cxn>
              <a:cxn ang="0">
                <a:pos x="connsiteX3" y="connsiteY3"/>
              </a:cxn>
            </a:cxnLst>
            <a:rect l="l" t="t" r="r" b="b"/>
            <a:pathLst>
              <a:path w="908809" h="764963">
                <a:moveTo>
                  <a:pt x="0" y="0"/>
                </a:moveTo>
                <a:lnTo>
                  <a:pt x="908809" y="0"/>
                </a:lnTo>
                <a:lnTo>
                  <a:pt x="908809" y="764963"/>
                </a:lnTo>
                <a:lnTo>
                  <a:pt x="0" y="764963"/>
                </a:lnTo>
                <a:close/>
              </a:path>
            </a:pathLst>
          </a:custGeom>
        </p:spPr>
      </p:pic>
      <p:pic>
        <p:nvPicPr>
          <p:cNvPr id="110" name="图片 109">
            <a:extLst>
              <a:ext uri="{FF2B5EF4-FFF2-40B4-BE49-F238E27FC236}">
                <a16:creationId xmlns:a16="http://schemas.microsoft.com/office/drawing/2014/main" id="{C6CC5EDA-8CAB-7A1D-633E-DDFBA06D6464}"/>
              </a:ext>
            </a:extLst>
          </p:cNvPr>
          <p:cNvPicPr>
            <a:picLocks noChangeAspect="1"/>
          </p:cNvPicPr>
          <p:nvPr userDrawn="1"/>
        </p:nvPicPr>
        <p:blipFill>
          <a:blip r:embed="rId3"/>
          <a:srcRect r="19145"/>
          <a:stretch>
            <a:fillRect/>
          </a:stretch>
        </p:blipFill>
        <p:spPr>
          <a:xfrm>
            <a:off x="11076624" y="5711474"/>
            <a:ext cx="1114026" cy="1377815"/>
          </a:xfrm>
          <a:custGeom>
            <a:avLst/>
            <a:gdLst>
              <a:gd name="connsiteX0" fmla="*/ 0 w 1114026"/>
              <a:gd name="connsiteY0" fmla="*/ 0 h 1377815"/>
              <a:gd name="connsiteX1" fmla="*/ 1114026 w 1114026"/>
              <a:gd name="connsiteY1" fmla="*/ 0 h 1377815"/>
              <a:gd name="connsiteX2" fmla="*/ 1114026 w 1114026"/>
              <a:gd name="connsiteY2" fmla="*/ 1175494 h 1377815"/>
              <a:gd name="connsiteX3" fmla="*/ 77266 w 1114026"/>
              <a:gd name="connsiteY3" fmla="*/ 1175494 h 1377815"/>
              <a:gd name="connsiteX4" fmla="*/ 77266 w 1114026"/>
              <a:gd name="connsiteY4" fmla="*/ 1377815 h 1377815"/>
              <a:gd name="connsiteX5" fmla="*/ 0 w 1114026"/>
              <a:gd name="connsiteY5" fmla="*/ 1377815 h 1377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4026" h="1377815">
                <a:moveTo>
                  <a:pt x="0" y="0"/>
                </a:moveTo>
                <a:lnTo>
                  <a:pt x="1114026" y="0"/>
                </a:lnTo>
                <a:lnTo>
                  <a:pt x="1114026" y="1175494"/>
                </a:lnTo>
                <a:lnTo>
                  <a:pt x="77266" y="1175494"/>
                </a:lnTo>
                <a:lnTo>
                  <a:pt x="77266" y="1377815"/>
                </a:lnTo>
                <a:lnTo>
                  <a:pt x="0" y="1377815"/>
                </a:lnTo>
                <a:close/>
              </a:path>
            </a:pathLst>
          </a:custGeom>
        </p:spPr>
      </p:pic>
      <p:pic>
        <p:nvPicPr>
          <p:cNvPr id="113" name="图片 112">
            <a:extLst>
              <a:ext uri="{FF2B5EF4-FFF2-40B4-BE49-F238E27FC236}">
                <a16:creationId xmlns:a16="http://schemas.microsoft.com/office/drawing/2014/main" id="{1F2FB7F1-5EC7-2E51-1FF8-F7B913E56A0C}"/>
              </a:ext>
            </a:extLst>
          </p:cNvPr>
          <p:cNvPicPr>
            <a:picLocks noChangeAspect="1"/>
          </p:cNvPicPr>
          <p:nvPr userDrawn="1"/>
        </p:nvPicPr>
        <p:blipFill>
          <a:blip r:embed="rId2"/>
          <a:srcRect l="64595"/>
          <a:stretch>
            <a:fillRect/>
          </a:stretch>
        </p:blipFill>
        <p:spPr>
          <a:xfrm>
            <a:off x="-64498" y="2980252"/>
            <a:ext cx="487809" cy="1377815"/>
          </a:xfrm>
          <a:custGeom>
            <a:avLst/>
            <a:gdLst>
              <a:gd name="connsiteX0" fmla="*/ 0 w 487809"/>
              <a:gd name="connsiteY0" fmla="*/ 0 h 1377815"/>
              <a:gd name="connsiteX1" fmla="*/ 487809 w 487809"/>
              <a:gd name="connsiteY1" fmla="*/ 0 h 1377815"/>
              <a:gd name="connsiteX2" fmla="*/ 487809 w 487809"/>
              <a:gd name="connsiteY2" fmla="*/ 1377815 h 1377815"/>
              <a:gd name="connsiteX3" fmla="*/ 0 w 487809"/>
              <a:gd name="connsiteY3" fmla="*/ 1377815 h 1377815"/>
            </a:gdLst>
            <a:ahLst/>
            <a:cxnLst>
              <a:cxn ang="0">
                <a:pos x="connsiteX0" y="connsiteY0"/>
              </a:cxn>
              <a:cxn ang="0">
                <a:pos x="connsiteX1" y="connsiteY1"/>
              </a:cxn>
              <a:cxn ang="0">
                <a:pos x="connsiteX2" y="connsiteY2"/>
              </a:cxn>
              <a:cxn ang="0">
                <a:pos x="connsiteX3" y="connsiteY3"/>
              </a:cxn>
            </a:cxnLst>
            <a:rect l="l" t="t" r="r" b="b"/>
            <a:pathLst>
              <a:path w="487809" h="1377815">
                <a:moveTo>
                  <a:pt x="0" y="0"/>
                </a:moveTo>
                <a:lnTo>
                  <a:pt x="487809" y="0"/>
                </a:lnTo>
                <a:lnTo>
                  <a:pt x="487809" y="1377815"/>
                </a:lnTo>
                <a:lnTo>
                  <a:pt x="0" y="1377815"/>
                </a:lnTo>
                <a:close/>
              </a:path>
            </a:pathLst>
          </a:custGeom>
        </p:spPr>
      </p:pic>
    </p:spTree>
    <p:extLst>
      <p:ext uri="{BB962C8B-B14F-4D97-AF65-F5344CB8AC3E}">
        <p14:creationId xmlns:p14="http://schemas.microsoft.com/office/powerpoint/2010/main" val="31810598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accent1"/>
        </a:solidFill>
        <a:effectLst/>
      </p:bgPr>
    </p:bg>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80C0535D-E6F6-6260-2497-8FCCA9A30FFE}"/>
              </a:ext>
            </a:extLst>
          </p:cNvPr>
          <p:cNvSpPr/>
          <p:nvPr userDrawn="1"/>
        </p:nvSpPr>
        <p:spPr>
          <a:xfrm>
            <a:off x="-6350" y="-23429"/>
            <a:ext cx="12154170" cy="1958860"/>
          </a:xfrm>
          <a:custGeom>
            <a:avLst/>
            <a:gdLst>
              <a:gd name="connsiteX0" fmla="*/ 0 w 12154170"/>
              <a:gd name="connsiteY0" fmla="*/ 0 h 1958860"/>
              <a:gd name="connsiteX1" fmla="*/ 12154170 w 12154170"/>
              <a:gd name="connsiteY1" fmla="*/ 0 h 1958860"/>
              <a:gd name="connsiteX2" fmla="*/ 12150669 w 12154170"/>
              <a:gd name="connsiteY2" fmla="*/ 55703 h 1958860"/>
              <a:gd name="connsiteX3" fmla="*/ 12061372 w 12154170"/>
              <a:gd name="connsiteY3" fmla="*/ 1626572 h 1958860"/>
              <a:gd name="connsiteX4" fmla="*/ 10704511 w 12154170"/>
              <a:gd name="connsiteY4" fmla="*/ 1723378 h 1958860"/>
              <a:gd name="connsiteX5" fmla="*/ 1487489 w 12154170"/>
              <a:gd name="connsiteY5" fmla="*/ 1723378 h 1958860"/>
              <a:gd name="connsiteX6" fmla="*/ 0 w 12154170"/>
              <a:gd name="connsiteY6" fmla="*/ 62538 h 195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4170" h="1958860">
                <a:moveTo>
                  <a:pt x="0" y="0"/>
                </a:moveTo>
                <a:lnTo>
                  <a:pt x="12154170" y="0"/>
                </a:lnTo>
                <a:lnTo>
                  <a:pt x="12150669" y="55703"/>
                </a:lnTo>
                <a:cubicBezTo>
                  <a:pt x="12112399" y="653919"/>
                  <a:pt x="12061372" y="1364024"/>
                  <a:pt x="12061372" y="1626572"/>
                </a:cubicBezTo>
                <a:cubicBezTo>
                  <a:pt x="12061372" y="2312813"/>
                  <a:pt x="11526028" y="1723378"/>
                  <a:pt x="10704511" y="1723378"/>
                </a:cubicBezTo>
                <a:lnTo>
                  <a:pt x="1487489" y="1723378"/>
                </a:lnTo>
                <a:cubicBezTo>
                  <a:pt x="665972" y="1723378"/>
                  <a:pt x="0" y="748780"/>
                  <a:pt x="0" y="62538"/>
                </a:cubicBezTo>
                <a:close/>
              </a:path>
            </a:pathLst>
          </a:cu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 name="任意多边形: 形状 4">
            <a:extLst>
              <a:ext uri="{FF2B5EF4-FFF2-40B4-BE49-F238E27FC236}">
                <a16:creationId xmlns:a16="http://schemas.microsoft.com/office/drawing/2014/main" id="{29B527E0-8108-373E-4555-9196692A135B}"/>
              </a:ext>
            </a:extLst>
          </p:cNvPr>
          <p:cNvSpPr/>
          <p:nvPr userDrawn="1"/>
        </p:nvSpPr>
        <p:spPr>
          <a:xfrm>
            <a:off x="-6349" y="4674433"/>
            <a:ext cx="12159563" cy="2194146"/>
          </a:xfrm>
          <a:custGeom>
            <a:avLst/>
            <a:gdLst>
              <a:gd name="connsiteX0" fmla="*/ 8266111 w 12159563"/>
              <a:gd name="connsiteY0" fmla="*/ 0 h 2194146"/>
              <a:gd name="connsiteX1" fmla="*/ 12126686 w 12159563"/>
              <a:gd name="connsiteY1" fmla="*/ 1182688 h 2194146"/>
              <a:gd name="connsiteX2" fmla="*/ 12159563 w 12159563"/>
              <a:gd name="connsiteY2" fmla="*/ 2194146 h 2194146"/>
              <a:gd name="connsiteX3" fmla="*/ 0 w 12159563"/>
              <a:gd name="connsiteY3" fmla="*/ 2194146 h 2194146"/>
              <a:gd name="connsiteX4" fmla="*/ 0 w 12159563"/>
              <a:gd name="connsiteY4" fmla="*/ 1683431 h 2194146"/>
              <a:gd name="connsiteX5" fmla="*/ 1487489 w 12159563"/>
              <a:gd name="connsiteY5" fmla="*/ 195942 h 2194146"/>
              <a:gd name="connsiteX6" fmla="*/ 8266111 w 12159563"/>
              <a:gd name="connsiteY6" fmla="*/ 0 h 21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9563" h="2194146">
                <a:moveTo>
                  <a:pt x="8266111" y="0"/>
                </a:moveTo>
                <a:cubicBezTo>
                  <a:pt x="8412714" y="2830286"/>
                  <a:pt x="12126686" y="361171"/>
                  <a:pt x="12126686" y="1182688"/>
                </a:cubicBezTo>
                <a:lnTo>
                  <a:pt x="12159563" y="2194146"/>
                </a:lnTo>
                <a:lnTo>
                  <a:pt x="0" y="2194146"/>
                </a:lnTo>
                <a:lnTo>
                  <a:pt x="0" y="1683431"/>
                </a:lnTo>
                <a:cubicBezTo>
                  <a:pt x="0" y="861914"/>
                  <a:pt x="665972" y="195942"/>
                  <a:pt x="1487489" y="195942"/>
                </a:cubicBezTo>
                <a:cubicBezTo>
                  <a:pt x="3014058" y="1589313"/>
                  <a:pt x="2015142" y="2699657"/>
                  <a:pt x="8266111" y="0"/>
                </a:cubicBezTo>
                <a:close/>
              </a:path>
            </a:pathLst>
          </a:cu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6" name="组合 5">
            <a:extLst>
              <a:ext uri="{FF2B5EF4-FFF2-40B4-BE49-F238E27FC236}">
                <a16:creationId xmlns:a16="http://schemas.microsoft.com/office/drawing/2014/main" id="{A22FD38D-0C2D-8F0B-2695-FD129D73F8D1}"/>
              </a:ext>
            </a:extLst>
          </p:cNvPr>
          <p:cNvGrpSpPr/>
          <p:nvPr userDrawn="1"/>
        </p:nvGrpSpPr>
        <p:grpSpPr>
          <a:xfrm>
            <a:off x="32229" y="-18717"/>
            <a:ext cx="12192002" cy="6858000"/>
            <a:chOff x="-1" y="0"/>
            <a:chExt cx="12192002" cy="6858000"/>
          </a:xfrm>
        </p:grpSpPr>
        <p:grpSp>
          <p:nvGrpSpPr>
            <p:cNvPr id="10" name="组合 9">
              <a:extLst>
                <a:ext uri="{FF2B5EF4-FFF2-40B4-BE49-F238E27FC236}">
                  <a16:creationId xmlns:a16="http://schemas.microsoft.com/office/drawing/2014/main" id="{7B72ABFE-96EC-4424-FBDD-B1009351D507}"/>
                </a:ext>
              </a:extLst>
            </p:cNvPr>
            <p:cNvGrpSpPr/>
            <p:nvPr userDrawn="1"/>
          </p:nvGrpSpPr>
          <p:grpSpPr>
            <a:xfrm>
              <a:off x="218901" y="0"/>
              <a:ext cx="11754197" cy="6858000"/>
              <a:chOff x="216131" y="0"/>
              <a:chExt cx="11754197" cy="6858000"/>
            </a:xfrm>
          </p:grpSpPr>
          <p:cxnSp>
            <p:nvCxnSpPr>
              <p:cNvPr id="57" name="直接连接符 56">
                <a:extLst>
                  <a:ext uri="{FF2B5EF4-FFF2-40B4-BE49-F238E27FC236}">
                    <a16:creationId xmlns:a16="http://schemas.microsoft.com/office/drawing/2014/main" id="{D502EF29-DD0E-0903-CD70-DD5C109C9D2B}"/>
                  </a:ext>
                </a:extLst>
              </p:cNvPr>
              <p:cNvCxnSpPr/>
              <p:nvPr userDrawn="1"/>
            </p:nvCxnSpPr>
            <p:spPr>
              <a:xfrm>
                <a:off x="216131" y="0"/>
                <a:ext cx="0" cy="6858000"/>
              </a:xfrm>
              <a:prstGeom prst="line">
                <a:avLst/>
              </a:prstGeom>
              <a:ln w="9525">
                <a:solidFill>
                  <a:schemeClr val="bg1">
                    <a:lumMod val="95000"/>
                    <a:alpha val="36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FA47A766-D17B-3DDB-92E4-F7C8A1F0CADD}"/>
                  </a:ext>
                </a:extLst>
              </p:cNvPr>
              <p:cNvCxnSpPr>
                <a:cxnSpLocks/>
              </p:cNvCxnSpPr>
              <p:nvPr userDrawn="1"/>
            </p:nvCxnSpPr>
            <p:spPr>
              <a:xfrm>
                <a:off x="50281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1AF9F317-2F12-752B-5303-9AA5C9F2800B}"/>
                  </a:ext>
                </a:extLst>
              </p:cNvPr>
              <p:cNvCxnSpPr>
                <a:cxnSpLocks/>
              </p:cNvCxnSpPr>
              <p:nvPr userDrawn="1"/>
            </p:nvCxnSpPr>
            <p:spPr>
              <a:xfrm>
                <a:off x="78950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3EF27313-883E-7794-E225-325F03A1ECD6}"/>
                  </a:ext>
                </a:extLst>
              </p:cNvPr>
              <p:cNvCxnSpPr>
                <a:cxnSpLocks/>
              </p:cNvCxnSpPr>
              <p:nvPr userDrawn="1"/>
            </p:nvCxnSpPr>
            <p:spPr>
              <a:xfrm>
                <a:off x="107619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7E670BC8-4389-B75F-4876-32B8458D87B8}"/>
                  </a:ext>
                </a:extLst>
              </p:cNvPr>
              <p:cNvCxnSpPr>
                <a:cxnSpLocks/>
              </p:cNvCxnSpPr>
              <p:nvPr userDrawn="1"/>
            </p:nvCxnSpPr>
            <p:spPr>
              <a:xfrm>
                <a:off x="136288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6C5521B9-9A9C-9E71-F5B9-8B9CFE78F17D}"/>
                  </a:ext>
                </a:extLst>
              </p:cNvPr>
              <p:cNvCxnSpPr>
                <a:cxnSpLocks/>
              </p:cNvCxnSpPr>
              <p:nvPr userDrawn="1"/>
            </p:nvCxnSpPr>
            <p:spPr>
              <a:xfrm>
                <a:off x="164957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45636698-E249-68C1-F67F-97521C9C8187}"/>
                  </a:ext>
                </a:extLst>
              </p:cNvPr>
              <p:cNvCxnSpPr>
                <a:cxnSpLocks/>
              </p:cNvCxnSpPr>
              <p:nvPr userDrawn="1"/>
            </p:nvCxnSpPr>
            <p:spPr>
              <a:xfrm>
                <a:off x="193625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9C9FF714-A71B-5CCE-52B7-F057A7B4468C}"/>
                  </a:ext>
                </a:extLst>
              </p:cNvPr>
              <p:cNvCxnSpPr>
                <a:cxnSpLocks/>
              </p:cNvCxnSpPr>
              <p:nvPr userDrawn="1"/>
            </p:nvCxnSpPr>
            <p:spPr>
              <a:xfrm>
                <a:off x="222294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01B97E29-B497-9645-24E6-1B8C624355C2}"/>
                  </a:ext>
                </a:extLst>
              </p:cNvPr>
              <p:cNvCxnSpPr>
                <a:cxnSpLocks/>
              </p:cNvCxnSpPr>
              <p:nvPr userDrawn="1"/>
            </p:nvCxnSpPr>
            <p:spPr>
              <a:xfrm>
                <a:off x="250963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BA3A4668-B766-6F43-51D1-7833EDE62457}"/>
                  </a:ext>
                </a:extLst>
              </p:cNvPr>
              <p:cNvCxnSpPr>
                <a:cxnSpLocks/>
              </p:cNvCxnSpPr>
              <p:nvPr userDrawn="1"/>
            </p:nvCxnSpPr>
            <p:spPr>
              <a:xfrm>
                <a:off x="279632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493020AA-2776-360C-B420-360C3513C552}"/>
                  </a:ext>
                </a:extLst>
              </p:cNvPr>
              <p:cNvCxnSpPr>
                <a:cxnSpLocks/>
              </p:cNvCxnSpPr>
              <p:nvPr userDrawn="1"/>
            </p:nvCxnSpPr>
            <p:spPr>
              <a:xfrm>
                <a:off x="308300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FA255E70-C51F-D222-E07D-D9ED5C55E28E}"/>
                  </a:ext>
                </a:extLst>
              </p:cNvPr>
              <p:cNvCxnSpPr>
                <a:cxnSpLocks/>
              </p:cNvCxnSpPr>
              <p:nvPr userDrawn="1"/>
            </p:nvCxnSpPr>
            <p:spPr>
              <a:xfrm>
                <a:off x="336969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A9EFEDF8-08A3-C6F3-AF78-EA48B681CB76}"/>
                  </a:ext>
                </a:extLst>
              </p:cNvPr>
              <p:cNvCxnSpPr>
                <a:cxnSpLocks/>
              </p:cNvCxnSpPr>
              <p:nvPr userDrawn="1"/>
            </p:nvCxnSpPr>
            <p:spPr>
              <a:xfrm>
                <a:off x="365638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DD9A5F09-2247-18CB-A276-1013677462CA}"/>
                  </a:ext>
                </a:extLst>
              </p:cNvPr>
              <p:cNvCxnSpPr>
                <a:cxnSpLocks/>
              </p:cNvCxnSpPr>
              <p:nvPr userDrawn="1"/>
            </p:nvCxnSpPr>
            <p:spPr>
              <a:xfrm>
                <a:off x="394307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469C06B6-3027-8AF6-9773-C253E123E469}"/>
                  </a:ext>
                </a:extLst>
              </p:cNvPr>
              <p:cNvCxnSpPr>
                <a:cxnSpLocks/>
              </p:cNvCxnSpPr>
              <p:nvPr userDrawn="1"/>
            </p:nvCxnSpPr>
            <p:spPr>
              <a:xfrm>
                <a:off x="422975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4D6CE67F-7A45-876A-4CF7-A0782A2F0B79}"/>
                  </a:ext>
                </a:extLst>
              </p:cNvPr>
              <p:cNvCxnSpPr>
                <a:cxnSpLocks/>
              </p:cNvCxnSpPr>
              <p:nvPr userDrawn="1"/>
            </p:nvCxnSpPr>
            <p:spPr>
              <a:xfrm>
                <a:off x="451644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65C39C22-42CB-87EC-7109-97845A56223E}"/>
                  </a:ext>
                </a:extLst>
              </p:cNvPr>
              <p:cNvCxnSpPr>
                <a:cxnSpLocks/>
              </p:cNvCxnSpPr>
              <p:nvPr userDrawn="1"/>
            </p:nvCxnSpPr>
            <p:spPr>
              <a:xfrm>
                <a:off x="480313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DDACAD72-3B1D-21C4-4423-CBD61B217A1A}"/>
                  </a:ext>
                </a:extLst>
              </p:cNvPr>
              <p:cNvCxnSpPr>
                <a:cxnSpLocks/>
              </p:cNvCxnSpPr>
              <p:nvPr userDrawn="1"/>
            </p:nvCxnSpPr>
            <p:spPr>
              <a:xfrm>
                <a:off x="508982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2E56DEE4-7C30-3CE1-450B-615ED1C6D126}"/>
                  </a:ext>
                </a:extLst>
              </p:cNvPr>
              <p:cNvCxnSpPr>
                <a:cxnSpLocks/>
              </p:cNvCxnSpPr>
              <p:nvPr userDrawn="1"/>
            </p:nvCxnSpPr>
            <p:spPr>
              <a:xfrm>
                <a:off x="537651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E053506A-C16D-D11B-BFD4-20BE06769F6F}"/>
                  </a:ext>
                </a:extLst>
              </p:cNvPr>
              <p:cNvCxnSpPr>
                <a:cxnSpLocks/>
              </p:cNvCxnSpPr>
              <p:nvPr userDrawn="1"/>
            </p:nvCxnSpPr>
            <p:spPr>
              <a:xfrm>
                <a:off x="566319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9831E0BD-9C07-B976-50F2-EC837480882B}"/>
                  </a:ext>
                </a:extLst>
              </p:cNvPr>
              <p:cNvCxnSpPr>
                <a:cxnSpLocks/>
              </p:cNvCxnSpPr>
              <p:nvPr userDrawn="1"/>
            </p:nvCxnSpPr>
            <p:spPr>
              <a:xfrm>
                <a:off x="594988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5A40BF05-F41D-6F01-1E7E-B09B89F1C6E9}"/>
                  </a:ext>
                </a:extLst>
              </p:cNvPr>
              <p:cNvCxnSpPr>
                <a:cxnSpLocks/>
              </p:cNvCxnSpPr>
              <p:nvPr userDrawn="1"/>
            </p:nvCxnSpPr>
            <p:spPr>
              <a:xfrm>
                <a:off x="623657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C056029A-8FE1-3E4C-1F95-D435BD558A17}"/>
                  </a:ext>
                </a:extLst>
              </p:cNvPr>
              <p:cNvCxnSpPr>
                <a:cxnSpLocks/>
              </p:cNvCxnSpPr>
              <p:nvPr userDrawn="1"/>
            </p:nvCxnSpPr>
            <p:spPr>
              <a:xfrm>
                <a:off x="652326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02B4AA68-6437-BCA0-54DA-E7CEECDCE9B3}"/>
                  </a:ext>
                </a:extLst>
              </p:cNvPr>
              <p:cNvCxnSpPr>
                <a:cxnSpLocks/>
              </p:cNvCxnSpPr>
              <p:nvPr userDrawn="1"/>
            </p:nvCxnSpPr>
            <p:spPr>
              <a:xfrm>
                <a:off x="680994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01AC5868-A506-2E78-DC54-2D9E775A7494}"/>
                  </a:ext>
                </a:extLst>
              </p:cNvPr>
              <p:cNvCxnSpPr>
                <a:cxnSpLocks/>
              </p:cNvCxnSpPr>
              <p:nvPr userDrawn="1"/>
            </p:nvCxnSpPr>
            <p:spPr>
              <a:xfrm>
                <a:off x="709663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A36A07A3-2B8F-87FF-3828-37E4A1960773}"/>
                  </a:ext>
                </a:extLst>
              </p:cNvPr>
              <p:cNvCxnSpPr>
                <a:cxnSpLocks/>
              </p:cNvCxnSpPr>
              <p:nvPr userDrawn="1"/>
            </p:nvCxnSpPr>
            <p:spPr>
              <a:xfrm>
                <a:off x="738332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A6FCE548-1F71-C045-5EE9-2B960AB11E8F}"/>
                  </a:ext>
                </a:extLst>
              </p:cNvPr>
              <p:cNvCxnSpPr>
                <a:cxnSpLocks/>
              </p:cNvCxnSpPr>
              <p:nvPr userDrawn="1"/>
            </p:nvCxnSpPr>
            <p:spPr>
              <a:xfrm>
                <a:off x="767001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56DE19D9-9628-68BB-4807-EBF4C9EE4C99}"/>
                  </a:ext>
                </a:extLst>
              </p:cNvPr>
              <p:cNvCxnSpPr>
                <a:cxnSpLocks/>
              </p:cNvCxnSpPr>
              <p:nvPr userDrawn="1"/>
            </p:nvCxnSpPr>
            <p:spPr>
              <a:xfrm>
                <a:off x="795670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37EE3AE4-1354-3DF5-B12F-7F395F0DBC8A}"/>
                  </a:ext>
                </a:extLst>
              </p:cNvPr>
              <p:cNvCxnSpPr>
                <a:cxnSpLocks/>
              </p:cNvCxnSpPr>
              <p:nvPr userDrawn="1"/>
            </p:nvCxnSpPr>
            <p:spPr>
              <a:xfrm>
                <a:off x="824338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FCA512BE-6203-9657-C022-F0BEA8EB5955}"/>
                  </a:ext>
                </a:extLst>
              </p:cNvPr>
              <p:cNvCxnSpPr>
                <a:cxnSpLocks/>
              </p:cNvCxnSpPr>
              <p:nvPr userDrawn="1"/>
            </p:nvCxnSpPr>
            <p:spPr>
              <a:xfrm>
                <a:off x="853007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E9E4FAB8-4F13-33AF-E888-D660D39FB2EB}"/>
                  </a:ext>
                </a:extLst>
              </p:cNvPr>
              <p:cNvCxnSpPr>
                <a:cxnSpLocks/>
              </p:cNvCxnSpPr>
              <p:nvPr userDrawn="1"/>
            </p:nvCxnSpPr>
            <p:spPr>
              <a:xfrm>
                <a:off x="881676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DEC60565-BD20-60E4-AD7D-C3E7A857DF66}"/>
                  </a:ext>
                </a:extLst>
              </p:cNvPr>
              <p:cNvCxnSpPr>
                <a:cxnSpLocks/>
              </p:cNvCxnSpPr>
              <p:nvPr userDrawn="1"/>
            </p:nvCxnSpPr>
            <p:spPr>
              <a:xfrm>
                <a:off x="910345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97E1A374-789D-AC46-2026-15889C75F97B}"/>
                  </a:ext>
                </a:extLst>
              </p:cNvPr>
              <p:cNvCxnSpPr>
                <a:cxnSpLocks/>
              </p:cNvCxnSpPr>
              <p:nvPr userDrawn="1"/>
            </p:nvCxnSpPr>
            <p:spPr>
              <a:xfrm>
                <a:off x="939013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293A88C8-8E3A-ADBB-D796-608CC49E5D0A}"/>
                  </a:ext>
                </a:extLst>
              </p:cNvPr>
              <p:cNvCxnSpPr>
                <a:cxnSpLocks/>
              </p:cNvCxnSpPr>
              <p:nvPr userDrawn="1"/>
            </p:nvCxnSpPr>
            <p:spPr>
              <a:xfrm>
                <a:off x="967682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DA5282A8-D63A-5ABA-DDC8-06FCF9D11CAB}"/>
                  </a:ext>
                </a:extLst>
              </p:cNvPr>
              <p:cNvCxnSpPr>
                <a:cxnSpLocks/>
              </p:cNvCxnSpPr>
              <p:nvPr userDrawn="1"/>
            </p:nvCxnSpPr>
            <p:spPr>
              <a:xfrm>
                <a:off x="996351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6EAE0B05-0953-16FC-5A07-FCF2732CFC52}"/>
                  </a:ext>
                </a:extLst>
              </p:cNvPr>
              <p:cNvCxnSpPr>
                <a:cxnSpLocks/>
              </p:cNvCxnSpPr>
              <p:nvPr userDrawn="1"/>
            </p:nvCxnSpPr>
            <p:spPr>
              <a:xfrm>
                <a:off x="1025020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1C0044B3-629A-32D9-C268-E66950437FBB}"/>
                  </a:ext>
                </a:extLst>
              </p:cNvPr>
              <p:cNvCxnSpPr>
                <a:cxnSpLocks/>
              </p:cNvCxnSpPr>
              <p:nvPr userDrawn="1"/>
            </p:nvCxnSpPr>
            <p:spPr>
              <a:xfrm>
                <a:off x="1053688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97A759E8-C3FD-706C-B7FF-7482F03A25D1}"/>
                  </a:ext>
                </a:extLst>
              </p:cNvPr>
              <p:cNvCxnSpPr>
                <a:cxnSpLocks/>
              </p:cNvCxnSpPr>
              <p:nvPr userDrawn="1"/>
            </p:nvCxnSpPr>
            <p:spPr>
              <a:xfrm>
                <a:off x="1082357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0E93FF3B-9C69-329F-D11B-A1981B416F0A}"/>
                  </a:ext>
                </a:extLst>
              </p:cNvPr>
              <p:cNvCxnSpPr>
                <a:cxnSpLocks/>
              </p:cNvCxnSpPr>
              <p:nvPr userDrawn="1"/>
            </p:nvCxnSpPr>
            <p:spPr>
              <a:xfrm>
                <a:off x="1111026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A542DD2B-9587-2339-3456-5E4746734203}"/>
                  </a:ext>
                </a:extLst>
              </p:cNvPr>
              <p:cNvCxnSpPr>
                <a:cxnSpLocks/>
              </p:cNvCxnSpPr>
              <p:nvPr userDrawn="1"/>
            </p:nvCxnSpPr>
            <p:spPr>
              <a:xfrm>
                <a:off x="1139695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174B763E-6EE0-7CFA-C689-F05004E4AF68}"/>
                  </a:ext>
                </a:extLst>
              </p:cNvPr>
              <p:cNvCxnSpPr>
                <a:cxnSpLocks/>
              </p:cNvCxnSpPr>
              <p:nvPr userDrawn="1"/>
            </p:nvCxnSpPr>
            <p:spPr>
              <a:xfrm>
                <a:off x="1168364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E2DE51AB-CD94-FD55-2239-13B745864567}"/>
                  </a:ext>
                </a:extLst>
              </p:cNvPr>
              <p:cNvCxnSpPr/>
              <p:nvPr userDrawn="1"/>
            </p:nvCxnSpPr>
            <p:spPr>
              <a:xfrm>
                <a:off x="11970328" y="0"/>
                <a:ext cx="0" cy="6858000"/>
              </a:xfrm>
              <a:prstGeom prst="line">
                <a:avLst/>
              </a:prstGeom>
              <a:ln w="9525">
                <a:solidFill>
                  <a:schemeClr val="bg1">
                    <a:lumMod val="95000"/>
                    <a:alpha val="36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7BAB4A3D-C05A-3121-D5F5-FE550E8C1109}"/>
                </a:ext>
              </a:extLst>
            </p:cNvPr>
            <p:cNvGrpSpPr/>
            <p:nvPr userDrawn="1"/>
          </p:nvGrpSpPr>
          <p:grpSpPr>
            <a:xfrm rot="5400000">
              <a:off x="2799091" y="-2667000"/>
              <a:ext cx="6593818" cy="12192002"/>
              <a:chOff x="2509633" y="0"/>
              <a:chExt cx="6593818" cy="6858000"/>
            </a:xfrm>
          </p:grpSpPr>
          <p:cxnSp>
            <p:nvCxnSpPr>
              <p:cNvPr id="33" name="直接连接符 32">
                <a:extLst>
                  <a:ext uri="{FF2B5EF4-FFF2-40B4-BE49-F238E27FC236}">
                    <a16:creationId xmlns:a16="http://schemas.microsoft.com/office/drawing/2014/main" id="{1E1BEBF1-253B-23D0-D08C-E3BC3FF9ABEB}"/>
                  </a:ext>
                </a:extLst>
              </p:cNvPr>
              <p:cNvCxnSpPr>
                <a:cxnSpLocks/>
              </p:cNvCxnSpPr>
              <p:nvPr userDrawn="1"/>
            </p:nvCxnSpPr>
            <p:spPr>
              <a:xfrm>
                <a:off x="250963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367D56C4-E98A-5003-D5CC-016BF7B7AD79}"/>
                  </a:ext>
                </a:extLst>
              </p:cNvPr>
              <p:cNvCxnSpPr>
                <a:cxnSpLocks/>
              </p:cNvCxnSpPr>
              <p:nvPr userDrawn="1"/>
            </p:nvCxnSpPr>
            <p:spPr>
              <a:xfrm>
                <a:off x="279632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7B58E43D-C58B-C572-E934-6D6E498BD6F3}"/>
                  </a:ext>
                </a:extLst>
              </p:cNvPr>
              <p:cNvCxnSpPr>
                <a:cxnSpLocks/>
              </p:cNvCxnSpPr>
              <p:nvPr userDrawn="1"/>
            </p:nvCxnSpPr>
            <p:spPr>
              <a:xfrm>
                <a:off x="308300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2AB80A0D-34CE-E45B-A28F-BD0AC11B840D}"/>
                  </a:ext>
                </a:extLst>
              </p:cNvPr>
              <p:cNvCxnSpPr>
                <a:cxnSpLocks/>
              </p:cNvCxnSpPr>
              <p:nvPr userDrawn="1"/>
            </p:nvCxnSpPr>
            <p:spPr>
              <a:xfrm>
                <a:off x="336969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E8B1C1C7-BC51-07A3-D7CD-5149061491DA}"/>
                  </a:ext>
                </a:extLst>
              </p:cNvPr>
              <p:cNvCxnSpPr>
                <a:cxnSpLocks/>
              </p:cNvCxnSpPr>
              <p:nvPr userDrawn="1"/>
            </p:nvCxnSpPr>
            <p:spPr>
              <a:xfrm>
                <a:off x="365638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3F665283-D1DD-B150-0ED6-01F5AA5E5D9B}"/>
                  </a:ext>
                </a:extLst>
              </p:cNvPr>
              <p:cNvCxnSpPr>
                <a:cxnSpLocks/>
              </p:cNvCxnSpPr>
              <p:nvPr userDrawn="1"/>
            </p:nvCxnSpPr>
            <p:spPr>
              <a:xfrm>
                <a:off x="394307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CC9C8535-8129-35CD-03E1-05E93811C564}"/>
                  </a:ext>
                </a:extLst>
              </p:cNvPr>
              <p:cNvCxnSpPr>
                <a:cxnSpLocks/>
              </p:cNvCxnSpPr>
              <p:nvPr userDrawn="1"/>
            </p:nvCxnSpPr>
            <p:spPr>
              <a:xfrm>
                <a:off x="422975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D7C2F58B-818B-D6AD-3397-717A1345BD96}"/>
                  </a:ext>
                </a:extLst>
              </p:cNvPr>
              <p:cNvCxnSpPr>
                <a:cxnSpLocks/>
              </p:cNvCxnSpPr>
              <p:nvPr userDrawn="1"/>
            </p:nvCxnSpPr>
            <p:spPr>
              <a:xfrm>
                <a:off x="451644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C85F8BAF-0013-A4C0-9248-7070E0920FCB}"/>
                  </a:ext>
                </a:extLst>
              </p:cNvPr>
              <p:cNvCxnSpPr>
                <a:cxnSpLocks/>
              </p:cNvCxnSpPr>
              <p:nvPr userDrawn="1"/>
            </p:nvCxnSpPr>
            <p:spPr>
              <a:xfrm>
                <a:off x="480313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52F6EA41-A389-8635-486B-22C1F3A59AFE}"/>
                  </a:ext>
                </a:extLst>
              </p:cNvPr>
              <p:cNvCxnSpPr>
                <a:cxnSpLocks/>
              </p:cNvCxnSpPr>
              <p:nvPr userDrawn="1"/>
            </p:nvCxnSpPr>
            <p:spPr>
              <a:xfrm>
                <a:off x="508982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34071F08-A3CF-DDDD-067E-34BDBC77DC17}"/>
                  </a:ext>
                </a:extLst>
              </p:cNvPr>
              <p:cNvCxnSpPr>
                <a:cxnSpLocks/>
              </p:cNvCxnSpPr>
              <p:nvPr userDrawn="1"/>
            </p:nvCxnSpPr>
            <p:spPr>
              <a:xfrm>
                <a:off x="537651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F5203C55-6CD1-856C-8F95-56CADD6B9377}"/>
                  </a:ext>
                </a:extLst>
              </p:cNvPr>
              <p:cNvCxnSpPr>
                <a:cxnSpLocks/>
              </p:cNvCxnSpPr>
              <p:nvPr userDrawn="1"/>
            </p:nvCxnSpPr>
            <p:spPr>
              <a:xfrm>
                <a:off x="566319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27ADEF37-CAEB-9587-6FDC-8BADAAE7C7DD}"/>
                  </a:ext>
                </a:extLst>
              </p:cNvPr>
              <p:cNvCxnSpPr>
                <a:cxnSpLocks/>
              </p:cNvCxnSpPr>
              <p:nvPr userDrawn="1"/>
            </p:nvCxnSpPr>
            <p:spPr>
              <a:xfrm>
                <a:off x="594988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B40E5CF5-4BFF-E989-74C2-36290AD3365F}"/>
                  </a:ext>
                </a:extLst>
              </p:cNvPr>
              <p:cNvCxnSpPr>
                <a:cxnSpLocks/>
              </p:cNvCxnSpPr>
              <p:nvPr userDrawn="1"/>
            </p:nvCxnSpPr>
            <p:spPr>
              <a:xfrm>
                <a:off x="623657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7B9047A3-2684-3A22-659F-3D0588A0ECCE}"/>
                  </a:ext>
                </a:extLst>
              </p:cNvPr>
              <p:cNvCxnSpPr>
                <a:cxnSpLocks/>
              </p:cNvCxnSpPr>
              <p:nvPr userDrawn="1"/>
            </p:nvCxnSpPr>
            <p:spPr>
              <a:xfrm>
                <a:off x="652326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B4C7F3E7-3E16-EA2D-46C6-F7E7E156D76F}"/>
                  </a:ext>
                </a:extLst>
              </p:cNvPr>
              <p:cNvCxnSpPr>
                <a:cxnSpLocks/>
              </p:cNvCxnSpPr>
              <p:nvPr userDrawn="1"/>
            </p:nvCxnSpPr>
            <p:spPr>
              <a:xfrm>
                <a:off x="680994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A84CCAEB-5E93-961F-F2D1-045F17A0A191}"/>
                  </a:ext>
                </a:extLst>
              </p:cNvPr>
              <p:cNvCxnSpPr>
                <a:cxnSpLocks/>
              </p:cNvCxnSpPr>
              <p:nvPr userDrawn="1"/>
            </p:nvCxnSpPr>
            <p:spPr>
              <a:xfrm>
                <a:off x="709663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DEA42035-4A9B-F254-D964-CB9126D51509}"/>
                  </a:ext>
                </a:extLst>
              </p:cNvPr>
              <p:cNvCxnSpPr>
                <a:cxnSpLocks/>
              </p:cNvCxnSpPr>
              <p:nvPr userDrawn="1"/>
            </p:nvCxnSpPr>
            <p:spPr>
              <a:xfrm>
                <a:off x="738332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32DCD535-C557-6CCB-7FCB-4EAE81536875}"/>
                  </a:ext>
                </a:extLst>
              </p:cNvPr>
              <p:cNvCxnSpPr>
                <a:cxnSpLocks/>
              </p:cNvCxnSpPr>
              <p:nvPr userDrawn="1"/>
            </p:nvCxnSpPr>
            <p:spPr>
              <a:xfrm>
                <a:off x="767001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C022AA55-360D-30F9-44D6-C76A672FB653}"/>
                  </a:ext>
                </a:extLst>
              </p:cNvPr>
              <p:cNvCxnSpPr>
                <a:cxnSpLocks/>
              </p:cNvCxnSpPr>
              <p:nvPr userDrawn="1"/>
            </p:nvCxnSpPr>
            <p:spPr>
              <a:xfrm>
                <a:off x="795670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64B45240-F44B-38D9-3105-4E1DAC777EBB}"/>
                  </a:ext>
                </a:extLst>
              </p:cNvPr>
              <p:cNvCxnSpPr>
                <a:cxnSpLocks/>
              </p:cNvCxnSpPr>
              <p:nvPr userDrawn="1"/>
            </p:nvCxnSpPr>
            <p:spPr>
              <a:xfrm>
                <a:off x="824338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2CF12163-795A-0F44-D781-303D02AE90A9}"/>
                  </a:ext>
                </a:extLst>
              </p:cNvPr>
              <p:cNvCxnSpPr>
                <a:cxnSpLocks/>
              </p:cNvCxnSpPr>
              <p:nvPr userDrawn="1"/>
            </p:nvCxnSpPr>
            <p:spPr>
              <a:xfrm>
                <a:off x="853007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7BE73998-9B8C-E485-CC67-CDE7B5AD5579}"/>
                  </a:ext>
                </a:extLst>
              </p:cNvPr>
              <p:cNvCxnSpPr>
                <a:cxnSpLocks/>
              </p:cNvCxnSpPr>
              <p:nvPr userDrawn="1"/>
            </p:nvCxnSpPr>
            <p:spPr>
              <a:xfrm>
                <a:off x="881676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A62B68E8-4ADC-85A5-1E75-93717FB1CDBE}"/>
                  </a:ext>
                </a:extLst>
              </p:cNvPr>
              <p:cNvCxnSpPr>
                <a:cxnSpLocks/>
              </p:cNvCxnSpPr>
              <p:nvPr userDrawn="1"/>
            </p:nvCxnSpPr>
            <p:spPr>
              <a:xfrm>
                <a:off x="910345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grpSp>
        <p:sp>
          <p:nvSpPr>
            <p:cNvPr id="12" name="矩形: 圆角 11">
              <a:extLst>
                <a:ext uri="{FF2B5EF4-FFF2-40B4-BE49-F238E27FC236}">
                  <a16:creationId xmlns:a16="http://schemas.microsoft.com/office/drawing/2014/main" id="{AB02F637-E6F6-3C66-053B-C24B6D12EB1B}"/>
                </a:ext>
              </a:extLst>
            </p:cNvPr>
            <p:cNvSpPr/>
            <p:nvPr userDrawn="1"/>
          </p:nvSpPr>
          <p:spPr>
            <a:xfrm>
              <a:off x="8942588" y="558193"/>
              <a:ext cx="463053" cy="706758"/>
            </a:xfrm>
            <a:prstGeom prst="round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a:extLst>
                <a:ext uri="{FF2B5EF4-FFF2-40B4-BE49-F238E27FC236}">
                  <a16:creationId xmlns:a16="http://schemas.microsoft.com/office/drawing/2014/main" id="{9835AD43-0D49-6467-854D-2A209BD99BB0}"/>
                </a:ext>
              </a:extLst>
            </p:cNvPr>
            <p:cNvSpPr/>
            <p:nvPr userDrawn="1"/>
          </p:nvSpPr>
          <p:spPr>
            <a:xfrm>
              <a:off x="9500056" y="232115"/>
              <a:ext cx="483288" cy="1032836"/>
            </a:xfrm>
            <a:prstGeom prst="round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圆角 13">
              <a:extLst>
                <a:ext uri="{FF2B5EF4-FFF2-40B4-BE49-F238E27FC236}">
                  <a16:creationId xmlns:a16="http://schemas.microsoft.com/office/drawing/2014/main" id="{E2A97952-8145-5021-D439-432B0101990F}"/>
                </a:ext>
              </a:extLst>
            </p:cNvPr>
            <p:cNvSpPr/>
            <p:nvPr userDrawn="1"/>
          </p:nvSpPr>
          <p:spPr>
            <a:xfrm>
              <a:off x="10114503" y="685637"/>
              <a:ext cx="452650" cy="579313"/>
            </a:xfrm>
            <a:prstGeom prst="round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3A8AC849-CA2B-BEE5-214B-84013AAC1078}"/>
                </a:ext>
              </a:extLst>
            </p:cNvPr>
            <p:cNvGrpSpPr/>
            <p:nvPr userDrawn="1"/>
          </p:nvGrpSpPr>
          <p:grpSpPr>
            <a:xfrm>
              <a:off x="414382" y="944470"/>
              <a:ext cx="11278378" cy="5494752"/>
              <a:chOff x="414382" y="872034"/>
              <a:chExt cx="11278378" cy="5567185"/>
            </a:xfrm>
          </p:grpSpPr>
          <p:sp>
            <p:nvSpPr>
              <p:cNvPr id="31" name="矩形: 圆角 30">
                <a:extLst>
                  <a:ext uri="{FF2B5EF4-FFF2-40B4-BE49-F238E27FC236}">
                    <a16:creationId xmlns:a16="http://schemas.microsoft.com/office/drawing/2014/main" id="{6D0FF88C-17AA-F106-0CF7-D62D8E5B4166}"/>
                  </a:ext>
                </a:extLst>
              </p:cNvPr>
              <p:cNvSpPr/>
              <p:nvPr userDrawn="1"/>
            </p:nvSpPr>
            <p:spPr>
              <a:xfrm>
                <a:off x="505589" y="992151"/>
                <a:ext cx="11187171" cy="5447068"/>
              </a:xfrm>
              <a:prstGeom prst="roundRect">
                <a:avLst>
                  <a:gd name="adj" fmla="val 6675"/>
                </a:avLst>
              </a:prstGeom>
              <a:solidFill>
                <a:schemeClr val="accent3">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矩形: 圆角 31">
                <a:extLst>
                  <a:ext uri="{FF2B5EF4-FFF2-40B4-BE49-F238E27FC236}">
                    <a16:creationId xmlns:a16="http://schemas.microsoft.com/office/drawing/2014/main" id="{A496B8BA-0034-3A22-8D5D-8EF5AA188ACE}"/>
                  </a:ext>
                </a:extLst>
              </p:cNvPr>
              <p:cNvSpPr/>
              <p:nvPr userDrawn="1"/>
            </p:nvSpPr>
            <p:spPr>
              <a:xfrm>
                <a:off x="414382" y="872034"/>
                <a:ext cx="11187171" cy="5447068"/>
              </a:xfrm>
              <a:prstGeom prst="roundRect">
                <a:avLst>
                  <a:gd name="adj" fmla="val 6675"/>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6" name="组合 15">
              <a:extLst>
                <a:ext uri="{FF2B5EF4-FFF2-40B4-BE49-F238E27FC236}">
                  <a16:creationId xmlns:a16="http://schemas.microsoft.com/office/drawing/2014/main" id="{FCC77E96-CFC8-7543-3671-DF3AF4949614}"/>
                </a:ext>
              </a:extLst>
            </p:cNvPr>
            <p:cNvGrpSpPr/>
            <p:nvPr userDrawn="1"/>
          </p:nvGrpSpPr>
          <p:grpSpPr>
            <a:xfrm>
              <a:off x="5818625" y="21943"/>
              <a:ext cx="554750" cy="554750"/>
              <a:chOff x="5818625" y="21943"/>
              <a:chExt cx="554750" cy="554750"/>
            </a:xfrm>
          </p:grpSpPr>
          <p:sp>
            <p:nvSpPr>
              <p:cNvPr id="29" name="椭圆 28">
                <a:extLst>
                  <a:ext uri="{FF2B5EF4-FFF2-40B4-BE49-F238E27FC236}">
                    <a16:creationId xmlns:a16="http://schemas.microsoft.com/office/drawing/2014/main" id="{6C8ABAEE-7C49-D440-C5EA-7F778321E9AF}"/>
                  </a:ext>
                </a:extLst>
              </p:cNvPr>
              <p:cNvSpPr/>
              <p:nvPr userDrawn="1"/>
            </p:nvSpPr>
            <p:spPr>
              <a:xfrm>
                <a:off x="5818625" y="21943"/>
                <a:ext cx="554750" cy="554750"/>
              </a:xfrm>
              <a:prstGeom prst="ellipse">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D016EEE6-A627-8CED-C3CF-74D06BD884DC}"/>
                  </a:ext>
                </a:extLst>
              </p:cNvPr>
              <p:cNvSpPr/>
              <p:nvPr userDrawn="1"/>
            </p:nvSpPr>
            <p:spPr>
              <a:xfrm>
                <a:off x="5944361" y="147679"/>
                <a:ext cx="303279" cy="303279"/>
              </a:xfrm>
              <a:prstGeom prst="ellipse">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a:extLst>
                <a:ext uri="{FF2B5EF4-FFF2-40B4-BE49-F238E27FC236}">
                  <a16:creationId xmlns:a16="http://schemas.microsoft.com/office/drawing/2014/main" id="{DEAE52E7-051A-C8A7-07F9-F64AF16E4261}"/>
                </a:ext>
              </a:extLst>
            </p:cNvPr>
            <p:cNvSpPr/>
            <p:nvPr userDrawn="1"/>
          </p:nvSpPr>
          <p:spPr>
            <a:xfrm>
              <a:off x="1643847" y="1050768"/>
              <a:ext cx="215867" cy="215867"/>
            </a:xfrm>
            <a:prstGeom prst="ellipse">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椭圆 17">
              <a:extLst>
                <a:ext uri="{FF2B5EF4-FFF2-40B4-BE49-F238E27FC236}">
                  <a16:creationId xmlns:a16="http://schemas.microsoft.com/office/drawing/2014/main" id="{4B42390D-64F6-B136-617F-52205DAC1662}"/>
                </a:ext>
              </a:extLst>
            </p:cNvPr>
            <p:cNvSpPr/>
            <p:nvPr userDrawn="1"/>
          </p:nvSpPr>
          <p:spPr>
            <a:xfrm>
              <a:off x="10165610" y="1050768"/>
              <a:ext cx="215867" cy="215867"/>
            </a:xfrm>
            <a:prstGeom prst="ellipse">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9" name="直接连接符 18">
              <a:extLst>
                <a:ext uri="{FF2B5EF4-FFF2-40B4-BE49-F238E27FC236}">
                  <a16:creationId xmlns:a16="http://schemas.microsoft.com/office/drawing/2014/main" id="{075312B3-A17F-0895-DABE-FA314436487F}"/>
                </a:ext>
              </a:extLst>
            </p:cNvPr>
            <p:cNvCxnSpPr>
              <a:cxnSpLocks/>
              <a:stCxn id="29" idx="2"/>
            </p:cNvCxnSpPr>
            <p:nvPr userDrawn="1"/>
          </p:nvCxnSpPr>
          <p:spPr>
            <a:xfrm flipH="1">
              <a:off x="1747157" y="299318"/>
              <a:ext cx="4071468" cy="8545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2EA7663F-34C8-E1EB-9D19-45D3696D9EA6}"/>
                </a:ext>
              </a:extLst>
            </p:cNvPr>
            <p:cNvCxnSpPr>
              <a:cxnSpLocks/>
              <a:stCxn id="29" idx="6"/>
            </p:cNvCxnSpPr>
            <p:nvPr userDrawn="1"/>
          </p:nvCxnSpPr>
          <p:spPr>
            <a:xfrm>
              <a:off x="6373375" y="299318"/>
              <a:ext cx="3902739" cy="8037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0" name="直接连接符 99">
            <a:extLst>
              <a:ext uri="{FF2B5EF4-FFF2-40B4-BE49-F238E27FC236}">
                <a16:creationId xmlns:a16="http://schemas.microsoft.com/office/drawing/2014/main" id="{36835D7E-A740-88DE-AC7F-358920B399C5}"/>
              </a:ext>
            </a:extLst>
          </p:cNvPr>
          <p:cNvCxnSpPr>
            <a:cxnSpLocks/>
          </p:cNvCxnSpPr>
          <p:nvPr userDrawn="1"/>
        </p:nvCxnSpPr>
        <p:spPr>
          <a:xfrm rot="5400000">
            <a:off x="6280630" y="763592"/>
            <a:ext cx="0" cy="12192002"/>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grpSp>
        <p:nvGrpSpPr>
          <p:cNvPr id="145" name="组合 144">
            <a:extLst>
              <a:ext uri="{FF2B5EF4-FFF2-40B4-BE49-F238E27FC236}">
                <a16:creationId xmlns:a16="http://schemas.microsoft.com/office/drawing/2014/main" id="{2498C974-D327-D123-8454-EE8240550746}"/>
              </a:ext>
            </a:extLst>
          </p:cNvPr>
          <p:cNvGrpSpPr/>
          <p:nvPr userDrawn="1"/>
        </p:nvGrpSpPr>
        <p:grpSpPr>
          <a:xfrm>
            <a:off x="1282117" y="5411883"/>
            <a:ext cx="478163" cy="589845"/>
            <a:chOff x="862064" y="4805527"/>
            <a:chExt cx="856935" cy="1057085"/>
          </a:xfrm>
        </p:grpSpPr>
        <p:sp>
          <p:nvSpPr>
            <p:cNvPr id="146" name="任意多边形: 形状 145">
              <a:extLst>
                <a:ext uri="{FF2B5EF4-FFF2-40B4-BE49-F238E27FC236}">
                  <a16:creationId xmlns:a16="http://schemas.microsoft.com/office/drawing/2014/main" id="{6F2F28CB-F080-FF71-BD78-CC18331ECFFC}"/>
                </a:ext>
              </a:extLst>
            </p:cNvPr>
            <p:cNvSpPr/>
            <p:nvPr userDrawn="1"/>
          </p:nvSpPr>
          <p:spPr>
            <a:xfrm rot="18929531" flipH="1">
              <a:off x="862064" y="4880219"/>
              <a:ext cx="753118" cy="982393"/>
            </a:xfrm>
            <a:custGeom>
              <a:avLst/>
              <a:gdLst>
                <a:gd name="connsiteX0" fmla="*/ 130462 w 443776"/>
                <a:gd name="connsiteY0" fmla="*/ 0 h 578877"/>
                <a:gd name="connsiteX1" fmla="*/ 12210 w 443776"/>
                <a:gd name="connsiteY1" fmla="*/ 116238 h 578877"/>
                <a:gd name="connsiteX2" fmla="*/ 177548 w 443776"/>
                <a:gd name="connsiteY2" fmla="*/ 289439 h 578877"/>
                <a:gd name="connsiteX3" fmla="*/ 0 w 443776"/>
                <a:gd name="connsiteY3" fmla="*/ 475431 h 578877"/>
                <a:gd name="connsiteX4" fmla="*/ 101683 w 443776"/>
                <a:gd name="connsiteY4" fmla="*/ 578876 h 578877"/>
                <a:gd name="connsiteX5" fmla="*/ 164295 w 443776"/>
                <a:gd name="connsiteY5" fmla="*/ 578877 h 578877"/>
                <a:gd name="connsiteX6" fmla="*/ 443776 w 443776"/>
                <a:gd name="connsiteY6" fmla="*/ 304156 h 578877"/>
                <a:gd name="connsiteX7" fmla="*/ 144801 w 443776"/>
                <a:gd name="connsiteY7" fmla="*/ 0 h 578877"/>
                <a:gd name="connsiteX8" fmla="*/ 130462 w 443776"/>
                <a:gd name="connsiteY8" fmla="*/ 0 h 5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776" h="578877">
                  <a:moveTo>
                    <a:pt x="130462" y="0"/>
                  </a:moveTo>
                  <a:lnTo>
                    <a:pt x="12210" y="116238"/>
                  </a:lnTo>
                  <a:lnTo>
                    <a:pt x="177548" y="289439"/>
                  </a:lnTo>
                  <a:lnTo>
                    <a:pt x="0" y="475431"/>
                  </a:lnTo>
                  <a:lnTo>
                    <a:pt x="101683" y="578876"/>
                  </a:lnTo>
                  <a:lnTo>
                    <a:pt x="164295" y="578877"/>
                  </a:lnTo>
                  <a:lnTo>
                    <a:pt x="443776" y="304156"/>
                  </a:lnTo>
                  <a:lnTo>
                    <a:pt x="144801" y="0"/>
                  </a:lnTo>
                  <a:lnTo>
                    <a:pt x="130462" y="0"/>
                  </a:lnTo>
                  <a:close/>
                </a:path>
              </a:pathLst>
            </a:custGeom>
            <a:pattFill prst="ltUpDiag">
              <a:fgClr>
                <a:schemeClr val="tx1"/>
              </a:fgClr>
              <a:bgClr>
                <a:schemeClr val="bg1"/>
              </a:bgClr>
            </a:patt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47" name="任意多边形: 形状 146">
              <a:extLst>
                <a:ext uri="{FF2B5EF4-FFF2-40B4-BE49-F238E27FC236}">
                  <a16:creationId xmlns:a16="http://schemas.microsoft.com/office/drawing/2014/main" id="{4B257611-2C90-277F-08F7-526FD573DB35}"/>
                </a:ext>
              </a:extLst>
            </p:cNvPr>
            <p:cNvSpPr/>
            <p:nvPr userDrawn="1"/>
          </p:nvSpPr>
          <p:spPr>
            <a:xfrm rot="18929531" flipH="1">
              <a:off x="965881" y="4805527"/>
              <a:ext cx="753118" cy="982393"/>
            </a:xfrm>
            <a:custGeom>
              <a:avLst/>
              <a:gdLst>
                <a:gd name="connsiteX0" fmla="*/ 130462 w 443776"/>
                <a:gd name="connsiteY0" fmla="*/ 0 h 578877"/>
                <a:gd name="connsiteX1" fmla="*/ 12210 w 443776"/>
                <a:gd name="connsiteY1" fmla="*/ 116238 h 578877"/>
                <a:gd name="connsiteX2" fmla="*/ 177548 w 443776"/>
                <a:gd name="connsiteY2" fmla="*/ 289439 h 578877"/>
                <a:gd name="connsiteX3" fmla="*/ 0 w 443776"/>
                <a:gd name="connsiteY3" fmla="*/ 475431 h 578877"/>
                <a:gd name="connsiteX4" fmla="*/ 101683 w 443776"/>
                <a:gd name="connsiteY4" fmla="*/ 578876 h 578877"/>
                <a:gd name="connsiteX5" fmla="*/ 164295 w 443776"/>
                <a:gd name="connsiteY5" fmla="*/ 578877 h 578877"/>
                <a:gd name="connsiteX6" fmla="*/ 443776 w 443776"/>
                <a:gd name="connsiteY6" fmla="*/ 304156 h 578877"/>
                <a:gd name="connsiteX7" fmla="*/ 144801 w 443776"/>
                <a:gd name="connsiteY7" fmla="*/ 0 h 578877"/>
                <a:gd name="connsiteX8" fmla="*/ 130462 w 443776"/>
                <a:gd name="connsiteY8" fmla="*/ 0 h 5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776" h="578877">
                  <a:moveTo>
                    <a:pt x="130462" y="0"/>
                  </a:moveTo>
                  <a:lnTo>
                    <a:pt x="12210" y="116238"/>
                  </a:lnTo>
                  <a:lnTo>
                    <a:pt x="177548" y="289439"/>
                  </a:lnTo>
                  <a:lnTo>
                    <a:pt x="0" y="475431"/>
                  </a:lnTo>
                  <a:lnTo>
                    <a:pt x="101683" y="578876"/>
                  </a:lnTo>
                  <a:lnTo>
                    <a:pt x="164295" y="578877"/>
                  </a:lnTo>
                  <a:lnTo>
                    <a:pt x="443776" y="304156"/>
                  </a:lnTo>
                  <a:lnTo>
                    <a:pt x="144801" y="0"/>
                  </a:lnTo>
                  <a:lnTo>
                    <a:pt x="130462" y="0"/>
                  </a:lnTo>
                  <a:close/>
                </a:path>
              </a:pathLst>
            </a:custGeom>
            <a:solidFill>
              <a:schemeClr val="accent5"/>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48" name="组合 147">
            <a:extLst>
              <a:ext uri="{FF2B5EF4-FFF2-40B4-BE49-F238E27FC236}">
                <a16:creationId xmlns:a16="http://schemas.microsoft.com/office/drawing/2014/main" id="{F47CC932-F0A8-D8A8-216D-A5BB360D0379}"/>
              </a:ext>
            </a:extLst>
          </p:cNvPr>
          <p:cNvGrpSpPr/>
          <p:nvPr userDrawn="1"/>
        </p:nvGrpSpPr>
        <p:grpSpPr>
          <a:xfrm rot="2433488">
            <a:off x="1193745" y="4563327"/>
            <a:ext cx="640468" cy="573027"/>
            <a:chOff x="816663" y="4959864"/>
            <a:chExt cx="807895" cy="722826"/>
          </a:xfrm>
        </p:grpSpPr>
        <p:sp>
          <p:nvSpPr>
            <p:cNvPr id="149" name="十字形 148">
              <a:extLst>
                <a:ext uri="{FF2B5EF4-FFF2-40B4-BE49-F238E27FC236}">
                  <a16:creationId xmlns:a16="http://schemas.microsoft.com/office/drawing/2014/main" id="{13E26E37-8A20-4242-8C15-6E1BE7B2B4E0}"/>
                </a:ext>
              </a:extLst>
            </p:cNvPr>
            <p:cNvSpPr/>
            <p:nvPr userDrawn="1"/>
          </p:nvSpPr>
          <p:spPr>
            <a:xfrm rot="18929531" flipH="1">
              <a:off x="816663" y="4967768"/>
              <a:ext cx="753117" cy="714922"/>
            </a:xfrm>
            <a:prstGeom prst="plus">
              <a:avLst>
                <a:gd name="adj" fmla="val 38659"/>
              </a:avLst>
            </a:prstGeom>
            <a:pattFill prst="ltUpDiag">
              <a:fgClr>
                <a:schemeClr val="tx1"/>
              </a:fgClr>
              <a:bgClr>
                <a:schemeClr val="bg1"/>
              </a:bgClr>
            </a:patt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50" name="十字形 149">
              <a:extLst>
                <a:ext uri="{FF2B5EF4-FFF2-40B4-BE49-F238E27FC236}">
                  <a16:creationId xmlns:a16="http://schemas.microsoft.com/office/drawing/2014/main" id="{465A05DB-9858-477A-BF61-A445D029A8C3}"/>
                </a:ext>
              </a:extLst>
            </p:cNvPr>
            <p:cNvSpPr/>
            <p:nvPr userDrawn="1"/>
          </p:nvSpPr>
          <p:spPr>
            <a:xfrm rot="18929531" flipH="1">
              <a:off x="871440" y="4959864"/>
              <a:ext cx="753118" cy="710963"/>
            </a:xfrm>
            <a:prstGeom prst="plus">
              <a:avLst>
                <a:gd name="adj" fmla="val 37114"/>
              </a:avLst>
            </a:prstGeom>
            <a:solidFill>
              <a:schemeClr val="accent3"/>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pic>
        <p:nvPicPr>
          <p:cNvPr id="187" name="图片 186">
            <a:extLst>
              <a:ext uri="{FF2B5EF4-FFF2-40B4-BE49-F238E27FC236}">
                <a16:creationId xmlns:a16="http://schemas.microsoft.com/office/drawing/2014/main" id="{2892A02B-8FE3-7D53-602C-9568B1F1067D}"/>
              </a:ext>
            </a:extLst>
          </p:cNvPr>
          <p:cNvPicPr>
            <a:picLocks noChangeAspect="1"/>
          </p:cNvPicPr>
          <p:nvPr userDrawn="1"/>
        </p:nvPicPr>
        <p:blipFill>
          <a:blip r:embed="rId2">
            <a:alphaModFix amt="19000"/>
          </a:blip>
          <a:stretch>
            <a:fillRect/>
          </a:stretch>
        </p:blipFill>
        <p:spPr>
          <a:xfrm rot="5952545">
            <a:off x="501657" y="1046473"/>
            <a:ext cx="1295884" cy="1286493"/>
          </a:xfrm>
          <a:prstGeom prst="rect">
            <a:avLst/>
          </a:prstGeom>
        </p:spPr>
      </p:pic>
      <p:grpSp>
        <p:nvGrpSpPr>
          <p:cNvPr id="176" name="组合 175">
            <a:extLst>
              <a:ext uri="{FF2B5EF4-FFF2-40B4-BE49-F238E27FC236}">
                <a16:creationId xmlns:a16="http://schemas.microsoft.com/office/drawing/2014/main" id="{166D771F-65FC-C0C2-89FB-2A6C3FF28393}"/>
              </a:ext>
            </a:extLst>
          </p:cNvPr>
          <p:cNvGrpSpPr/>
          <p:nvPr userDrawn="1"/>
        </p:nvGrpSpPr>
        <p:grpSpPr>
          <a:xfrm>
            <a:off x="1684570" y="1605257"/>
            <a:ext cx="9035357" cy="1823743"/>
            <a:chOff x="1684570" y="1605257"/>
            <a:chExt cx="9035357" cy="1823743"/>
          </a:xfrm>
        </p:grpSpPr>
        <p:sp>
          <p:nvSpPr>
            <p:cNvPr id="130" name="矩形: 圆角 129">
              <a:extLst>
                <a:ext uri="{FF2B5EF4-FFF2-40B4-BE49-F238E27FC236}">
                  <a16:creationId xmlns:a16="http://schemas.microsoft.com/office/drawing/2014/main" id="{54B1F8DB-1449-8FCC-BAC2-2B8AB817636A}"/>
                </a:ext>
              </a:extLst>
            </p:cNvPr>
            <p:cNvSpPr/>
            <p:nvPr userDrawn="1"/>
          </p:nvSpPr>
          <p:spPr>
            <a:xfrm>
              <a:off x="1684570" y="1605257"/>
              <a:ext cx="8943044" cy="1745696"/>
            </a:xfrm>
            <a:prstGeom prst="roundRect">
              <a:avLst/>
            </a:prstGeom>
            <a:pattFill prst="wdDnDiag">
              <a:fgClr>
                <a:schemeClr val="tx1">
                  <a:lumMod val="50000"/>
                  <a:lumOff val="50000"/>
                </a:schemeClr>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矩形: 圆角 130">
              <a:extLst>
                <a:ext uri="{FF2B5EF4-FFF2-40B4-BE49-F238E27FC236}">
                  <a16:creationId xmlns:a16="http://schemas.microsoft.com/office/drawing/2014/main" id="{20394047-BCF0-EC12-E9E6-9D2F23CF69CB}"/>
                </a:ext>
              </a:extLst>
            </p:cNvPr>
            <p:cNvSpPr/>
            <p:nvPr userDrawn="1"/>
          </p:nvSpPr>
          <p:spPr>
            <a:xfrm>
              <a:off x="1776883" y="1683304"/>
              <a:ext cx="8943044" cy="1745696"/>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0" name="组合 159">
              <a:extLst>
                <a:ext uri="{FF2B5EF4-FFF2-40B4-BE49-F238E27FC236}">
                  <a16:creationId xmlns:a16="http://schemas.microsoft.com/office/drawing/2014/main" id="{9D2D55E3-74FF-A478-CC20-67A193342066}"/>
                </a:ext>
              </a:extLst>
            </p:cNvPr>
            <p:cNvGrpSpPr/>
            <p:nvPr userDrawn="1"/>
          </p:nvGrpSpPr>
          <p:grpSpPr>
            <a:xfrm>
              <a:off x="2360692" y="1826803"/>
              <a:ext cx="315504" cy="274908"/>
              <a:chOff x="2360692" y="1826803"/>
              <a:chExt cx="315504" cy="274908"/>
            </a:xfrm>
          </p:grpSpPr>
          <p:sp>
            <p:nvSpPr>
              <p:cNvPr id="152" name="椭圆 151">
                <a:extLst>
                  <a:ext uri="{FF2B5EF4-FFF2-40B4-BE49-F238E27FC236}">
                    <a16:creationId xmlns:a16="http://schemas.microsoft.com/office/drawing/2014/main" id="{0F5368BD-DCF2-FD5E-7797-74D652B548F0}"/>
                  </a:ext>
                </a:extLst>
              </p:cNvPr>
              <p:cNvSpPr/>
              <p:nvPr userDrawn="1"/>
            </p:nvSpPr>
            <p:spPr>
              <a:xfrm>
                <a:off x="2360692" y="1826803"/>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no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A186AEDC-084D-66A9-90DC-BF83751FA42F}"/>
                  </a:ext>
                </a:extLst>
              </p:cNvPr>
              <p:cNvSpPr/>
              <p:nvPr userDrawn="1"/>
            </p:nvSpPr>
            <p:spPr>
              <a:xfrm>
                <a:off x="2389221" y="1836768"/>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fill="none" extrusionOk="0">
                    <a:moveTo>
                      <a:pt x="0" y="128671"/>
                    </a:moveTo>
                    <a:cubicBezTo>
                      <a:pt x="17473" y="58897"/>
                      <a:pt x="62109" y="7873"/>
                      <a:pt x="128671" y="0"/>
                    </a:cubicBezTo>
                    <a:cubicBezTo>
                      <a:pt x="201156" y="13058"/>
                      <a:pt x="254893" y="65732"/>
                      <a:pt x="257342" y="128671"/>
                    </a:cubicBezTo>
                    <a:cubicBezTo>
                      <a:pt x="258639" y="198009"/>
                      <a:pt x="189472" y="259744"/>
                      <a:pt x="128671" y="257342"/>
                    </a:cubicBezTo>
                    <a:cubicBezTo>
                      <a:pt x="72602" y="255309"/>
                      <a:pt x="7332" y="194796"/>
                      <a:pt x="0" y="128671"/>
                    </a:cubicBezTo>
                    <a:close/>
                  </a:path>
                  <a:path w="257341" h="257341" stroke="0"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solidFill>
                <a:srgbClr val="FFFFFF"/>
              </a:solid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5E815943-8B4E-A8B5-CEAD-358A1B06F655}"/>
                  </a:ext>
                </a:extLst>
              </p:cNvPr>
              <p:cNvSpPr/>
              <p:nvPr userDrawn="1"/>
            </p:nvSpPr>
            <p:spPr>
              <a:xfrm>
                <a:off x="2418855" y="1844370"/>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fill="none" extrusionOk="0">
                    <a:moveTo>
                      <a:pt x="0" y="128671"/>
                    </a:moveTo>
                    <a:cubicBezTo>
                      <a:pt x="17473" y="58897"/>
                      <a:pt x="62109" y="7873"/>
                      <a:pt x="128671" y="0"/>
                    </a:cubicBezTo>
                    <a:cubicBezTo>
                      <a:pt x="201156" y="13058"/>
                      <a:pt x="254893" y="65732"/>
                      <a:pt x="257342" y="128671"/>
                    </a:cubicBezTo>
                    <a:cubicBezTo>
                      <a:pt x="258639" y="198009"/>
                      <a:pt x="189472" y="259744"/>
                      <a:pt x="128671" y="257342"/>
                    </a:cubicBezTo>
                    <a:cubicBezTo>
                      <a:pt x="72602" y="255309"/>
                      <a:pt x="7332" y="194796"/>
                      <a:pt x="0" y="128671"/>
                    </a:cubicBezTo>
                    <a:close/>
                  </a:path>
                  <a:path w="257341" h="257341" stroke="0"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solidFill>
                <a:srgbClr val="FFFFFF"/>
              </a:solid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1" name="组合 160">
              <a:extLst>
                <a:ext uri="{FF2B5EF4-FFF2-40B4-BE49-F238E27FC236}">
                  <a16:creationId xmlns:a16="http://schemas.microsoft.com/office/drawing/2014/main" id="{877DD557-148A-93BF-75F8-2C8796CE7327}"/>
                </a:ext>
              </a:extLst>
            </p:cNvPr>
            <p:cNvGrpSpPr/>
            <p:nvPr userDrawn="1"/>
          </p:nvGrpSpPr>
          <p:grpSpPr>
            <a:xfrm>
              <a:off x="9797167" y="1826803"/>
              <a:ext cx="315504" cy="274908"/>
              <a:chOff x="2360692" y="1826803"/>
              <a:chExt cx="315504" cy="274908"/>
            </a:xfrm>
          </p:grpSpPr>
          <p:sp>
            <p:nvSpPr>
              <p:cNvPr id="162" name="椭圆 161">
                <a:extLst>
                  <a:ext uri="{FF2B5EF4-FFF2-40B4-BE49-F238E27FC236}">
                    <a16:creationId xmlns:a16="http://schemas.microsoft.com/office/drawing/2014/main" id="{CA3EFB9D-63EE-4F9B-5D27-794C8ACBCC6D}"/>
                  </a:ext>
                </a:extLst>
              </p:cNvPr>
              <p:cNvSpPr/>
              <p:nvPr userDrawn="1"/>
            </p:nvSpPr>
            <p:spPr>
              <a:xfrm>
                <a:off x="2360692" y="1826803"/>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no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id="{69532687-7176-B440-D979-0DF54CB2F446}"/>
                  </a:ext>
                </a:extLst>
              </p:cNvPr>
              <p:cNvSpPr/>
              <p:nvPr userDrawn="1"/>
            </p:nvSpPr>
            <p:spPr>
              <a:xfrm>
                <a:off x="2389221" y="1836768"/>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fill="none" extrusionOk="0">
                    <a:moveTo>
                      <a:pt x="0" y="128671"/>
                    </a:moveTo>
                    <a:cubicBezTo>
                      <a:pt x="17473" y="58897"/>
                      <a:pt x="62109" y="7873"/>
                      <a:pt x="128671" y="0"/>
                    </a:cubicBezTo>
                    <a:cubicBezTo>
                      <a:pt x="201156" y="13058"/>
                      <a:pt x="254893" y="65732"/>
                      <a:pt x="257342" y="128671"/>
                    </a:cubicBezTo>
                    <a:cubicBezTo>
                      <a:pt x="258639" y="198009"/>
                      <a:pt x="189472" y="259744"/>
                      <a:pt x="128671" y="257342"/>
                    </a:cubicBezTo>
                    <a:cubicBezTo>
                      <a:pt x="72602" y="255309"/>
                      <a:pt x="7332" y="194796"/>
                      <a:pt x="0" y="128671"/>
                    </a:cubicBezTo>
                    <a:close/>
                  </a:path>
                  <a:path w="257341" h="257341" stroke="0"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solidFill>
                <a:srgbClr val="FFFFFF"/>
              </a:solid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id="{BB7C048C-7CA1-FF8B-7C6F-585A6FC7C972}"/>
                  </a:ext>
                </a:extLst>
              </p:cNvPr>
              <p:cNvSpPr/>
              <p:nvPr userDrawn="1"/>
            </p:nvSpPr>
            <p:spPr>
              <a:xfrm>
                <a:off x="2418855" y="1844370"/>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fill="none" extrusionOk="0">
                    <a:moveTo>
                      <a:pt x="0" y="128671"/>
                    </a:moveTo>
                    <a:cubicBezTo>
                      <a:pt x="17473" y="58897"/>
                      <a:pt x="62109" y="7873"/>
                      <a:pt x="128671" y="0"/>
                    </a:cubicBezTo>
                    <a:cubicBezTo>
                      <a:pt x="201156" y="13058"/>
                      <a:pt x="254893" y="65732"/>
                      <a:pt x="257342" y="128671"/>
                    </a:cubicBezTo>
                    <a:cubicBezTo>
                      <a:pt x="258639" y="198009"/>
                      <a:pt x="189472" y="259744"/>
                      <a:pt x="128671" y="257342"/>
                    </a:cubicBezTo>
                    <a:cubicBezTo>
                      <a:pt x="72602" y="255309"/>
                      <a:pt x="7332" y="194796"/>
                      <a:pt x="0" y="128671"/>
                    </a:cubicBezTo>
                    <a:close/>
                  </a:path>
                  <a:path w="257341" h="257341" stroke="0"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solidFill>
                <a:srgbClr val="FFFFFF"/>
              </a:solid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0" name="组合 169">
            <a:extLst>
              <a:ext uri="{FF2B5EF4-FFF2-40B4-BE49-F238E27FC236}">
                <a16:creationId xmlns:a16="http://schemas.microsoft.com/office/drawing/2014/main" id="{2DE9B598-44FE-A89F-A2B5-D9FFAD855976}"/>
              </a:ext>
            </a:extLst>
          </p:cNvPr>
          <p:cNvGrpSpPr/>
          <p:nvPr userDrawn="1"/>
        </p:nvGrpSpPr>
        <p:grpSpPr>
          <a:xfrm>
            <a:off x="3002150" y="2156886"/>
            <a:ext cx="1223993" cy="275939"/>
            <a:chOff x="3002150" y="2156886"/>
            <a:chExt cx="1223993" cy="275939"/>
          </a:xfrm>
        </p:grpSpPr>
        <p:sp>
          <p:nvSpPr>
            <p:cNvPr id="165" name="等腰三角形 164">
              <a:extLst>
                <a:ext uri="{FF2B5EF4-FFF2-40B4-BE49-F238E27FC236}">
                  <a16:creationId xmlns:a16="http://schemas.microsoft.com/office/drawing/2014/main" id="{790B79A2-428E-6081-334C-ABD73A676EEE}"/>
                </a:ext>
              </a:extLst>
            </p:cNvPr>
            <p:cNvSpPr/>
            <p:nvPr userDrawn="1"/>
          </p:nvSpPr>
          <p:spPr>
            <a:xfrm rot="5400000">
              <a:off x="3312896" y="2182319"/>
              <a:ext cx="275939" cy="225073"/>
            </a:xfrm>
            <a:custGeom>
              <a:avLst/>
              <a:gdLst>
                <a:gd name="connsiteX0" fmla="*/ 0 w 275939"/>
                <a:gd name="connsiteY0" fmla="*/ 225073 h 225073"/>
                <a:gd name="connsiteX1" fmla="*/ 137970 w 275939"/>
                <a:gd name="connsiteY1" fmla="*/ 0 h 225073"/>
                <a:gd name="connsiteX2" fmla="*/ 275939 w 275939"/>
                <a:gd name="connsiteY2" fmla="*/ 225073 h 225073"/>
                <a:gd name="connsiteX3" fmla="*/ 0 w 275939"/>
                <a:gd name="connsiteY3" fmla="*/ 225073 h 225073"/>
              </a:gdLst>
              <a:ahLst/>
              <a:cxnLst>
                <a:cxn ang="0">
                  <a:pos x="connsiteX0" y="connsiteY0"/>
                </a:cxn>
                <a:cxn ang="0">
                  <a:pos x="connsiteX1" y="connsiteY1"/>
                </a:cxn>
                <a:cxn ang="0">
                  <a:pos x="connsiteX2" y="connsiteY2"/>
                </a:cxn>
                <a:cxn ang="0">
                  <a:pos x="connsiteX3" y="connsiteY3"/>
                </a:cxn>
              </a:cxnLst>
              <a:rect l="l" t="t" r="r" b="b"/>
              <a:pathLst>
                <a:path w="275939" h="225073" fill="none" extrusionOk="0">
                  <a:moveTo>
                    <a:pt x="0" y="225073"/>
                  </a:moveTo>
                  <a:cubicBezTo>
                    <a:pt x="38463" y="135210"/>
                    <a:pt x="121574" y="58235"/>
                    <a:pt x="137970" y="0"/>
                  </a:cubicBezTo>
                  <a:cubicBezTo>
                    <a:pt x="191194" y="47130"/>
                    <a:pt x="206396" y="141442"/>
                    <a:pt x="275939" y="225073"/>
                  </a:cubicBezTo>
                  <a:cubicBezTo>
                    <a:pt x="142978" y="226605"/>
                    <a:pt x="110974" y="206399"/>
                    <a:pt x="0" y="225073"/>
                  </a:cubicBezTo>
                  <a:close/>
                </a:path>
                <a:path w="275939" h="225073" stroke="0" extrusionOk="0">
                  <a:moveTo>
                    <a:pt x="0" y="225073"/>
                  </a:moveTo>
                  <a:cubicBezTo>
                    <a:pt x="27616" y="125185"/>
                    <a:pt x="124959" y="64353"/>
                    <a:pt x="137970" y="0"/>
                  </a:cubicBezTo>
                  <a:cubicBezTo>
                    <a:pt x="199097" y="98607"/>
                    <a:pt x="233929" y="188572"/>
                    <a:pt x="275939" y="225073"/>
                  </a:cubicBezTo>
                  <a:cubicBezTo>
                    <a:pt x="211452" y="241645"/>
                    <a:pt x="132379" y="192501"/>
                    <a:pt x="0" y="225073"/>
                  </a:cubicBezTo>
                  <a:close/>
                </a:path>
              </a:pathLst>
            </a:custGeom>
            <a:solidFill>
              <a:schemeClr val="accent2"/>
            </a:solidFill>
            <a:ln w="19050">
              <a:solidFill>
                <a:schemeClr val="tx1"/>
              </a:solidFill>
              <a:extLst>
                <a:ext uri="{C807C97D-BFC1-408E-A445-0C87EB9F89A2}">
                  <ask:lineSketchStyleProps xmlns:ask="http://schemas.microsoft.com/office/drawing/2018/sketchyshapes" sd="1150133514">
                    <a:prstGeom prst="triangl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等腰三角形 165">
              <a:extLst>
                <a:ext uri="{FF2B5EF4-FFF2-40B4-BE49-F238E27FC236}">
                  <a16:creationId xmlns:a16="http://schemas.microsoft.com/office/drawing/2014/main" id="{35B7C3CF-44D5-774F-238E-7051F6A3CF37}"/>
                </a:ext>
              </a:extLst>
            </p:cNvPr>
            <p:cNvSpPr/>
            <p:nvPr userDrawn="1"/>
          </p:nvSpPr>
          <p:spPr>
            <a:xfrm rot="5400000">
              <a:off x="2976717" y="2182319"/>
              <a:ext cx="275939" cy="225073"/>
            </a:xfrm>
            <a:custGeom>
              <a:avLst/>
              <a:gdLst>
                <a:gd name="connsiteX0" fmla="*/ 0 w 275939"/>
                <a:gd name="connsiteY0" fmla="*/ 225073 h 225073"/>
                <a:gd name="connsiteX1" fmla="*/ 137970 w 275939"/>
                <a:gd name="connsiteY1" fmla="*/ 0 h 225073"/>
                <a:gd name="connsiteX2" fmla="*/ 275939 w 275939"/>
                <a:gd name="connsiteY2" fmla="*/ 225073 h 225073"/>
                <a:gd name="connsiteX3" fmla="*/ 0 w 275939"/>
                <a:gd name="connsiteY3" fmla="*/ 225073 h 225073"/>
              </a:gdLst>
              <a:ahLst/>
              <a:cxnLst>
                <a:cxn ang="0">
                  <a:pos x="connsiteX0" y="connsiteY0"/>
                </a:cxn>
                <a:cxn ang="0">
                  <a:pos x="connsiteX1" y="connsiteY1"/>
                </a:cxn>
                <a:cxn ang="0">
                  <a:pos x="connsiteX2" y="connsiteY2"/>
                </a:cxn>
                <a:cxn ang="0">
                  <a:pos x="connsiteX3" y="connsiteY3"/>
                </a:cxn>
              </a:cxnLst>
              <a:rect l="l" t="t" r="r" b="b"/>
              <a:pathLst>
                <a:path w="275939" h="225073" fill="none" extrusionOk="0">
                  <a:moveTo>
                    <a:pt x="0" y="225073"/>
                  </a:moveTo>
                  <a:cubicBezTo>
                    <a:pt x="20306" y="138780"/>
                    <a:pt x="94064" y="80560"/>
                    <a:pt x="137970" y="0"/>
                  </a:cubicBezTo>
                  <a:cubicBezTo>
                    <a:pt x="205542" y="68631"/>
                    <a:pt x="224499" y="178453"/>
                    <a:pt x="275939" y="225073"/>
                  </a:cubicBezTo>
                  <a:cubicBezTo>
                    <a:pt x="147492" y="229023"/>
                    <a:pt x="56725" y="210105"/>
                    <a:pt x="0" y="225073"/>
                  </a:cubicBezTo>
                  <a:close/>
                </a:path>
                <a:path w="275939" h="225073" stroke="0" extrusionOk="0">
                  <a:moveTo>
                    <a:pt x="0" y="225073"/>
                  </a:moveTo>
                  <a:cubicBezTo>
                    <a:pt x="42143" y="153591"/>
                    <a:pt x="94744" y="77850"/>
                    <a:pt x="137970" y="0"/>
                  </a:cubicBezTo>
                  <a:cubicBezTo>
                    <a:pt x="201916" y="102633"/>
                    <a:pt x="227068" y="145778"/>
                    <a:pt x="275939" y="225073"/>
                  </a:cubicBezTo>
                  <a:cubicBezTo>
                    <a:pt x="199293" y="247603"/>
                    <a:pt x="132443" y="205305"/>
                    <a:pt x="0" y="225073"/>
                  </a:cubicBezTo>
                  <a:close/>
                </a:path>
              </a:pathLst>
            </a:custGeom>
            <a:ln w="19050">
              <a:solidFill>
                <a:schemeClr val="tx1"/>
              </a:solidFill>
              <a:extLst>
                <a:ext uri="{C807C97D-BFC1-408E-A445-0C87EB9F89A2}">
                  <ask:lineSketchStyleProps xmlns:ask="http://schemas.microsoft.com/office/drawing/2018/sketchyshapes" sd="2506668300">
                    <a:prstGeom prst="triangl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等腰三角形 166">
              <a:extLst>
                <a:ext uri="{FF2B5EF4-FFF2-40B4-BE49-F238E27FC236}">
                  <a16:creationId xmlns:a16="http://schemas.microsoft.com/office/drawing/2014/main" id="{C6FF204B-92B7-1C07-CED6-01D041691841}"/>
                </a:ext>
              </a:extLst>
            </p:cNvPr>
            <p:cNvSpPr/>
            <p:nvPr userDrawn="1"/>
          </p:nvSpPr>
          <p:spPr>
            <a:xfrm rot="5400000">
              <a:off x="3975637" y="2182319"/>
              <a:ext cx="275939" cy="225073"/>
            </a:xfrm>
            <a:custGeom>
              <a:avLst/>
              <a:gdLst>
                <a:gd name="connsiteX0" fmla="*/ 0 w 275939"/>
                <a:gd name="connsiteY0" fmla="*/ 225073 h 225073"/>
                <a:gd name="connsiteX1" fmla="*/ 137970 w 275939"/>
                <a:gd name="connsiteY1" fmla="*/ 0 h 225073"/>
                <a:gd name="connsiteX2" fmla="*/ 275939 w 275939"/>
                <a:gd name="connsiteY2" fmla="*/ 225073 h 225073"/>
                <a:gd name="connsiteX3" fmla="*/ 0 w 275939"/>
                <a:gd name="connsiteY3" fmla="*/ 225073 h 225073"/>
              </a:gdLst>
              <a:ahLst/>
              <a:cxnLst>
                <a:cxn ang="0">
                  <a:pos x="connsiteX0" y="connsiteY0"/>
                </a:cxn>
                <a:cxn ang="0">
                  <a:pos x="connsiteX1" y="connsiteY1"/>
                </a:cxn>
                <a:cxn ang="0">
                  <a:pos x="connsiteX2" y="connsiteY2"/>
                </a:cxn>
                <a:cxn ang="0">
                  <a:pos x="connsiteX3" y="connsiteY3"/>
                </a:cxn>
              </a:cxnLst>
              <a:rect l="l" t="t" r="r" b="b"/>
              <a:pathLst>
                <a:path w="275939" h="225073" fill="none" extrusionOk="0">
                  <a:moveTo>
                    <a:pt x="0" y="225073"/>
                  </a:moveTo>
                  <a:cubicBezTo>
                    <a:pt x="25048" y="132503"/>
                    <a:pt x="121270" y="76259"/>
                    <a:pt x="137970" y="0"/>
                  </a:cubicBezTo>
                  <a:cubicBezTo>
                    <a:pt x="184589" y="63702"/>
                    <a:pt x="230239" y="190446"/>
                    <a:pt x="275939" y="225073"/>
                  </a:cubicBezTo>
                  <a:cubicBezTo>
                    <a:pt x="145502" y="246304"/>
                    <a:pt x="93708" y="223085"/>
                    <a:pt x="0" y="225073"/>
                  </a:cubicBezTo>
                  <a:close/>
                </a:path>
                <a:path w="275939" h="225073" stroke="0" extrusionOk="0">
                  <a:moveTo>
                    <a:pt x="0" y="225073"/>
                  </a:moveTo>
                  <a:cubicBezTo>
                    <a:pt x="28128" y="136064"/>
                    <a:pt x="102485" y="62557"/>
                    <a:pt x="137970" y="0"/>
                  </a:cubicBezTo>
                  <a:cubicBezTo>
                    <a:pt x="184560" y="53453"/>
                    <a:pt x="194810" y="151672"/>
                    <a:pt x="275939" y="225073"/>
                  </a:cubicBezTo>
                  <a:cubicBezTo>
                    <a:pt x="208040" y="241651"/>
                    <a:pt x="127125" y="223927"/>
                    <a:pt x="0" y="225073"/>
                  </a:cubicBezTo>
                  <a:close/>
                </a:path>
              </a:pathLst>
            </a:custGeom>
            <a:solidFill>
              <a:schemeClr val="accent5"/>
            </a:solidFill>
            <a:ln w="19050">
              <a:solidFill>
                <a:schemeClr val="tx1"/>
              </a:solidFill>
              <a:extLst>
                <a:ext uri="{C807C97D-BFC1-408E-A445-0C87EB9F89A2}">
                  <ask:lineSketchStyleProps xmlns:ask="http://schemas.microsoft.com/office/drawing/2018/sketchyshapes" sd="1219033472">
                    <a:prstGeom prst="triangl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等腰三角形 167">
              <a:extLst>
                <a:ext uri="{FF2B5EF4-FFF2-40B4-BE49-F238E27FC236}">
                  <a16:creationId xmlns:a16="http://schemas.microsoft.com/office/drawing/2014/main" id="{4A14C48C-3265-3294-0D3A-A4B4E8F1C1EB}"/>
                </a:ext>
              </a:extLst>
            </p:cNvPr>
            <p:cNvSpPr/>
            <p:nvPr userDrawn="1"/>
          </p:nvSpPr>
          <p:spPr>
            <a:xfrm rot="5400000">
              <a:off x="3639458" y="2182319"/>
              <a:ext cx="275939" cy="225073"/>
            </a:xfrm>
            <a:prstGeom prst="triangle">
              <a:avLst/>
            </a:prstGeom>
            <a:solidFill>
              <a:schemeClr val="accent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1" name="组合 170">
            <a:extLst>
              <a:ext uri="{FF2B5EF4-FFF2-40B4-BE49-F238E27FC236}">
                <a16:creationId xmlns:a16="http://schemas.microsoft.com/office/drawing/2014/main" id="{D5FA47DA-44F0-9DA0-D723-361A490BF905}"/>
              </a:ext>
            </a:extLst>
          </p:cNvPr>
          <p:cNvGrpSpPr/>
          <p:nvPr userDrawn="1"/>
        </p:nvGrpSpPr>
        <p:grpSpPr>
          <a:xfrm flipH="1">
            <a:off x="8011083" y="2168012"/>
            <a:ext cx="1223993" cy="275939"/>
            <a:chOff x="3002150" y="2156886"/>
            <a:chExt cx="1223993" cy="275939"/>
          </a:xfrm>
        </p:grpSpPr>
        <p:sp>
          <p:nvSpPr>
            <p:cNvPr id="172" name="等腰三角形 171">
              <a:extLst>
                <a:ext uri="{FF2B5EF4-FFF2-40B4-BE49-F238E27FC236}">
                  <a16:creationId xmlns:a16="http://schemas.microsoft.com/office/drawing/2014/main" id="{0F7EEB9E-B58C-6DC1-BF2A-333A5DB73657}"/>
                </a:ext>
              </a:extLst>
            </p:cNvPr>
            <p:cNvSpPr/>
            <p:nvPr userDrawn="1"/>
          </p:nvSpPr>
          <p:spPr>
            <a:xfrm rot="5400000">
              <a:off x="3312896" y="2182319"/>
              <a:ext cx="275939" cy="225073"/>
            </a:xfrm>
            <a:custGeom>
              <a:avLst/>
              <a:gdLst>
                <a:gd name="connsiteX0" fmla="*/ 0 w 275939"/>
                <a:gd name="connsiteY0" fmla="*/ 225073 h 225073"/>
                <a:gd name="connsiteX1" fmla="*/ 137970 w 275939"/>
                <a:gd name="connsiteY1" fmla="*/ 0 h 225073"/>
                <a:gd name="connsiteX2" fmla="*/ 275939 w 275939"/>
                <a:gd name="connsiteY2" fmla="*/ 225073 h 225073"/>
                <a:gd name="connsiteX3" fmla="*/ 0 w 275939"/>
                <a:gd name="connsiteY3" fmla="*/ 225073 h 225073"/>
              </a:gdLst>
              <a:ahLst/>
              <a:cxnLst>
                <a:cxn ang="0">
                  <a:pos x="connsiteX0" y="connsiteY0"/>
                </a:cxn>
                <a:cxn ang="0">
                  <a:pos x="connsiteX1" y="connsiteY1"/>
                </a:cxn>
                <a:cxn ang="0">
                  <a:pos x="connsiteX2" y="connsiteY2"/>
                </a:cxn>
                <a:cxn ang="0">
                  <a:pos x="connsiteX3" y="connsiteY3"/>
                </a:cxn>
              </a:cxnLst>
              <a:rect l="l" t="t" r="r" b="b"/>
              <a:pathLst>
                <a:path w="275939" h="225073" fill="none" extrusionOk="0">
                  <a:moveTo>
                    <a:pt x="0" y="225073"/>
                  </a:moveTo>
                  <a:cubicBezTo>
                    <a:pt x="38463" y="135210"/>
                    <a:pt x="121574" y="58235"/>
                    <a:pt x="137970" y="0"/>
                  </a:cubicBezTo>
                  <a:cubicBezTo>
                    <a:pt x="191194" y="47130"/>
                    <a:pt x="206396" y="141442"/>
                    <a:pt x="275939" y="225073"/>
                  </a:cubicBezTo>
                  <a:cubicBezTo>
                    <a:pt x="142978" y="226605"/>
                    <a:pt x="110974" y="206399"/>
                    <a:pt x="0" y="225073"/>
                  </a:cubicBezTo>
                  <a:close/>
                </a:path>
                <a:path w="275939" h="225073" stroke="0" extrusionOk="0">
                  <a:moveTo>
                    <a:pt x="0" y="225073"/>
                  </a:moveTo>
                  <a:cubicBezTo>
                    <a:pt x="27616" y="125185"/>
                    <a:pt x="124959" y="64353"/>
                    <a:pt x="137970" y="0"/>
                  </a:cubicBezTo>
                  <a:cubicBezTo>
                    <a:pt x="199097" y="98607"/>
                    <a:pt x="233929" y="188572"/>
                    <a:pt x="275939" y="225073"/>
                  </a:cubicBezTo>
                  <a:cubicBezTo>
                    <a:pt x="211452" y="241645"/>
                    <a:pt x="132379" y="192501"/>
                    <a:pt x="0" y="225073"/>
                  </a:cubicBezTo>
                  <a:close/>
                </a:path>
              </a:pathLst>
            </a:custGeom>
            <a:solidFill>
              <a:schemeClr val="accent2"/>
            </a:solidFill>
            <a:ln w="19050">
              <a:solidFill>
                <a:schemeClr val="tx1"/>
              </a:solidFill>
              <a:extLst>
                <a:ext uri="{C807C97D-BFC1-408E-A445-0C87EB9F89A2}">
                  <ask:lineSketchStyleProps xmlns:ask="http://schemas.microsoft.com/office/drawing/2018/sketchyshapes" sd="1150133514">
                    <a:prstGeom prst="triangl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等腰三角形 172">
              <a:extLst>
                <a:ext uri="{FF2B5EF4-FFF2-40B4-BE49-F238E27FC236}">
                  <a16:creationId xmlns:a16="http://schemas.microsoft.com/office/drawing/2014/main" id="{64D758FC-6060-865F-E0DE-A5208D56C31E}"/>
                </a:ext>
              </a:extLst>
            </p:cNvPr>
            <p:cNvSpPr/>
            <p:nvPr userDrawn="1"/>
          </p:nvSpPr>
          <p:spPr>
            <a:xfrm rot="5400000">
              <a:off x="2976717" y="2182319"/>
              <a:ext cx="275939" cy="225073"/>
            </a:xfrm>
            <a:custGeom>
              <a:avLst/>
              <a:gdLst>
                <a:gd name="connsiteX0" fmla="*/ 0 w 275939"/>
                <a:gd name="connsiteY0" fmla="*/ 225073 h 225073"/>
                <a:gd name="connsiteX1" fmla="*/ 137970 w 275939"/>
                <a:gd name="connsiteY1" fmla="*/ 0 h 225073"/>
                <a:gd name="connsiteX2" fmla="*/ 275939 w 275939"/>
                <a:gd name="connsiteY2" fmla="*/ 225073 h 225073"/>
                <a:gd name="connsiteX3" fmla="*/ 0 w 275939"/>
                <a:gd name="connsiteY3" fmla="*/ 225073 h 225073"/>
              </a:gdLst>
              <a:ahLst/>
              <a:cxnLst>
                <a:cxn ang="0">
                  <a:pos x="connsiteX0" y="connsiteY0"/>
                </a:cxn>
                <a:cxn ang="0">
                  <a:pos x="connsiteX1" y="connsiteY1"/>
                </a:cxn>
                <a:cxn ang="0">
                  <a:pos x="connsiteX2" y="connsiteY2"/>
                </a:cxn>
                <a:cxn ang="0">
                  <a:pos x="connsiteX3" y="connsiteY3"/>
                </a:cxn>
              </a:cxnLst>
              <a:rect l="l" t="t" r="r" b="b"/>
              <a:pathLst>
                <a:path w="275939" h="225073" fill="none" extrusionOk="0">
                  <a:moveTo>
                    <a:pt x="0" y="225073"/>
                  </a:moveTo>
                  <a:cubicBezTo>
                    <a:pt x="20306" y="138780"/>
                    <a:pt x="94064" y="80560"/>
                    <a:pt x="137970" y="0"/>
                  </a:cubicBezTo>
                  <a:cubicBezTo>
                    <a:pt x="205542" y="68631"/>
                    <a:pt x="224499" y="178453"/>
                    <a:pt x="275939" y="225073"/>
                  </a:cubicBezTo>
                  <a:cubicBezTo>
                    <a:pt x="147492" y="229023"/>
                    <a:pt x="56725" y="210105"/>
                    <a:pt x="0" y="225073"/>
                  </a:cubicBezTo>
                  <a:close/>
                </a:path>
                <a:path w="275939" h="225073" stroke="0" extrusionOk="0">
                  <a:moveTo>
                    <a:pt x="0" y="225073"/>
                  </a:moveTo>
                  <a:cubicBezTo>
                    <a:pt x="42143" y="153591"/>
                    <a:pt x="94744" y="77850"/>
                    <a:pt x="137970" y="0"/>
                  </a:cubicBezTo>
                  <a:cubicBezTo>
                    <a:pt x="201916" y="102633"/>
                    <a:pt x="227068" y="145778"/>
                    <a:pt x="275939" y="225073"/>
                  </a:cubicBezTo>
                  <a:cubicBezTo>
                    <a:pt x="199293" y="247603"/>
                    <a:pt x="132443" y="205305"/>
                    <a:pt x="0" y="225073"/>
                  </a:cubicBezTo>
                  <a:close/>
                </a:path>
              </a:pathLst>
            </a:custGeom>
            <a:ln w="19050">
              <a:solidFill>
                <a:schemeClr val="tx1"/>
              </a:solidFill>
              <a:extLst>
                <a:ext uri="{C807C97D-BFC1-408E-A445-0C87EB9F89A2}">
                  <ask:lineSketchStyleProps xmlns:ask="http://schemas.microsoft.com/office/drawing/2018/sketchyshapes" sd="2506668300">
                    <a:prstGeom prst="triangl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等腰三角形 173">
              <a:extLst>
                <a:ext uri="{FF2B5EF4-FFF2-40B4-BE49-F238E27FC236}">
                  <a16:creationId xmlns:a16="http://schemas.microsoft.com/office/drawing/2014/main" id="{39595A29-1938-0B1D-A936-F51C478A3F9E}"/>
                </a:ext>
              </a:extLst>
            </p:cNvPr>
            <p:cNvSpPr/>
            <p:nvPr userDrawn="1"/>
          </p:nvSpPr>
          <p:spPr>
            <a:xfrm rot="5400000">
              <a:off x="3975637" y="2182319"/>
              <a:ext cx="275939" cy="225073"/>
            </a:xfrm>
            <a:custGeom>
              <a:avLst/>
              <a:gdLst>
                <a:gd name="connsiteX0" fmla="*/ 0 w 275939"/>
                <a:gd name="connsiteY0" fmla="*/ 225073 h 225073"/>
                <a:gd name="connsiteX1" fmla="*/ 137970 w 275939"/>
                <a:gd name="connsiteY1" fmla="*/ 0 h 225073"/>
                <a:gd name="connsiteX2" fmla="*/ 275939 w 275939"/>
                <a:gd name="connsiteY2" fmla="*/ 225073 h 225073"/>
                <a:gd name="connsiteX3" fmla="*/ 0 w 275939"/>
                <a:gd name="connsiteY3" fmla="*/ 225073 h 225073"/>
              </a:gdLst>
              <a:ahLst/>
              <a:cxnLst>
                <a:cxn ang="0">
                  <a:pos x="connsiteX0" y="connsiteY0"/>
                </a:cxn>
                <a:cxn ang="0">
                  <a:pos x="connsiteX1" y="connsiteY1"/>
                </a:cxn>
                <a:cxn ang="0">
                  <a:pos x="connsiteX2" y="connsiteY2"/>
                </a:cxn>
                <a:cxn ang="0">
                  <a:pos x="connsiteX3" y="connsiteY3"/>
                </a:cxn>
              </a:cxnLst>
              <a:rect l="l" t="t" r="r" b="b"/>
              <a:pathLst>
                <a:path w="275939" h="225073" fill="none" extrusionOk="0">
                  <a:moveTo>
                    <a:pt x="0" y="225073"/>
                  </a:moveTo>
                  <a:cubicBezTo>
                    <a:pt x="25048" y="132503"/>
                    <a:pt x="121270" y="76259"/>
                    <a:pt x="137970" y="0"/>
                  </a:cubicBezTo>
                  <a:cubicBezTo>
                    <a:pt x="184589" y="63702"/>
                    <a:pt x="230239" y="190446"/>
                    <a:pt x="275939" y="225073"/>
                  </a:cubicBezTo>
                  <a:cubicBezTo>
                    <a:pt x="145502" y="246304"/>
                    <a:pt x="93708" y="223085"/>
                    <a:pt x="0" y="225073"/>
                  </a:cubicBezTo>
                  <a:close/>
                </a:path>
                <a:path w="275939" h="225073" stroke="0" extrusionOk="0">
                  <a:moveTo>
                    <a:pt x="0" y="225073"/>
                  </a:moveTo>
                  <a:cubicBezTo>
                    <a:pt x="28128" y="136064"/>
                    <a:pt x="102485" y="62557"/>
                    <a:pt x="137970" y="0"/>
                  </a:cubicBezTo>
                  <a:cubicBezTo>
                    <a:pt x="184560" y="53453"/>
                    <a:pt x="194810" y="151672"/>
                    <a:pt x="275939" y="225073"/>
                  </a:cubicBezTo>
                  <a:cubicBezTo>
                    <a:pt x="208040" y="241651"/>
                    <a:pt x="127125" y="223927"/>
                    <a:pt x="0" y="225073"/>
                  </a:cubicBezTo>
                  <a:close/>
                </a:path>
              </a:pathLst>
            </a:custGeom>
            <a:solidFill>
              <a:schemeClr val="accent5"/>
            </a:solidFill>
            <a:ln w="19050">
              <a:solidFill>
                <a:schemeClr val="tx1"/>
              </a:solidFill>
              <a:extLst>
                <a:ext uri="{C807C97D-BFC1-408E-A445-0C87EB9F89A2}">
                  <ask:lineSketchStyleProps xmlns:ask="http://schemas.microsoft.com/office/drawing/2018/sketchyshapes" sd="1219033472">
                    <a:prstGeom prst="triangl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等腰三角形 174">
              <a:extLst>
                <a:ext uri="{FF2B5EF4-FFF2-40B4-BE49-F238E27FC236}">
                  <a16:creationId xmlns:a16="http://schemas.microsoft.com/office/drawing/2014/main" id="{0C5FAEB4-CB2F-5DF5-0608-8F73ACD9E7BB}"/>
                </a:ext>
              </a:extLst>
            </p:cNvPr>
            <p:cNvSpPr/>
            <p:nvPr userDrawn="1"/>
          </p:nvSpPr>
          <p:spPr>
            <a:xfrm rot="5400000">
              <a:off x="3639458" y="2182319"/>
              <a:ext cx="275939" cy="225073"/>
            </a:xfrm>
            <a:prstGeom prst="triangle">
              <a:avLst/>
            </a:prstGeom>
            <a:solidFill>
              <a:schemeClr val="accent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a:extLst>
              <a:ext uri="{FF2B5EF4-FFF2-40B4-BE49-F238E27FC236}">
                <a16:creationId xmlns:a16="http://schemas.microsoft.com/office/drawing/2014/main" id="{BD65B28E-DEBC-5FB6-2B4A-AD07A49A1309}"/>
              </a:ext>
            </a:extLst>
          </p:cNvPr>
          <p:cNvGrpSpPr/>
          <p:nvPr userDrawn="1"/>
        </p:nvGrpSpPr>
        <p:grpSpPr>
          <a:xfrm>
            <a:off x="10464044" y="1447122"/>
            <a:ext cx="686219" cy="617623"/>
            <a:chOff x="6487966" y="-10199873"/>
            <a:chExt cx="5370950" cy="4834056"/>
          </a:xfrm>
        </p:grpSpPr>
        <p:sp>
          <p:nvSpPr>
            <p:cNvPr id="142" name="任意多边形: 形状 141">
              <a:extLst>
                <a:ext uri="{FF2B5EF4-FFF2-40B4-BE49-F238E27FC236}">
                  <a16:creationId xmlns:a16="http://schemas.microsoft.com/office/drawing/2014/main" id="{2BB7C263-C3C4-2CDA-600A-F16B95017BC8}"/>
                </a:ext>
              </a:extLst>
            </p:cNvPr>
            <p:cNvSpPr/>
            <p:nvPr userDrawn="1"/>
          </p:nvSpPr>
          <p:spPr>
            <a:xfrm rot="2700000">
              <a:off x="7730747" y="-9493986"/>
              <a:ext cx="3548695" cy="4707643"/>
            </a:xfrm>
            <a:custGeom>
              <a:avLst/>
              <a:gdLst>
                <a:gd name="connsiteX0" fmla="*/ 0 w 2390171"/>
                <a:gd name="connsiteY0" fmla="*/ 0 h 3170764"/>
                <a:gd name="connsiteX1" fmla="*/ 807167 w 2390171"/>
                <a:gd name="connsiteY1" fmla="*/ 0 h 3170764"/>
                <a:gd name="connsiteX2" fmla="*/ 2390171 w 2390171"/>
                <a:gd name="connsiteY2" fmla="*/ 1585382 h 3170764"/>
                <a:gd name="connsiteX3" fmla="*/ 807167 w 2390171"/>
                <a:gd name="connsiteY3" fmla="*/ 3170764 h 3170764"/>
                <a:gd name="connsiteX4" fmla="*/ 1 w 2390171"/>
                <a:gd name="connsiteY4" fmla="*/ 3170764 h 31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171" h="3170764">
                  <a:moveTo>
                    <a:pt x="0" y="0"/>
                  </a:moveTo>
                  <a:lnTo>
                    <a:pt x="807167" y="0"/>
                  </a:lnTo>
                  <a:lnTo>
                    <a:pt x="2390171" y="1585382"/>
                  </a:lnTo>
                  <a:lnTo>
                    <a:pt x="807167" y="3170764"/>
                  </a:lnTo>
                  <a:lnTo>
                    <a:pt x="1" y="3170764"/>
                  </a:lnTo>
                  <a:close/>
                </a:path>
              </a:pathLst>
            </a:custGeom>
            <a:solidFill>
              <a:schemeClr val="accent5"/>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43" name="图片 142">
              <a:extLst>
                <a:ext uri="{FF2B5EF4-FFF2-40B4-BE49-F238E27FC236}">
                  <a16:creationId xmlns:a16="http://schemas.microsoft.com/office/drawing/2014/main" id="{B8207CF0-9C20-3FB0-C1CC-92426799FBC5}"/>
                </a:ext>
              </a:extLst>
            </p:cNvPr>
            <p:cNvPicPr>
              <a:picLocks noChangeAspect="1"/>
            </p:cNvPicPr>
            <p:nvPr userDrawn="1"/>
          </p:nvPicPr>
          <p:blipFill>
            <a:blip r:embed="rId2"/>
            <a:srcRect l="4502" t="37438" r="43367" b="10051"/>
            <a:stretch>
              <a:fillRect/>
            </a:stretch>
          </p:blipFill>
          <p:spPr>
            <a:xfrm>
              <a:off x="6540671" y="-10059225"/>
              <a:ext cx="4176201" cy="4176205"/>
            </a:xfrm>
            <a:custGeom>
              <a:avLst/>
              <a:gdLst>
                <a:gd name="connsiteX0" fmla="*/ 3328805 w 4176204"/>
                <a:gd name="connsiteY0" fmla="*/ 0 h 4176206"/>
                <a:gd name="connsiteX1" fmla="*/ 4176204 w 4176204"/>
                <a:gd name="connsiteY1" fmla="*/ 847400 h 4176206"/>
                <a:gd name="connsiteX2" fmla="*/ 4173708 w 4176204"/>
                <a:gd name="connsiteY2" fmla="*/ 4173710 h 4176206"/>
                <a:gd name="connsiteX3" fmla="*/ 847399 w 4176204"/>
                <a:gd name="connsiteY3" fmla="*/ 4176206 h 4176206"/>
                <a:gd name="connsiteX4" fmla="*/ 0 w 4176204"/>
                <a:gd name="connsiteY4" fmla="*/ 3328808 h 4176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204" h="4176206">
                  <a:moveTo>
                    <a:pt x="3328805" y="0"/>
                  </a:moveTo>
                  <a:lnTo>
                    <a:pt x="4176204" y="847400"/>
                  </a:lnTo>
                  <a:lnTo>
                    <a:pt x="4173708" y="4173710"/>
                  </a:lnTo>
                  <a:lnTo>
                    <a:pt x="847399" y="4176206"/>
                  </a:lnTo>
                  <a:lnTo>
                    <a:pt x="0" y="3328808"/>
                  </a:lnTo>
                  <a:close/>
                </a:path>
              </a:pathLst>
            </a:custGeom>
            <a:ln w="12700">
              <a:solidFill>
                <a:schemeClr val="tx1"/>
              </a:solidFill>
            </a:ln>
          </p:spPr>
        </p:pic>
        <p:sp>
          <p:nvSpPr>
            <p:cNvPr id="144" name="矩形 143">
              <a:extLst>
                <a:ext uri="{FF2B5EF4-FFF2-40B4-BE49-F238E27FC236}">
                  <a16:creationId xmlns:a16="http://schemas.microsoft.com/office/drawing/2014/main" id="{CC56D8BF-0DDD-1DE8-2764-0CB28135DBDE}"/>
                </a:ext>
              </a:extLst>
            </p:cNvPr>
            <p:cNvSpPr/>
            <p:nvPr userDrawn="1"/>
          </p:nvSpPr>
          <p:spPr>
            <a:xfrm flipH="1">
              <a:off x="6487966" y="-10199873"/>
              <a:ext cx="3386123" cy="3419124"/>
            </a:xfrm>
            <a:prstGeom prst="rect">
              <a:avLst/>
            </a:prstGeom>
            <a:pattFill prst="dotDmnd">
              <a:fgClr>
                <a:schemeClr val="accent5"/>
              </a:fgClr>
              <a:bgClr>
                <a:schemeClr val="bg1"/>
              </a:bgClr>
            </a:patt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ysClr val="windowText" lastClr="000000"/>
                  </a:solidFill>
                </a:ln>
              </a:endParaRPr>
            </a:p>
          </p:txBody>
        </p:sp>
      </p:grpSp>
      <p:sp>
        <p:nvSpPr>
          <p:cNvPr id="99" name="文本框 98">
            <a:extLst>
              <a:ext uri="{FF2B5EF4-FFF2-40B4-BE49-F238E27FC236}">
                <a16:creationId xmlns:a16="http://schemas.microsoft.com/office/drawing/2014/main" id="{3F31CE11-93C3-123B-0B6F-32A9B3CB037D}"/>
              </a:ext>
            </a:extLst>
          </p:cNvPr>
          <p:cNvSpPr txBox="1"/>
          <p:nvPr userDrawn="1"/>
        </p:nvSpPr>
        <p:spPr>
          <a:xfrm>
            <a:off x="2726575" y="5137265"/>
            <a:ext cx="184731" cy="369332"/>
          </a:xfrm>
          <a:prstGeom prst="rect">
            <a:avLst/>
          </a:prstGeom>
          <a:noFill/>
        </p:spPr>
        <p:txBody>
          <a:bodyPr wrap="none" rtlCol="0">
            <a:spAutoFit/>
          </a:bodyPr>
          <a:lstStyle/>
          <a:p>
            <a:endParaRPr lang="zh-CN" altLang="en-US" dirty="0"/>
          </a:p>
        </p:txBody>
      </p:sp>
      <p:grpSp>
        <p:nvGrpSpPr>
          <p:cNvPr id="178" name="组合 177">
            <a:extLst>
              <a:ext uri="{FF2B5EF4-FFF2-40B4-BE49-F238E27FC236}">
                <a16:creationId xmlns:a16="http://schemas.microsoft.com/office/drawing/2014/main" id="{E232B098-67DA-A906-4BAE-D09CE115D2EE}"/>
              </a:ext>
            </a:extLst>
          </p:cNvPr>
          <p:cNvGrpSpPr/>
          <p:nvPr userDrawn="1"/>
        </p:nvGrpSpPr>
        <p:grpSpPr>
          <a:xfrm>
            <a:off x="7900493" y="4421487"/>
            <a:ext cx="3670262" cy="907912"/>
            <a:chOff x="5715083" y="3188914"/>
            <a:chExt cx="3455976" cy="907912"/>
          </a:xfrm>
        </p:grpSpPr>
        <p:sp>
          <p:nvSpPr>
            <p:cNvPr id="179" name="Freeform 3">
              <a:extLst>
                <a:ext uri="{FF2B5EF4-FFF2-40B4-BE49-F238E27FC236}">
                  <a16:creationId xmlns:a16="http://schemas.microsoft.com/office/drawing/2014/main" id="{B81298C4-81C0-08EB-EA1E-FA421F7C4A45}"/>
                </a:ext>
              </a:extLst>
            </p:cNvPr>
            <p:cNvSpPr/>
            <p:nvPr/>
          </p:nvSpPr>
          <p:spPr>
            <a:xfrm>
              <a:off x="5715083" y="3800352"/>
              <a:ext cx="3455976" cy="296474"/>
            </a:xfrm>
            <a:custGeom>
              <a:avLst/>
              <a:gdLst/>
              <a:ahLst/>
              <a:cxnLst/>
              <a:rect l="0" t="0" r="0" b="0"/>
              <a:pathLst>
                <a:path w="3455976" h="296474">
                  <a:moveTo>
                    <a:pt x="0" y="0"/>
                  </a:moveTo>
                  <a:lnTo>
                    <a:pt x="121668" y="212584"/>
                  </a:lnTo>
                  <a:cubicBezTo>
                    <a:pt x="162923" y="284668"/>
                    <a:pt x="266929" y="285061"/>
                    <a:pt x="308728" y="213290"/>
                  </a:cubicBezTo>
                  <a:lnTo>
                    <a:pt x="337855" y="163277"/>
                  </a:lnTo>
                  <a:cubicBezTo>
                    <a:pt x="379654" y="91506"/>
                    <a:pt x="483660" y="91899"/>
                    <a:pt x="524916" y="163983"/>
                  </a:cubicBezTo>
                  <a:lnTo>
                    <a:pt x="553664" y="214214"/>
                  </a:lnTo>
                  <a:cubicBezTo>
                    <a:pt x="594920" y="286298"/>
                    <a:pt x="698925" y="286691"/>
                    <a:pt x="740724" y="214920"/>
                  </a:cubicBezTo>
                  <a:lnTo>
                    <a:pt x="769852" y="164907"/>
                  </a:lnTo>
                  <a:cubicBezTo>
                    <a:pt x="811651" y="93136"/>
                    <a:pt x="915656" y="93529"/>
                    <a:pt x="956912" y="165613"/>
                  </a:cubicBezTo>
                  <a:lnTo>
                    <a:pt x="985661" y="215845"/>
                  </a:lnTo>
                  <a:cubicBezTo>
                    <a:pt x="1026917" y="287929"/>
                    <a:pt x="1130922" y="288321"/>
                    <a:pt x="1172721" y="216551"/>
                  </a:cubicBezTo>
                  <a:lnTo>
                    <a:pt x="1201850" y="166537"/>
                  </a:lnTo>
                  <a:cubicBezTo>
                    <a:pt x="1243649" y="94766"/>
                    <a:pt x="1347654" y="95159"/>
                    <a:pt x="1388910" y="167243"/>
                  </a:cubicBezTo>
                  <a:lnTo>
                    <a:pt x="1417658" y="217475"/>
                  </a:lnTo>
                  <a:cubicBezTo>
                    <a:pt x="1458914" y="289559"/>
                    <a:pt x="1562919" y="289952"/>
                    <a:pt x="1604718" y="218181"/>
                  </a:cubicBezTo>
                  <a:lnTo>
                    <a:pt x="1633847" y="168167"/>
                  </a:lnTo>
                  <a:cubicBezTo>
                    <a:pt x="1675646" y="96397"/>
                    <a:pt x="1779651" y="96790"/>
                    <a:pt x="1820907" y="168874"/>
                  </a:cubicBezTo>
                  <a:lnTo>
                    <a:pt x="1849655" y="219105"/>
                  </a:lnTo>
                  <a:cubicBezTo>
                    <a:pt x="1890911" y="291189"/>
                    <a:pt x="1994916" y="291582"/>
                    <a:pt x="2036715" y="219812"/>
                  </a:cubicBezTo>
                  <a:lnTo>
                    <a:pt x="2065844" y="169798"/>
                  </a:lnTo>
                  <a:cubicBezTo>
                    <a:pt x="2107643" y="98027"/>
                    <a:pt x="2211648" y="98420"/>
                    <a:pt x="2252904" y="170504"/>
                  </a:cubicBezTo>
                  <a:lnTo>
                    <a:pt x="2281652" y="220736"/>
                  </a:lnTo>
                  <a:cubicBezTo>
                    <a:pt x="2322909" y="292820"/>
                    <a:pt x="2426914" y="293212"/>
                    <a:pt x="2468713" y="221441"/>
                  </a:cubicBezTo>
                  <a:lnTo>
                    <a:pt x="2497840" y="171428"/>
                  </a:lnTo>
                  <a:cubicBezTo>
                    <a:pt x="2539639" y="99658"/>
                    <a:pt x="2643644" y="100050"/>
                    <a:pt x="2684900" y="172134"/>
                  </a:cubicBezTo>
                  <a:lnTo>
                    <a:pt x="2713649" y="222366"/>
                  </a:lnTo>
                  <a:cubicBezTo>
                    <a:pt x="2754905" y="294450"/>
                    <a:pt x="2858911" y="294843"/>
                    <a:pt x="2900710" y="223072"/>
                  </a:cubicBezTo>
                  <a:lnTo>
                    <a:pt x="2929837" y="173059"/>
                  </a:lnTo>
                  <a:cubicBezTo>
                    <a:pt x="2971636" y="101288"/>
                    <a:pt x="3075641" y="101681"/>
                    <a:pt x="3116897" y="173765"/>
                  </a:cubicBezTo>
                  <a:lnTo>
                    <a:pt x="3145646" y="223997"/>
                  </a:lnTo>
                  <a:cubicBezTo>
                    <a:pt x="3186902" y="296081"/>
                    <a:pt x="3290908" y="296473"/>
                    <a:pt x="3332707" y="224702"/>
                  </a:cubicBezTo>
                  <a:lnTo>
                    <a:pt x="3455975" y="13043"/>
                  </a:lnTo>
                </a:path>
              </a:pathLst>
            </a:custGeom>
            <a:ln>
              <a:solidFill>
                <a:schemeClr val="bg1">
                  <a:lumMod val="50000"/>
                  <a:alpha val="41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0" name="Freeform 3">
              <a:extLst>
                <a:ext uri="{FF2B5EF4-FFF2-40B4-BE49-F238E27FC236}">
                  <a16:creationId xmlns:a16="http://schemas.microsoft.com/office/drawing/2014/main" id="{74F62769-6BB8-8AF7-8329-FB8B090F4469}"/>
                </a:ext>
              </a:extLst>
            </p:cNvPr>
            <p:cNvSpPr/>
            <p:nvPr/>
          </p:nvSpPr>
          <p:spPr>
            <a:xfrm>
              <a:off x="5715083" y="3678065"/>
              <a:ext cx="3455976" cy="296474"/>
            </a:xfrm>
            <a:custGeom>
              <a:avLst/>
              <a:gdLst/>
              <a:ahLst/>
              <a:cxnLst/>
              <a:rect l="0" t="0" r="0" b="0"/>
              <a:pathLst>
                <a:path w="3455976" h="296474">
                  <a:moveTo>
                    <a:pt x="0" y="0"/>
                  </a:moveTo>
                  <a:lnTo>
                    <a:pt x="121668" y="212584"/>
                  </a:lnTo>
                  <a:cubicBezTo>
                    <a:pt x="162923" y="284668"/>
                    <a:pt x="266929" y="285061"/>
                    <a:pt x="308728" y="213290"/>
                  </a:cubicBezTo>
                  <a:lnTo>
                    <a:pt x="337855" y="163277"/>
                  </a:lnTo>
                  <a:cubicBezTo>
                    <a:pt x="379654" y="91506"/>
                    <a:pt x="483660" y="91899"/>
                    <a:pt x="524916" y="163983"/>
                  </a:cubicBezTo>
                  <a:lnTo>
                    <a:pt x="553664" y="214214"/>
                  </a:lnTo>
                  <a:cubicBezTo>
                    <a:pt x="594920" y="286298"/>
                    <a:pt x="698925" y="286691"/>
                    <a:pt x="740724" y="214920"/>
                  </a:cubicBezTo>
                  <a:lnTo>
                    <a:pt x="769852" y="164907"/>
                  </a:lnTo>
                  <a:cubicBezTo>
                    <a:pt x="811651" y="93136"/>
                    <a:pt x="915656" y="93529"/>
                    <a:pt x="956912" y="165613"/>
                  </a:cubicBezTo>
                  <a:lnTo>
                    <a:pt x="985661" y="215845"/>
                  </a:lnTo>
                  <a:cubicBezTo>
                    <a:pt x="1026917" y="287929"/>
                    <a:pt x="1130922" y="288321"/>
                    <a:pt x="1172721" y="216551"/>
                  </a:cubicBezTo>
                  <a:lnTo>
                    <a:pt x="1201850" y="166537"/>
                  </a:lnTo>
                  <a:cubicBezTo>
                    <a:pt x="1243649" y="94766"/>
                    <a:pt x="1347654" y="95159"/>
                    <a:pt x="1388910" y="167243"/>
                  </a:cubicBezTo>
                  <a:lnTo>
                    <a:pt x="1417658" y="217475"/>
                  </a:lnTo>
                  <a:cubicBezTo>
                    <a:pt x="1458914" y="289559"/>
                    <a:pt x="1562919" y="289952"/>
                    <a:pt x="1604718" y="218181"/>
                  </a:cubicBezTo>
                  <a:lnTo>
                    <a:pt x="1633847" y="168167"/>
                  </a:lnTo>
                  <a:cubicBezTo>
                    <a:pt x="1675646" y="96397"/>
                    <a:pt x="1779651" y="96790"/>
                    <a:pt x="1820907" y="168874"/>
                  </a:cubicBezTo>
                  <a:lnTo>
                    <a:pt x="1849655" y="219105"/>
                  </a:lnTo>
                  <a:cubicBezTo>
                    <a:pt x="1890911" y="291189"/>
                    <a:pt x="1994916" y="291582"/>
                    <a:pt x="2036715" y="219812"/>
                  </a:cubicBezTo>
                  <a:lnTo>
                    <a:pt x="2065844" y="169798"/>
                  </a:lnTo>
                  <a:cubicBezTo>
                    <a:pt x="2107643" y="98027"/>
                    <a:pt x="2211648" y="98420"/>
                    <a:pt x="2252904" y="170504"/>
                  </a:cubicBezTo>
                  <a:lnTo>
                    <a:pt x="2281652" y="220736"/>
                  </a:lnTo>
                  <a:cubicBezTo>
                    <a:pt x="2322909" y="292820"/>
                    <a:pt x="2426914" y="293212"/>
                    <a:pt x="2468713" y="221441"/>
                  </a:cubicBezTo>
                  <a:lnTo>
                    <a:pt x="2497840" y="171428"/>
                  </a:lnTo>
                  <a:cubicBezTo>
                    <a:pt x="2539639" y="99658"/>
                    <a:pt x="2643644" y="100050"/>
                    <a:pt x="2684900" y="172134"/>
                  </a:cubicBezTo>
                  <a:lnTo>
                    <a:pt x="2713649" y="222366"/>
                  </a:lnTo>
                  <a:cubicBezTo>
                    <a:pt x="2754905" y="294450"/>
                    <a:pt x="2858911" y="294843"/>
                    <a:pt x="2900710" y="223072"/>
                  </a:cubicBezTo>
                  <a:lnTo>
                    <a:pt x="2929837" y="173059"/>
                  </a:lnTo>
                  <a:cubicBezTo>
                    <a:pt x="2971636" y="101288"/>
                    <a:pt x="3075641" y="101681"/>
                    <a:pt x="3116897" y="173765"/>
                  </a:cubicBezTo>
                  <a:lnTo>
                    <a:pt x="3145646" y="223997"/>
                  </a:lnTo>
                  <a:cubicBezTo>
                    <a:pt x="3186902" y="296081"/>
                    <a:pt x="3290908" y="296473"/>
                    <a:pt x="3332707" y="224702"/>
                  </a:cubicBezTo>
                  <a:lnTo>
                    <a:pt x="3455975" y="13043"/>
                  </a:lnTo>
                </a:path>
              </a:pathLst>
            </a:custGeom>
            <a:ln w="6350" cap="flat" cmpd="sng" algn="ctr">
              <a:solidFill>
                <a:schemeClr val="bg1">
                  <a:lumMod val="50000"/>
                  <a:alpha val="41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100000"/>
                  </a:schemeClr>
                </a:solidFill>
              </a:endParaRPr>
            </a:p>
          </p:txBody>
        </p:sp>
        <p:sp>
          <p:nvSpPr>
            <p:cNvPr id="181" name="Freeform 3">
              <a:extLst>
                <a:ext uri="{FF2B5EF4-FFF2-40B4-BE49-F238E27FC236}">
                  <a16:creationId xmlns:a16="http://schemas.microsoft.com/office/drawing/2014/main" id="{6BCF870D-36E9-8338-300C-E4145F29F388}"/>
                </a:ext>
              </a:extLst>
            </p:cNvPr>
            <p:cNvSpPr/>
            <p:nvPr/>
          </p:nvSpPr>
          <p:spPr>
            <a:xfrm>
              <a:off x="5715083" y="3555777"/>
              <a:ext cx="3455976" cy="296474"/>
            </a:xfrm>
            <a:custGeom>
              <a:avLst/>
              <a:gdLst/>
              <a:ahLst/>
              <a:cxnLst/>
              <a:rect l="0" t="0" r="0" b="0"/>
              <a:pathLst>
                <a:path w="3455976" h="296474">
                  <a:moveTo>
                    <a:pt x="0" y="0"/>
                  </a:moveTo>
                  <a:lnTo>
                    <a:pt x="121668" y="212584"/>
                  </a:lnTo>
                  <a:cubicBezTo>
                    <a:pt x="162923" y="284668"/>
                    <a:pt x="266929" y="285061"/>
                    <a:pt x="308728" y="213290"/>
                  </a:cubicBezTo>
                  <a:lnTo>
                    <a:pt x="337855" y="163277"/>
                  </a:lnTo>
                  <a:cubicBezTo>
                    <a:pt x="379654" y="91506"/>
                    <a:pt x="483660" y="91899"/>
                    <a:pt x="524916" y="163983"/>
                  </a:cubicBezTo>
                  <a:lnTo>
                    <a:pt x="553664" y="214214"/>
                  </a:lnTo>
                  <a:cubicBezTo>
                    <a:pt x="594920" y="286298"/>
                    <a:pt x="698925" y="286691"/>
                    <a:pt x="740724" y="214920"/>
                  </a:cubicBezTo>
                  <a:lnTo>
                    <a:pt x="769852" y="164907"/>
                  </a:lnTo>
                  <a:cubicBezTo>
                    <a:pt x="811651" y="93136"/>
                    <a:pt x="915656" y="93529"/>
                    <a:pt x="956912" y="165613"/>
                  </a:cubicBezTo>
                  <a:lnTo>
                    <a:pt x="985661" y="215845"/>
                  </a:lnTo>
                  <a:cubicBezTo>
                    <a:pt x="1026917" y="287929"/>
                    <a:pt x="1130922" y="288321"/>
                    <a:pt x="1172721" y="216551"/>
                  </a:cubicBezTo>
                  <a:lnTo>
                    <a:pt x="1201850" y="166537"/>
                  </a:lnTo>
                  <a:cubicBezTo>
                    <a:pt x="1243649" y="94766"/>
                    <a:pt x="1347654" y="95159"/>
                    <a:pt x="1388910" y="167243"/>
                  </a:cubicBezTo>
                  <a:lnTo>
                    <a:pt x="1417658" y="217475"/>
                  </a:lnTo>
                  <a:cubicBezTo>
                    <a:pt x="1458914" y="289559"/>
                    <a:pt x="1562919" y="289952"/>
                    <a:pt x="1604718" y="218181"/>
                  </a:cubicBezTo>
                  <a:lnTo>
                    <a:pt x="1633847" y="168167"/>
                  </a:lnTo>
                  <a:cubicBezTo>
                    <a:pt x="1675646" y="96397"/>
                    <a:pt x="1779651" y="96790"/>
                    <a:pt x="1820907" y="168874"/>
                  </a:cubicBezTo>
                  <a:lnTo>
                    <a:pt x="1849655" y="219105"/>
                  </a:lnTo>
                  <a:cubicBezTo>
                    <a:pt x="1890911" y="291189"/>
                    <a:pt x="1994916" y="291582"/>
                    <a:pt x="2036715" y="219812"/>
                  </a:cubicBezTo>
                  <a:lnTo>
                    <a:pt x="2065844" y="169798"/>
                  </a:lnTo>
                  <a:cubicBezTo>
                    <a:pt x="2107643" y="98027"/>
                    <a:pt x="2211648" y="98420"/>
                    <a:pt x="2252904" y="170504"/>
                  </a:cubicBezTo>
                  <a:lnTo>
                    <a:pt x="2281652" y="220736"/>
                  </a:lnTo>
                  <a:cubicBezTo>
                    <a:pt x="2322909" y="292820"/>
                    <a:pt x="2426914" y="293212"/>
                    <a:pt x="2468713" y="221441"/>
                  </a:cubicBezTo>
                  <a:lnTo>
                    <a:pt x="2497840" y="171428"/>
                  </a:lnTo>
                  <a:cubicBezTo>
                    <a:pt x="2539639" y="99658"/>
                    <a:pt x="2643644" y="100050"/>
                    <a:pt x="2684900" y="172134"/>
                  </a:cubicBezTo>
                  <a:lnTo>
                    <a:pt x="2713649" y="222366"/>
                  </a:lnTo>
                  <a:cubicBezTo>
                    <a:pt x="2754905" y="294450"/>
                    <a:pt x="2858911" y="294843"/>
                    <a:pt x="2900710" y="223072"/>
                  </a:cubicBezTo>
                  <a:lnTo>
                    <a:pt x="2929837" y="173059"/>
                  </a:lnTo>
                  <a:cubicBezTo>
                    <a:pt x="2971636" y="101288"/>
                    <a:pt x="3075641" y="101681"/>
                    <a:pt x="3116897" y="173765"/>
                  </a:cubicBezTo>
                  <a:lnTo>
                    <a:pt x="3145646" y="223997"/>
                  </a:lnTo>
                  <a:cubicBezTo>
                    <a:pt x="3186902" y="296081"/>
                    <a:pt x="3290908" y="296473"/>
                    <a:pt x="3332707" y="224702"/>
                  </a:cubicBezTo>
                  <a:lnTo>
                    <a:pt x="3455975" y="13043"/>
                  </a:lnTo>
                </a:path>
              </a:pathLst>
            </a:custGeom>
            <a:ln w="6350" cap="flat" cmpd="sng" algn="ctr">
              <a:solidFill>
                <a:schemeClr val="bg1">
                  <a:lumMod val="50000"/>
                  <a:alpha val="41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100000"/>
                  </a:schemeClr>
                </a:solidFill>
              </a:endParaRPr>
            </a:p>
          </p:txBody>
        </p:sp>
        <p:sp>
          <p:nvSpPr>
            <p:cNvPr id="182" name="Freeform 3">
              <a:extLst>
                <a:ext uri="{FF2B5EF4-FFF2-40B4-BE49-F238E27FC236}">
                  <a16:creationId xmlns:a16="http://schemas.microsoft.com/office/drawing/2014/main" id="{C38DCAB0-162C-4F88-4653-3CCFA21467E1}"/>
                </a:ext>
              </a:extLst>
            </p:cNvPr>
            <p:cNvSpPr/>
            <p:nvPr/>
          </p:nvSpPr>
          <p:spPr>
            <a:xfrm>
              <a:off x="5715083" y="3433489"/>
              <a:ext cx="3455976" cy="296474"/>
            </a:xfrm>
            <a:custGeom>
              <a:avLst/>
              <a:gdLst/>
              <a:ahLst/>
              <a:cxnLst/>
              <a:rect l="0" t="0" r="0" b="0"/>
              <a:pathLst>
                <a:path w="3455976" h="296474">
                  <a:moveTo>
                    <a:pt x="0" y="0"/>
                  </a:moveTo>
                  <a:lnTo>
                    <a:pt x="121668" y="212584"/>
                  </a:lnTo>
                  <a:cubicBezTo>
                    <a:pt x="162923" y="284668"/>
                    <a:pt x="266929" y="285061"/>
                    <a:pt x="308728" y="213290"/>
                  </a:cubicBezTo>
                  <a:lnTo>
                    <a:pt x="337855" y="163277"/>
                  </a:lnTo>
                  <a:cubicBezTo>
                    <a:pt x="379654" y="91506"/>
                    <a:pt x="483660" y="91899"/>
                    <a:pt x="524916" y="163983"/>
                  </a:cubicBezTo>
                  <a:lnTo>
                    <a:pt x="553664" y="214214"/>
                  </a:lnTo>
                  <a:cubicBezTo>
                    <a:pt x="594920" y="286298"/>
                    <a:pt x="698925" y="286691"/>
                    <a:pt x="740724" y="214920"/>
                  </a:cubicBezTo>
                  <a:lnTo>
                    <a:pt x="769852" y="164907"/>
                  </a:lnTo>
                  <a:cubicBezTo>
                    <a:pt x="811651" y="93136"/>
                    <a:pt x="915656" y="93529"/>
                    <a:pt x="956912" y="165613"/>
                  </a:cubicBezTo>
                  <a:lnTo>
                    <a:pt x="985661" y="215845"/>
                  </a:lnTo>
                  <a:cubicBezTo>
                    <a:pt x="1026917" y="287929"/>
                    <a:pt x="1130922" y="288321"/>
                    <a:pt x="1172721" y="216551"/>
                  </a:cubicBezTo>
                  <a:lnTo>
                    <a:pt x="1201850" y="166537"/>
                  </a:lnTo>
                  <a:cubicBezTo>
                    <a:pt x="1243649" y="94766"/>
                    <a:pt x="1347654" y="95159"/>
                    <a:pt x="1388910" y="167243"/>
                  </a:cubicBezTo>
                  <a:lnTo>
                    <a:pt x="1417658" y="217475"/>
                  </a:lnTo>
                  <a:cubicBezTo>
                    <a:pt x="1458914" y="289559"/>
                    <a:pt x="1562919" y="289952"/>
                    <a:pt x="1604718" y="218181"/>
                  </a:cubicBezTo>
                  <a:lnTo>
                    <a:pt x="1633847" y="168167"/>
                  </a:lnTo>
                  <a:cubicBezTo>
                    <a:pt x="1675646" y="96397"/>
                    <a:pt x="1779651" y="96790"/>
                    <a:pt x="1820907" y="168874"/>
                  </a:cubicBezTo>
                  <a:lnTo>
                    <a:pt x="1849655" y="219105"/>
                  </a:lnTo>
                  <a:cubicBezTo>
                    <a:pt x="1890911" y="291189"/>
                    <a:pt x="1994916" y="291582"/>
                    <a:pt x="2036715" y="219812"/>
                  </a:cubicBezTo>
                  <a:lnTo>
                    <a:pt x="2065844" y="169798"/>
                  </a:lnTo>
                  <a:cubicBezTo>
                    <a:pt x="2107643" y="98027"/>
                    <a:pt x="2211648" y="98420"/>
                    <a:pt x="2252904" y="170504"/>
                  </a:cubicBezTo>
                  <a:lnTo>
                    <a:pt x="2281652" y="220736"/>
                  </a:lnTo>
                  <a:cubicBezTo>
                    <a:pt x="2322909" y="292820"/>
                    <a:pt x="2426914" y="293212"/>
                    <a:pt x="2468713" y="221441"/>
                  </a:cubicBezTo>
                  <a:lnTo>
                    <a:pt x="2497840" y="171428"/>
                  </a:lnTo>
                  <a:cubicBezTo>
                    <a:pt x="2539639" y="99658"/>
                    <a:pt x="2643644" y="100050"/>
                    <a:pt x="2684900" y="172134"/>
                  </a:cubicBezTo>
                  <a:lnTo>
                    <a:pt x="2713649" y="222366"/>
                  </a:lnTo>
                  <a:cubicBezTo>
                    <a:pt x="2754905" y="294450"/>
                    <a:pt x="2858911" y="294843"/>
                    <a:pt x="2900710" y="223072"/>
                  </a:cubicBezTo>
                  <a:lnTo>
                    <a:pt x="2929837" y="173059"/>
                  </a:lnTo>
                  <a:cubicBezTo>
                    <a:pt x="2971636" y="101288"/>
                    <a:pt x="3075641" y="101681"/>
                    <a:pt x="3116897" y="173765"/>
                  </a:cubicBezTo>
                  <a:lnTo>
                    <a:pt x="3145646" y="223997"/>
                  </a:lnTo>
                  <a:cubicBezTo>
                    <a:pt x="3186902" y="296081"/>
                    <a:pt x="3290908" y="296473"/>
                    <a:pt x="3332707" y="224702"/>
                  </a:cubicBezTo>
                  <a:lnTo>
                    <a:pt x="3455975" y="13043"/>
                  </a:lnTo>
                </a:path>
              </a:pathLst>
            </a:custGeom>
            <a:ln w="6350" cap="flat" cmpd="sng" algn="ctr">
              <a:solidFill>
                <a:schemeClr val="bg1">
                  <a:lumMod val="50000"/>
                  <a:alpha val="41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100000"/>
                  </a:schemeClr>
                </a:solidFill>
              </a:endParaRPr>
            </a:p>
          </p:txBody>
        </p:sp>
        <p:sp>
          <p:nvSpPr>
            <p:cNvPr id="183" name="Freeform 3">
              <a:extLst>
                <a:ext uri="{FF2B5EF4-FFF2-40B4-BE49-F238E27FC236}">
                  <a16:creationId xmlns:a16="http://schemas.microsoft.com/office/drawing/2014/main" id="{7994B4E5-837B-2C22-0D38-FB97812FB704}"/>
                </a:ext>
              </a:extLst>
            </p:cNvPr>
            <p:cNvSpPr/>
            <p:nvPr/>
          </p:nvSpPr>
          <p:spPr>
            <a:xfrm>
              <a:off x="5715083" y="3311202"/>
              <a:ext cx="3455976" cy="296474"/>
            </a:xfrm>
            <a:custGeom>
              <a:avLst/>
              <a:gdLst/>
              <a:ahLst/>
              <a:cxnLst/>
              <a:rect l="0" t="0" r="0" b="0"/>
              <a:pathLst>
                <a:path w="3455976" h="296474">
                  <a:moveTo>
                    <a:pt x="0" y="0"/>
                  </a:moveTo>
                  <a:lnTo>
                    <a:pt x="121668" y="212584"/>
                  </a:lnTo>
                  <a:cubicBezTo>
                    <a:pt x="162923" y="284668"/>
                    <a:pt x="266929" y="285061"/>
                    <a:pt x="308728" y="213290"/>
                  </a:cubicBezTo>
                  <a:lnTo>
                    <a:pt x="337855" y="163277"/>
                  </a:lnTo>
                  <a:cubicBezTo>
                    <a:pt x="379654" y="91506"/>
                    <a:pt x="483660" y="91899"/>
                    <a:pt x="524916" y="163983"/>
                  </a:cubicBezTo>
                  <a:lnTo>
                    <a:pt x="553664" y="214214"/>
                  </a:lnTo>
                  <a:cubicBezTo>
                    <a:pt x="594920" y="286298"/>
                    <a:pt x="698925" y="286691"/>
                    <a:pt x="740724" y="214920"/>
                  </a:cubicBezTo>
                  <a:lnTo>
                    <a:pt x="769852" y="164907"/>
                  </a:lnTo>
                  <a:cubicBezTo>
                    <a:pt x="811651" y="93136"/>
                    <a:pt x="915656" y="93529"/>
                    <a:pt x="956912" y="165613"/>
                  </a:cubicBezTo>
                  <a:lnTo>
                    <a:pt x="985661" y="215845"/>
                  </a:lnTo>
                  <a:cubicBezTo>
                    <a:pt x="1026917" y="287929"/>
                    <a:pt x="1130922" y="288321"/>
                    <a:pt x="1172721" y="216551"/>
                  </a:cubicBezTo>
                  <a:lnTo>
                    <a:pt x="1201850" y="166537"/>
                  </a:lnTo>
                  <a:cubicBezTo>
                    <a:pt x="1243649" y="94766"/>
                    <a:pt x="1347654" y="95159"/>
                    <a:pt x="1388910" y="167243"/>
                  </a:cubicBezTo>
                  <a:lnTo>
                    <a:pt x="1417658" y="217475"/>
                  </a:lnTo>
                  <a:cubicBezTo>
                    <a:pt x="1458914" y="289559"/>
                    <a:pt x="1562919" y="289952"/>
                    <a:pt x="1604718" y="218181"/>
                  </a:cubicBezTo>
                  <a:lnTo>
                    <a:pt x="1633847" y="168167"/>
                  </a:lnTo>
                  <a:cubicBezTo>
                    <a:pt x="1675646" y="96397"/>
                    <a:pt x="1779651" y="96790"/>
                    <a:pt x="1820907" y="168874"/>
                  </a:cubicBezTo>
                  <a:lnTo>
                    <a:pt x="1849655" y="219105"/>
                  </a:lnTo>
                  <a:cubicBezTo>
                    <a:pt x="1890911" y="291189"/>
                    <a:pt x="1994916" y="291582"/>
                    <a:pt x="2036715" y="219812"/>
                  </a:cubicBezTo>
                  <a:lnTo>
                    <a:pt x="2065844" y="169798"/>
                  </a:lnTo>
                  <a:cubicBezTo>
                    <a:pt x="2107643" y="98027"/>
                    <a:pt x="2211648" y="98420"/>
                    <a:pt x="2252904" y="170504"/>
                  </a:cubicBezTo>
                  <a:lnTo>
                    <a:pt x="2281652" y="220736"/>
                  </a:lnTo>
                  <a:cubicBezTo>
                    <a:pt x="2322909" y="292820"/>
                    <a:pt x="2426914" y="293212"/>
                    <a:pt x="2468713" y="221441"/>
                  </a:cubicBezTo>
                  <a:lnTo>
                    <a:pt x="2497840" y="171428"/>
                  </a:lnTo>
                  <a:cubicBezTo>
                    <a:pt x="2539639" y="99658"/>
                    <a:pt x="2643644" y="100050"/>
                    <a:pt x="2684900" y="172134"/>
                  </a:cubicBezTo>
                  <a:lnTo>
                    <a:pt x="2713649" y="222366"/>
                  </a:lnTo>
                  <a:cubicBezTo>
                    <a:pt x="2754905" y="294450"/>
                    <a:pt x="2858911" y="294843"/>
                    <a:pt x="2900710" y="223072"/>
                  </a:cubicBezTo>
                  <a:lnTo>
                    <a:pt x="2929837" y="173059"/>
                  </a:lnTo>
                  <a:cubicBezTo>
                    <a:pt x="2971636" y="101288"/>
                    <a:pt x="3075641" y="101681"/>
                    <a:pt x="3116897" y="173765"/>
                  </a:cubicBezTo>
                  <a:lnTo>
                    <a:pt x="3145646" y="223997"/>
                  </a:lnTo>
                  <a:cubicBezTo>
                    <a:pt x="3186902" y="296081"/>
                    <a:pt x="3290908" y="296473"/>
                    <a:pt x="3332707" y="224702"/>
                  </a:cubicBezTo>
                  <a:lnTo>
                    <a:pt x="3455975" y="13043"/>
                  </a:lnTo>
                </a:path>
              </a:pathLst>
            </a:custGeom>
            <a:ln w="6350" cap="flat" cmpd="sng" algn="ctr">
              <a:solidFill>
                <a:schemeClr val="bg1">
                  <a:lumMod val="50000"/>
                  <a:alpha val="41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100000"/>
                  </a:schemeClr>
                </a:solidFill>
              </a:endParaRPr>
            </a:p>
          </p:txBody>
        </p:sp>
        <p:sp>
          <p:nvSpPr>
            <p:cNvPr id="184" name="Freeform 3">
              <a:extLst>
                <a:ext uri="{FF2B5EF4-FFF2-40B4-BE49-F238E27FC236}">
                  <a16:creationId xmlns:a16="http://schemas.microsoft.com/office/drawing/2014/main" id="{3DA9B5B9-D742-46F7-5639-D2E6D4B9DC79}"/>
                </a:ext>
              </a:extLst>
            </p:cNvPr>
            <p:cNvSpPr/>
            <p:nvPr/>
          </p:nvSpPr>
          <p:spPr>
            <a:xfrm>
              <a:off x="5715083" y="3188914"/>
              <a:ext cx="3455976" cy="296474"/>
            </a:xfrm>
            <a:custGeom>
              <a:avLst/>
              <a:gdLst/>
              <a:ahLst/>
              <a:cxnLst/>
              <a:rect l="0" t="0" r="0" b="0"/>
              <a:pathLst>
                <a:path w="3455976" h="296474">
                  <a:moveTo>
                    <a:pt x="0" y="0"/>
                  </a:moveTo>
                  <a:lnTo>
                    <a:pt x="121668" y="212584"/>
                  </a:lnTo>
                  <a:cubicBezTo>
                    <a:pt x="162923" y="284668"/>
                    <a:pt x="266929" y="285061"/>
                    <a:pt x="308728" y="213290"/>
                  </a:cubicBezTo>
                  <a:lnTo>
                    <a:pt x="337855" y="163277"/>
                  </a:lnTo>
                  <a:cubicBezTo>
                    <a:pt x="379654" y="91506"/>
                    <a:pt x="483660" y="91899"/>
                    <a:pt x="524916" y="163983"/>
                  </a:cubicBezTo>
                  <a:lnTo>
                    <a:pt x="553664" y="214214"/>
                  </a:lnTo>
                  <a:cubicBezTo>
                    <a:pt x="594920" y="286298"/>
                    <a:pt x="698925" y="286691"/>
                    <a:pt x="740724" y="214920"/>
                  </a:cubicBezTo>
                  <a:lnTo>
                    <a:pt x="769852" y="164907"/>
                  </a:lnTo>
                  <a:cubicBezTo>
                    <a:pt x="811651" y="93136"/>
                    <a:pt x="915656" y="93529"/>
                    <a:pt x="956912" y="165613"/>
                  </a:cubicBezTo>
                  <a:lnTo>
                    <a:pt x="985661" y="215845"/>
                  </a:lnTo>
                  <a:cubicBezTo>
                    <a:pt x="1026917" y="287929"/>
                    <a:pt x="1130922" y="288321"/>
                    <a:pt x="1172721" y="216551"/>
                  </a:cubicBezTo>
                  <a:lnTo>
                    <a:pt x="1201850" y="166537"/>
                  </a:lnTo>
                  <a:cubicBezTo>
                    <a:pt x="1243649" y="94766"/>
                    <a:pt x="1347654" y="95159"/>
                    <a:pt x="1388910" y="167243"/>
                  </a:cubicBezTo>
                  <a:lnTo>
                    <a:pt x="1417658" y="217475"/>
                  </a:lnTo>
                  <a:cubicBezTo>
                    <a:pt x="1458914" y="289559"/>
                    <a:pt x="1562919" y="289952"/>
                    <a:pt x="1604718" y="218181"/>
                  </a:cubicBezTo>
                  <a:lnTo>
                    <a:pt x="1633847" y="168167"/>
                  </a:lnTo>
                  <a:cubicBezTo>
                    <a:pt x="1675646" y="96397"/>
                    <a:pt x="1779651" y="96790"/>
                    <a:pt x="1820907" y="168874"/>
                  </a:cubicBezTo>
                  <a:lnTo>
                    <a:pt x="1849655" y="219105"/>
                  </a:lnTo>
                  <a:cubicBezTo>
                    <a:pt x="1890911" y="291189"/>
                    <a:pt x="1994916" y="291582"/>
                    <a:pt x="2036715" y="219812"/>
                  </a:cubicBezTo>
                  <a:lnTo>
                    <a:pt x="2065844" y="169798"/>
                  </a:lnTo>
                  <a:cubicBezTo>
                    <a:pt x="2107643" y="98027"/>
                    <a:pt x="2211648" y="98420"/>
                    <a:pt x="2252904" y="170504"/>
                  </a:cubicBezTo>
                  <a:lnTo>
                    <a:pt x="2281652" y="220736"/>
                  </a:lnTo>
                  <a:cubicBezTo>
                    <a:pt x="2322909" y="292820"/>
                    <a:pt x="2426914" y="293212"/>
                    <a:pt x="2468713" y="221441"/>
                  </a:cubicBezTo>
                  <a:lnTo>
                    <a:pt x="2497840" y="171428"/>
                  </a:lnTo>
                  <a:cubicBezTo>
                    <a:pt x="2539639" y="99658"/>
                    <a:pt x="2643644" y="100050"/>
                    <a:pt x="2684900" y="172134"/>
                  </a:cubicBezTo>
                  <a:lnTo>
                    <a:pt x="2713649" y="222366"/>
                  </a:lnTo>
                  <a:cubicBezTo>
                    <a:pt x="2754905" y="294450"/>
                    <a:pt x="2858911" y="294843"/>
                    <a:pt x="2900710" y="223072"/>
                  </a:cubicBezTo>
                  <a:lnTo>
                    <a:pt x="2929837" y="173059"/>
                  </a:lnTo>
                  <a:cubicBezTo>
                    <a:pt x="2971636" y="101288"/>
                    <a:pt x="3075641" y="101681"/>
                    <a:pt x="3116897" y="173765"/>
                  </a:cubicBezTo>
                  <a:lnTo>
                    <a:pt x="3145646" y="223997"/>
                  </a:lnTo>
                  <a:cubicBezTo>
                    <a:pt x="3186902" y="296081"/>
                    <a:pt x="3290908" y="296473"/>
                    <a:pt x="3332707" y="224702"/>
                  </a:cubicBezTo>
                  <a:lnTo>
                    <a:pt x="3455975" y="13043"/>
                  </a:lnTo>
                </a:path>
              </a:pathLst>
            </a:custGeom>
            <a:ln>
              <a:solidFill>
                <a:schemeClr val="bg1">
                  <a:lumMod val="50000"/>
                  <a:alpha val="41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32" name="矩形: 圆角 131">
            <a:extLst>
              <a:ext uri="{FF2B5EF4-FFF2-40B4-BE49-F238E27FC236}">
                <a16:creationId xmlns:a16="http://schemas.microsoft.com/office/drawing/2014/main" id="{9E284F30-8C1E-0335-5D91-42F329227D78}"/>
              </a:ext>
            </a:extLst>
          </p:cNvPr>
          <p:cNvSpPr/>
          <p:nvPr userDrawn="1"/>
        </p:nvSpPr>
        <p:spPr>
          <a:xfrm>
            <a:off x="2573981" y="2783908"/>
            <a:ext cx="7160844" cy="451054"/>
          </a:xfrm>
          <a:prstGeom prst="roundRect">
            <a:avLst>
              <a:gd name="adj" fmla="val 50000"/>
            </a:avLst>
          </a:prstGeom>
          <a:solidFill>
            <a:schemeClr val="accent1">
              <a:lumMod val="5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形状 136">
            <a:extLst>
              <a:ext uri="{FF2B5EF4-FFF2-40B4-BE49-F238E27FC236}">
                <a16:creationId xmlns:a16="http://schemas.microsoft.com/office/drawing/2014/main" id="{76797945-AA67-8B8A-FDD2-23EE41C7D315}"/>
              </a:ext>
            </a:extLst>
          </p:cNvPr>
          <p:cNvSpPr/>
          <p:nvPr userDrawn="1"/>
        </p:nvSpPr>
        <p:spPr>
          <a:xfrm>
            <a:off x="2843917" y="3128530"/>
            <a:ext cx="6620972" cy="2254463"/>
          </a:xfrm>
          <a:custGeom>
            <a:avLst/>
            <a:gdLst>
              <a:gd name="connsiteX0" fmla="*/ 0 w 6620972"/>
              <a:gd name="connsiteY0" fmla="*/ 0 h 2254463"/>
              <a:gd name="connsiteX1" fmla="*/ 6620972 w 6620972"/>
              <a:gd name="connsiteY1" fmla="*/ 0 h 2254463"/>
              <a:gd name="connsiteX2" fmla="*/ 6620972 w 6620972"/>
              <a:gd name="connsiteY2" fmla="*/ 2254463 h 2254463"/>
              <a:gd name="connsiteX3" fmla="*/ 447271 w 6620972"/>
              <a:gd name="connsiteY3" fmla="*/ 2254463 h 2254463"/>
              <a:gd name="connsiteX4" fmla="*/ 0 w 6620972"/>
              <a:gd name="connsiteY4" fmla="*/ 1788700 h 2254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972" h="2254463">
                <a:moveTo>
                  <a:pt x="0" y="0"/>
                </a:moveTo>
                <a:lnTo>
                  <a:pt x="6620972" y="0"/>
                </a:lnTo>
                <a:lnTo>
                  <a:pt x="6620972" y="2254463"/>
                </a:lnTo>
                <a:lnTo>
                  <a:pt x="447271" y="2254463"/>
                </a:lnTo>
                <a:lnTo>
                  <a:pt x="0" y="1788700"/>
                </a:lnTo>
                <a:close/>
              </a:path>
            </a:pathLst>
          </a:custGeom>
          <a:solidFill>
            <a:srgbClr val="FF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4" name="矩形 133">
            <a:extLst>
              <a:ext uri="{FF2B5EF4-FFF2-40B4-BE49-F238E27FC236}">
                <a16:creationId xmlns:a16="http://schemas.microsoft.com/office/drawing/2014/main" id="{5E2722C2-951B-6685-F7B3-0F8A91CCDB60}"/>
              </a:ext>
            </a:extLst>
          </p:cNvPr>
          <p:cNvSpPr/>
          <p:nvPr userDrawn="1"/>
        </p:nvSpPr>
        <p:spPr>
          <a:xfrm>
            <a:off x="2843917" y="2976022"/>
            <a:ext cx="6620972" cy="252892"/>
          </a:xfrm>
          <a:prstGeom prst="rect">
            <a:avLst/>
          </a:prstGeom>
          <a:solidFill>
            <a:schemeClr val="accent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a:extLst>
              <a:ext uri="{FF2B5EF4-FFF2-40B4-BE49-F238E27FC236}">
                <a16:creationId xmlns:a16="http://schemas.microsoft.com/office/drawing/2014/main" id="{000C7662-4F6D-4B06-BB36-235FC06BF816}"/>
              </a:ext>
            </a:extLst>
          </p:cNvPr>
          <p:cNvSpPr>
            <a:spLocks noGrp="1"/>
          </p:cNvSpPr>
          <p:nvPr>
            <p:ph type="title" hasCustomPrompt="1"/>
          </p:nvPr>
        </p:nvSpPr>
        <p:spPr>
          <a:xfrm>
            <a:off x="3957374" y="3388369"/>
            <a:ext cx="4277252" cy="707886"/>
          </a:xfrm>
          <a:prstGeom prst="rect">
            <a:avLst/>
          </a:prstGeom>
        </p:spPr>
        <p:txBody>
          <a:bodyPr vert="horz" wrap="square" lIns="91440" tIns="45720" rIns="91440" bIns="45720" rtlCol="0" anchor="b">
            <a:spAutoFit/>
          </a:bodyPr>
          <a:lstStyle>
            <a:lvl1pPr algn="ctr">
              <a:lnSpc>
                <a:spcPct val="100000"/>
              </a:lnSpc>
              <a:defRPr lang="zh-CN" altLang="en-US" sz="4000"/>
            </a:lvl1pPr>
          </a:lstStyle>
          <a:p>
            <a:pPr lvl="0" defTabSz="914354"/>
            <a:r>
              <a:rPr lang="zh-CN" altLang="en-US" dirty="0"/>
              <a:t>单击此处添加标题</a:t>
            </a:r>
          </a:p>
        </p:txBody>
      </p:sp>
      <p:sp>
        <p:nvSpPr>
          <p:cNvPr id="3" name="Text Placeholder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3338330" y="4227699"/>
            <a:ext cx="5515341" cy="431400"/>
          </a:xfrm>
          <a:prstGeom prst="rect">
            <a:avLst/>
          </a:prstGeom>
        </p:spPr>
        <p:txBody>
          <a:bodyPr wrap="square">
            <a:spAutoFit/>
          </a:bodyPr>
          <a:lstStyle>
            <a:lvl1pPr marL="0" indent="0" algn="ctr">
              <a:lnSpc>
                <a:spcPct val="120000"/>
              </a:lnSpc>
              <a:spcBef>
                <a:spcPts val="0"/>
              </a:spcBef>
              <a:buNone/>
              <a:defRPr lang="en-US" altLang="zh-CN" sz="2000" kern="1200">
                <a:solidFill>
                  <a:schemeClr val="tx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单击此处添加文本</a:t>
            </a:r>
          </a:p>
        </p:txBody>
      </p:sp>
      <p:sp>
        <p:nvSpPr>
          <p:cNvPr id="135" name="直角三角形 134">
            <a:extLst>
              <a:ext uri="{FF2B5EF4-FFF2-40B4-BE49-F238E27FC236}">
                <a16:creationId xmlns:a16="http://schemas.microsoft.com/office/drawing/2014/main" id="{6A11885E-9D41-7289-1825-9111D7C60108}"/>
              </a:ext>
            </a:extLst>
          </p:cNvPr>
          <p:cNvSpPr/>
          <p:nvPr userDrawn="1"/>
        </p:nvSpPr>
        <p:spPr>
          <a:xfrm flipH="1" flipV="1">
            <a:off x="2839794" y="4921815"/>
            <a:ext cx="452016" cy="450000"/>
          </a:xfrm>
          <a:prstGeom prst="rtTriangle">
            <a:avLst/>
          </a:prstGeom>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8" name="组合 137">
            <a:extLst>
              <a:ext uri="{FF2B5EF4-FFF2-40B4-BE49-F238E27FC236}">
                <a16:creationId xmlns:a16="http://schemas.microsoft.com/office/drawing/2014/main" id="{9FAC1901-5C87-8042-4850-C727B5CA75E3}"/>
              </a:ext>
            </a:extLst>
          </p:cNvPr>
          <p:cNvGrpSpPr/>
          <p:nvPr userDrawn="1"/>
        </p:nvGrpSpPr>
        <p:grpSpPr>
          <a:xfrm rot="17454637">
            <a:off x="8853646" y="5085405"/>
            <a:ext cx="722099" cy="631852"/>
            <a:chOff x="7245725" y="5470325"/>
            <a:chExt cx="3595788" cy="3146390"/>
          </a:xfrm>
        </p:grpSpPr>
        <p:sp>
          <p:nvSpPr>
            <p:cNvPr id="139" name="任意多边形: 形状 138">
              <a:extLst>
                <a:ext uri="{FF2B5EF4-FFF2-40B4-BE49-F238E27FC236}">
                  <a16:creationId xmlns:a16="http://schemas.microsoft.com/office/drawing/2014/main" id="{10F83AFB-54D4-4050-EC7C-5557AE8776C0}"/>
                </a:ext>
              </a:extLst>
            </p:cNvPr>
            <p:cNvSpPr/>
            <p:nvPr userDrawn="1"/>
          </p:nvSpPr>
          <p:spPr>
            <a:xfrm rot="2700000">
              <a:off x="8061045" y="5836248"/>
              <a:ext cx="2390171" cy="3170764"/>
            </a:xfrm>
            <a:custGeom>
              <a:avLst/>
              <a:gdLst>
                <a:gd name="connsiteX0" fmla="*/ 0 w 2390171"/>
                <a:gd name="connsiteY0" fmla="*/ 0 h 3170764"/>
                <a:gd name="connsiteX1" fmla="*/ 807167 w 2390171"/>
                <a:gd name="connsiteY1" fmla="*/ 0 h 3170764"/>
                <a:gd name="connsiteX2" fmla="*/ 2390171 w 2390171"/>
                <a:gd name="connsiteY2" fmla="*/ 1585382 h 3170764"/>
                <a:gd name="connsiteX3" fmla="*/ 807167 w 2390171"/>
                <a:gd name="connsiteY3" fmla="*/ 3170764 h 3170764"/>
                <a:gd name="connsiteX4" fmla="*/ 1 w 2390171"/>
                <a:gd name="connsiteY4" fmla="*/ 3170764 h 31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171" h="3170764">
                  <a:moveTo>
                    <a:pt x="0" y="0"/>
                  </a:moveTo>
                  <a:lnTo>
                    <a:pt x="807167" y="0"/>
                  </a:lnTo>
                  <a:lnTo>
                    <a:pt x="2390171" y="1585382"/>
                  </a:lnTo>
                  <a:lnTo>
                    <a:pt x="807167" y="3170764"/>
                  </a:lnTo>
                  <a:lnTo>
                    <a:pt x="1" y="3170764"/>
                  </a:lnTo>
                  <a:close/>
                </a:path>
              </a:pathLst>
            </a:custGeom>
            <a:pattFill prst="dotDmnd">
              <a:fgClr>
                <a:schemeClr val="tx1"/>
              </a:fgClr>
              <a:bgClr>
                <a:schemeClr val="bg1"/>
              </a:bgClr>
            </a:patt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0" name="直角三角形 139">
              <a:extLst>
                <a:ext uri="{FF2B5EF4-FFF2-40B4-BE49-F238E27FC236}">
                  <a16:creationId xmlns:a16="http://schemas.microsoft.com/office/drawing/2014/main" id="{B9AF614E-258D-C360-C014-9AF9E7DE7709}"/>
                </a:ext>
              </a:extLst>
            </p:cNvPr>
            <p:cNvSpPr/>
            <p:nvPr userDrawn="1"/>
          </p:nvSpPr>
          <p:spPr>
            <a:xfrm flipH="1">
              <a:off x="7245725" y="5470325"/>
              <a:ext cx="2263934" cy="2263934"/>
            </a:xfrm>
            <a:prstGeom prst="rtTriangle">
              <a:avLst/>
            </a:prstGeom>
            <a:solidFill>
              <a:schemeClr val="accent3"/>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ysClr val="windowText" lastClr="000000"/>
                  </a:solidFill>
                </a:ln>
              </a:endParaRPr>
            </a:p>
          </p:txBody>
        </p:sp>
      </p:grpSp>
      <p:sp>
        <p:nvSpPr>
          <p:cNvPr id="151" name="文本框 150">
            <a:extLst>
              <a:ext uri="{FF2B5EF4-FFF2-40B4-BE49-F238E27FC236}">
                <a16:creationId xmlns:a16="http://schemas.microsoft.com/office/drawing/2014/main" id="{B4513217-B912-FC32-6514-F6F3A04DB45F}"/>
              </a:ext>
            </a:extLst>
          </p:cNvPr>
          <p:cNvSpPr txBox="1"/>
          <p:nvPr userDrawn="1"/>
        </p:nvSpPr>
        <p:spPr>
          <a:xfrm>
            <a:off x="4516502" y="1936194"/>
            <a:ext cx="1677190" cy="769441"/>
          </a:xfrm>
          <a:prstGeom prst="rect">
            <a:avLst/>
          </a:prstGeom>
          <a:noFill/>
        </p:spPr>
        <p:txBody>
          <a:bodyPr wrap="none" rtlCol="0" anchor="ctr">
            <a:spAutoFit/>
          </a:bodyPr>
          <a:lstStyle/>
          <a:p>
            <a:pPr marL="0" lvl="0" indent="0" algn="ctr" defTabSz="914400" rtl="0" eaLnBrk="1" latinLnBrk="0" hangingPunct="1">
              <a:lnSpc>
                <a:spcPct val="100000"/>
              </a:lnSpc>
              <a:spcBef>
                <a:spcPts val="1000"/>
              </a:spcBef>
              <a:buFont typeface="+mj-lt"/>
              <a:buNone/>
            </a:pPr>
            <a:r>
              <a:rPr lang="en-US" altLang="zh-CN" sz="4400" b="1" kern="1200" dirty="0">
                <a:solidFill>
                  <a:schemeClr val="tx1"/>
                </a:solidFill>
                <a:effectLst>
                  <a:outerShdw dist="63500" dir="1200000" algn="tl">
                    <a:schemeClr val="accent1"/>
                  </a:outerShdw>
                </a:effectLst>
                <a:latin typeface="+mj-ea"/>
                <a:ea typeface="+mj-ea"/>
                <a:cs typeface="+mn-cs"/>
              </a:rPr>
              <a:t>PART</a:t>
            </a:r>
            <a:endParaRPr lang="zh-CN" altLang="en-US" sz="4400" b="1" kern="1200" dirty="0">
              <a:solidFill>
                <a:schemeClr val="tx1"/>
              </a:solidFill>
              <a:effectLst>
                <a:outerShdw dist="63500" dir="1200000" algn="tl">
                  <a:schemeClr val="accent1"/>
                </a:outerShdw>
              </a:effectLst>
              <a:latin typeface="+mj-ea"/>
              <a:ea typeface="+mj-ea"/>
              <a:cs typeface="+mn-cs"/>
            </a:endParaRPr>
          </a:p>
        </p:txBody>
      </p:sp>
      <p:sp>
        <p:nvSpPr>
          <p:cNvPr id="189" name="文本占位符 188">
            <a:extLst>
              <a:ext uri="{FF2B5EF4-FFF2-40B4-BE49-F238E27FC236}">
                <a16:creationId xmlns:a16="http://schemas.microsoft.com/office/drawing/2014/main" id="{416D3C61-1B7F-587E-A7CC-AFA348876AF5}"/>
              </a:ext>
            </a:extLst>
          </p:cNvPr>
          <p:cNvSpPr>
            <a:spLocks noGrp="1"/>
          </p:cNvSpPr>
          <p:nvPr>
            <p:ph type="body" sz="quarter" idx="11" hasCustomPrompt="1"/>
          </p:nvPr>
        </p:nvSpPr>
        <p:spPr>
          <a:xfrm>
            <a:off x="6753743" y="1966803"/>
            <a:ext cx="914400" cy="769441"/>
          </a:xfrm>
          <a:prstGeom prst="rect">
            <a:avLst/>
          </a:prstGeom>
        </p:spPr>
        <p:txBody>
          <a:bodyPr>
            <a:spAutoFit/>
          </a:bodyPr>
          <a:lstStyle>
            <a:lvl1pPr marL="0" indent="0">
              <a:buFontTx/>
              <a:buNone/>
              <a:defRPr lang="zh-CN" altLang="en-US" sz="4400" b="1" kern="1200" dirty="0">
                <a:solidFill>
                  <a:schemeClr val="tx1"/>
                </a:solidFill>
                <a:effectLst>
                  <a:outerShdw dist="63500" dir="1200000" algn="tl">
                    <a:schemeClr val="accent1"/>
                  </a:outerShdw>
                </a:effectLst>
                <a:latin typeface="+mj-ea"/>
                <a:ea typeface="+mj-ea"/>
                <a:cs typeface="+mn-cs"/>
              </a:defRPr>
            </a:lvl1pPr>
          </a:lstStyle>
          <a:p>
            <a:pPr marL="0" lvl="0" indent="0" algn="ctr" defTabSz="914400" rtl="0" eaLnBrk="1" latinLnBrk="0" hangingPunct="1">
              <a:lnSpc>
                <a:spcPct val="100000"/>
              </a:lnSpc>
              <a:spcBef>
                <a:spcPts val="1000"/>
              </a:spcBef>
              <a:buFont typeface="+mj-lt"/>
              <a:buNone/>
            </a:pPr>
            <a:r>
              <a:rPr lang="en-US" altLang="zh-CN" dirty="0"/>
              <a:t>01</a:t>
            </a:r>
            <a:endParaRPr lang="zh-CN" altLang="en-US" dirty="0"/>
          </a:p>
        </p:txBody>
      </p:sp>
      <p:pic>
        <p:nvPicPr>
          <p:cNvPr id="7" name="图片 6">
            <a:extLst>
              <a:ext uri="{FF2B5EF4-FFF2-40B4-BE49-F238E27FC236}">
                <a16:creationId xmlns:a16="http://schemas.microsoft.com/office/drawing/2014/main" id="{BE52BAE0-9DE4-669D-DD23-1EAFDE789F18}"/>
              </a:ext>
            </a:extLst>
          </p:cNvPr>
          <p:cNvPicPr>
            <a:picLocks noChangeAspect="1"/>
          </p:cNvPicPr>
          <p:nvPr userDrawn="1"/>
        </p:nvPicPr>
        <p:blipFill>
          <a:blip r:embed="rId3"/>
          <a:srcRect t="44480" r="34040"/>
          <a:stretch>
            <a:fillRect/>
          </a:stretch>
        </p:blipFill>
        <p:spPr>
          <a:xfrm>
            <a:off x="11281464" y="-28266"/>
            <a:ext cx="908809" cy="764963"/>
          </a:xfrm>
          <a:custGeom>
            <a:avLst/>
            <a:gdLst>
              <a:gd name="connsiteX0" fmla="*/ 0 w 908809"/>
              <a:gd name="connsiteY0" fmla="*/ 0 h 764963"/>
              <a:gd name="connsiteX1" fmla="*/ 908809 w 908809"/>
              <a:gd name="connsiteY1" fmla="*/ 0 h 764963"/>
              <a:gd name="connsiteX2" fmla="*/ 908809 w 908809"/>
              <a:gd name="connsiteY2" fmla="*/ 764963 h 764963"/>
              <a:gd name="connsiteX3" fmla="*/ 0 w 908809"/>
              <a:gd name="connsiteY3" fmla="*/ 764963 h 764963"/>
            </a:gdLst>
            <a:ahLst/>
            <a:cxnLst>
              <a:cxn ang="0">
                <a:pos x="connsiteX0" y="connsiteY0"/>
              </a:cxn>
              <a:cxn ang="0">
                <a:pos x="connsiteX1" y="connsiteY1"/>
              </a:cxn>
              <a:cxn ang="0">
                <a:pos x="connsiteX2" y="connsiteY2"/>
              </a:cxn>
              <a:cxn ang="0">
                <a:pos x="connsiteX3" y="connsiteY3"/>
              </a:cxn>
            </a:cxnLst>
            <a:rect l="l" t="t" r="r" b="b"/>
            <a:pathLst>
              <a:path w="908809" h="764963">
                <a:moveTo>
                  <a:pt x="0" y="0"/>
                </a:moveTo>
                <a:lnTo>
                  <a:pt x="908809" y="0"/>
                </a:lnTo>
                <a:lnTo>
                  <a:pt x="908809" y="764963"/>
                </a:lnTo>
                <a:lnTo>
                  <a:pt x="0" y="764963"/>
                </a:lnTo>
                <a:close/>
              </a:path>
            </a:pathLst>
          </a:custGeom>
        </p:spPr>
      </p:pic>
      <p:pic>
        <p:nvPicPr>
          <p:cNvPr id="8" name="图片 7">
            <a:extLst>
              <a:ext uri="{FF2B5EF4-FFF2-40B4-BE49-F238E27FC236}">
                <a16:creationId xmlns:a16="http://schemas.microsoft.com/office/drawing/2014/main" id="{43E82854-D02F-8D55-8CF7-61849C21AE9C}"/>
              </a:ext>
            </a:extLst>
          </p:cNvPr>
          <p:cNvPicPr>
            <a:picLocks noChangeAspect="1"/>
          </p:cNvPicPr>
          <p:nvPr userDrawn="1"/>
        </p:nvPicPr>
        <p:blipFill>
          <a:blip r:embed="rId4"/>
          <a:srcRect r="19145"/>
          <a:stretch>
            <a:fillRect/>
          </a:stretch>
        </p:blipFill>
        <p:spPr>
          <a:xfrm>
            <a:off x="11076624" y="5711474"/>
            <a:ext cx="1114026" cy="1377815"/>
          </a:xfrm>
          <a:custGeom>
            <a:avLst/>
            <a:gdLst>
              <a:gd name="connsiteX0" fmla="*/ 0 w 1114026"/>
              <a:gd name="connsiteY0" fmla="*/ 0 h 1377815"/>
              <a:gd name="connsiteX1" fmla="*/ 1114026 w 1114026"/>
              <a:gd name="connsiteY1" fmla="*/ 0 h 1377815"/>
              <a:gd name="connsiteX2" fmla="*/ 1114026 w 1114026"/>
              <a:gd name="connsiteY2" fmla="*/ 1175494 h 1377815"/>
              <a:gd name="connsiteX3" fmla="*/ 77266 w 1114026"/>
              <a:gd name="connsiteY3" fmla="*/ 1175494 h 1377815"/>
              <a:gd name="connsiteX4" fmla="*/ 77266 w 1114026"/>
              <a:gd name="connsiteY4" fmla="*/ 1377815 h 1377815"/>
              <a:gd name="connsiteX5" fmla="*/ 0 w 1114026"/>
              <a:gd name="connsiteY5" fmla="*/ 1377815 h 1377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4026" h="1377815">
                <a:moveTo>
                  <a:pt x="0" y="0"/>
                </a:moveTo>
                <a:lnTo>
                  <a:pt x="1114026" y="0"/>
                </a:lnTo>
                <a:lnTo>
                  <a:pt x="1114026" y="1175494"/>
                </a:lnTo>
                <a:lnTo>
                  <a:pt x="77266" y="1175494"/>
                </a:lnTo>
                <a:lnTo>
                  <a:pt x="77266" y="1377815"/>
                </a:lnTo>
                <a:lnTo>
                  <a:pt x="0" y="1377815"/>
                </a:lnTo>
                <a:close/>
              </a:path>
            </a:pathLst>
          </a:custGeom>
        </p:spPr>
      </p:pic>
      <p:pic>
        <p:nvPicPr>
          <p:cNvPr id="9" name="图片 8">
            <a:extLst>
              <a:ext uri="{FF2B5EF4-FFF2-40B4-BE49-F238E27FC236}">
                <a16:creationId xmlns:a16="http://schemas.microsoft.com/office/drawing/2014/main" id="{0AACF044-3C58-3466-EC50-B049E161662A}"/>
              </a:ext>
            </a:extLst>
          </p:cNvPr>
          <p:cNvPicPr>
            <a:picLocks noChangeAspect="1"/>
          </p:cNvPicPr>
          <p:nvPr userDrawn="1"/>
        </p:nvPicPr>
        <p:blipFill>
          <a:blip r:embed="rId3"/>
          <a:srcRect l="64595"/>
          <a:stretch>
            <a:fillRect/>
          </a:stretch>
        </p:blipFill>
        <p:spPr>
          <a:xfrm>
            <a:off x="-64498" y="2980252"/>
            <a:ext cx="487809" cy="1377815"/>
          </a:xfrm>
          <a:custGeom>
            <a:avLst/>
            <a:gdLst>
              <a:gd name="connsiteX0" fmla="*/ 0 w 487809"/>
              <a:gd name="connsiteY0" fmla="*/ 0 h 1377815"/>
              <a:gd name="connsiteX1" fmla="*/ 487809 w 487809"/>
              <a:gd name="connsiteY1" fmla="*/ 0 h 1377815"/>
              <a:gd name="connsiteX2" fmla="*/ 487809 w 487809"/>
              <a:gd name="connsiteY2" fmla="*/ 1377815 h 1377815"/>
              <a:gd name="connsiteX3" fmla="*/ 0 w 487809"/>
              <a:gd name="connsiteY3" fmla="*/ 1377815 h 1377815"/>
            </a:gdLst>
            <a:ahLst/>
            <a:cxnLst>
              <a:cxn ang="0">
                <a:pos x="connsiteX0" y="connsiteY0"/>
              </a:cxn>
              <a:cxn ang="0">
                <a:pos x="connsiteX1" y="connsiteY1"/>
              </a:cxn>
              <a:cxn ang="0">
                <a:pos x="connsiteX2" y="connsiteY2"/>
              </a:cxn>
              <a:cxn ang="0">
                <a:pos x="connsiteX3" y="connsiteY3"/>
              </a:cxn>
            </a:cxnLst>
            <a:rect l="l" t="t" r="r" b="b"/>
            <a:pathLst>
              <a:path w="487809" h="1377815">
                <a:moveTo>
                  <a:pt x="0" y="0"/>
                </a:moveTo>
                <a:lnTo>
                  <a:pt x="487809" y="0"/>
                </a:lnTo>
                <a:lnTo>
                  <a:pt x="487809" y="1377815"/>
                </a:lnTo>
                <a:lnTo>
                  <a:pt x="0" y="1377815"/>
                </a:lnTo>
                <a:close/>
              </a:path>
            </a:pathLst>
          </a:custGeom>
        </p:spPr>
      </p:pic>
    </p:spTree>
    <p:extLst>
      <p:ext uri="{BB962C8B-B14F-4D97-AF65-F5344CB8AC3E}">
        <p14:creationId xmlns:p14="http://schemas.microsoft.com/office/powerpoint/2010/main" val="12003297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63"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accent1"/>
        </a:solidFill>
        <a:effectLst/>
      </p:bgPr>
    </p:bg>
    <p:spTree>
      <p:nvGrpSpPr>
        <p:cNvPr id="1" name=""/>
        <p:cNvGrpSpPr/>
        <p:nvPr/>
      </p:nvGrpSpPr>
      <p:grpSpPr>
        <a:xfrm>
          <a:off x="0" y="0"/>
          <a:ext cx="0" cy="0"/>
          <a:chOff x="0" y="0"/>
          <a:chExt cx="0" cy="0"/>
        </a:xfrm>
      </p:grpSpPr>
      <p:sp>
        <p:nvSpPr>
          <p:cNvPr id="6" name="任意多边形: 形状 5">
            <a:extLst>
              <a:ext uri="{FF2B5EF4-FFF2-40B4-BE49-F238E27FC236}">
                <a16:creationId xmlns:a16="http://schemas.microsoft.com/office/drawing/2014/main" id="{6DC2346E-047D-31FD-A1AB-56A8CE9F0657}"/>
              </a:ext>
            </a:extLst>
          </p:cNvPr>
          <p:cNvSpPr/>
          <p:nvPr userDrawn="1"/>
        </p:nvSpPr>
        <p:spPr>
          <a:xfrm>
            <a:off x="-6350" y="-23429"/>
            <a:ext cx="12154170" cy="1958860"/>
          </a:xfrm>
          <a:custGeom>
            <a:avLst/>
            <a:gdLst>
              <a:gd name="connsiteX0" fmla="*/ 0 w 12154170"/>
              <a:gd name="connsiteY0" fmla="*/ 0 h 1958860"/>
              <a:gd name="connsiteX1" fmla="*/ 12154170 w 12154170"/>
              <a:gd name="connsiteY1" fmla="*/ 0 h 1958860"/>
              <a:gd name="connsiteX2" fmla="*/ 12150669 w 12154170"/>
              <a:gd name="connsiteY2" fmla="*/ 55703 h 1958860"/>
              <a:gd name="connsiteX3" fmla="*/ 12061372 w 12154170"/>
              <a:gd name="connsiteY3" fmla="*/ 1626572 h 1958860"/>
              <a:gd name="connsiteX4" fmla="*/ 10704511 w 12154170"/>
              <a:gd name="connsiteY4" fmla="*/ 1723378 h 1958860"/>
              <a:gd name="connsiteX5" fmla="*/ 1487489 w 12154170"/>
              <a:gd name="connsiteY5" fmla="*/ 1723378 h 1958860"/>
              <a:gd name="connsiteX6" fmla="*/ 0 w 12154170"/>
              <a:gd name="connsiteY6" fmla="*/ 62538 h 195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4170" h="1958860">
                <a:moveTo>
                  <a:pt x="0" y="0"/>
                </a:moveTo>
                <a:lnTo>
                  <a:pt x="12154170" y="0"/>
                </a:lnTo>
                <a:lnTo>
                  <a:pt x="12150669" y="55703"/>
                </a:lnTo>
                <a:cubicBezTo>
                  <a:pt x="12112399" y="653919"/>
                  <a:pt x="12061372" y="1364024"/>
                  <a:pt x="12061372" y="1626572"/>
                </a:cubicBezTo>
                <a:cubicBezTo>
                  <a:pt x="12061372" y="2312813"/>
                  <a:pt x="11526028" y="1723378"/>
                  <a:pt x="10704511" y="1723378"/>
                </a:cubicBezTo>
                <a:lnTo>
                  <a:pt x="1487489" y="1723378"/>
                </a:lnTo>
                <a:cubicBezTo>
                  <a:pt x="665972" y="1723378"/>
                  <a:pt x="0" y="748780"/>
                  <a:pt x="0" y="62538"/>
                </a:cubicBezTo>
                <a:close/>
              </a:path>
            </a:pathLst>
          </a:cu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 name="任意多边形: 形状 6">
            <a:extLst>
              <a:ext uri="{FF2B5EF4-FFF2-40B4-BE49-F238E27FC236}">
                <a16:creationId xmlns:a16="http://schemas.microsoft.com/office/drawing/2014/main" id="{C269BB23-4BF5-678C-C23D-8D634BC23A54}"/>
              </a:ext>
            </a:extLst>
          </p:cNvPr>
          <p:cNvSpPr/>
          <p:nvPr userDrawn="1"/>
        </p:nvSpPr>
        <p:spPr>
          <a:xfrm>
            <a:off x="-6349" y="4674433"/>
            <a:ext cx="12159563" cy="2194146"/>
          </a:xfrm>
          <a:custGeom>
            <a:avLst/>
            <a:gdLst>
              <a:gd name="connsiteX0" fmla="*/ 8266111 w 12159563"/>
              <a:gd name="connsiteY0" fmla="*/ 0 h 2194146"/>
              <a:gd name="connsiteX1" fmla="*/ 12126686 w 12159563"/>
              <a:gd name="connsiteY1" fmla="*/ 1182688 h 2194146"/>
              <a:gd name="connsiteX2" fmla="*/ 12159563 w 12159563"/>
              <a:gd name="connsiteY2" fmla="*/ 2194146 h 2194146"/>
              <a:gd name="connsiteX3" fmla="*/ 0 w 12159563"/>
              <a:gd name="connsiteY3" fmla="*/ 2194146 h 2194146"/>
              <a:gd name="connsiteX4" fmla="*/ 0 w 12159563"/>
              <a:gd name="connsiteY4" fmla="*/ 1683431 h 2194146"/>
              <a:gd name="connsiteX5" fmla="*/ 1487489 w 12159563"/>
              <a:gd name="connsiteY5" fmla="*/ 195942 h 2194146"/>
              <a:gd name="connsiteX6" fmla="*/ 8266111 w 12159563"/>
              <a:gd name="connsiteY6" fmla="*/ 0 h 21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9563" h="2194146">
                <a:moveTo>
                  <a:pt x="8266111" y="0"/>
                </a:moveTo>
                <a:cubicBezTo>
                  <a:pt x="8412714" y="2830286"/>
                  <a:pt x="12126686" y="361171"/>
                  <a:pt x="12126686" y="1182688"/>
                </a:cubicBezTo>
                <a:lnTo>
                  <a:pt x="12159563" y="2194146"/>
                </a:lnTo>
                <a:lnTo>
                  <a:pt x="0" y="2194146"/>
                </a:lnTo>
                <a:lnTo>
                  <a:pt x="0" y="1683431"/>
                </a:lnTo>
                <a:cubicBezTo>
                  <a:pt x="0" y="861914"/>
                  <a:pt x="665972" y="195942"/>
                  <a:pt x="1487489" y="195942"/>
                </a:cubicBezTo>
                <a:cubicBezTo>
                  <a:pt x="3014058" y="1589313"/>
                  <a:pt x="2015142" y="2699657"/>
                  <a:pt x="8266111" y="0"/>
                </a:cubicBezTo>
                <a:close/>
              </a:path>
            </a:pathLst>
          </a:cu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8" name="组合 7">
            <a:extLst>
              <a:ext uri="{FF2B5EF4-FFF2-40B4-BE49-F238E27FC236}">
                <a16:creationId xmlns:a16="http://schemas.microsoft.com/office/drawing/2014/main" id="{ED487B10-AF9B-BE63-A082-ABC132C508B3}"/>
              </a:ext>
            </a:extLst>
          </p:cNvPr>
          <p:cNvGrpSpPr/>
          <p:nvPr userDrawn="1"/>
        </p:nvGrpSpPr>
        <p:grpSpPr>
          <a:xfrm>
            <a:off x="32229" y="-18717"/>
            <a:ext cx="12192002" cy="6858000"/>
            <a:chOff x="-1" y="0"/>
            <a:chExt cx="12192002" cy="6858000"/>
          </a:xfrm>
        </p:grpSpPr>
        <p:grpSp>
          <p:nvGrpSpPr>
            <p:cNvPr id="9" name="组合 8">
              <a:extLst>
                <a:ext uri="{FF2B5EF4-FFF2-40B4-BE49-F238E27FC236}">
                  <a16:creationId xmlns:a16="http://schemas.microsoft.com/office/drawing/2014/main" id="{C59E9EC3-5505-046B-C899-2A2CCEC916B1}"/>
                </a:ext>
              </a:extLst>
            </p:cNvPr>
            <p:cNvGrpSpPr/>
            <p:nvPr userDrawn="1"/>
          </p:nvGrpSpPr>
          <p:grpSpPr>
            <a:xfrm>
              <a:off x="218901" y="0"/>
              <a:ext cx="11754197" cy="6858000"/>
              <a:chOff x="216131" y="0"/>
              <a:chExt cx="11754197" cy="6858000"/>
            </a:xfrm>
          </p:grpSpPr>
          <p:cxnSp>
            <p:nvCxnSpPr>
              <p:cNvPr id="56" name="直接连接符 55">
                <a:extLst>
                  <a:ext uri="{FF2B5EF4-FFF2-40B4-BE49-F238E27FC236}">
                    <a16:creationId xmlns:a16="http://schemas.microsoft.com/office/drawing/2014/main" id="{70CADD7B-4E94-6AE3-58DC-5FAEDDB971A4}"/>
                  </a:ext>
                </a:extLst>
              </p:cNvPr>
              <p:cNvCxnSpPr/>
              <p:nvPr userDrawn="1"/>
            </p:nvCxnSpPr>
            <p:spPr>
              <a:xfrm>
                <a:off x="216131" y="0"/>
                <a:ext cx="0" cy="6858000"/>
              </a:xfrm>
              <a:prstGeom prst="line">
                <a:avLst/>
              </a:prstGeom>
              <a:ln w="9525">
                <a:solidFill>
                  <a:schemeClr val="bg1">
                    <a:lumMod val="95000"/>
                    <a:alpha val="36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26B1F3C7-21FB-8906-09FA-BFC374D0DBBF}"/>
                  </a:ext>
                </a:extLst>
              </p:cNvPr>
              <p:cNvCxnSpPr>
                <a:cxnSpLocks/>
              </p:cNvCxnSpPr>
              <p:nvPr userDrawn="1"/>
            </p:nvCxnSpPr>
            <p:spPr>
              <a:xfrm>
                <a:off x="50281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CAD2C2C6-A0BD-5743-FF39-042F3309149D}"/>
                  </a:ext>
                </a:extLst>
              </p:cNvPr>
              <p:cNvCxnSpPr>
                <a:cxnSpLocks/>
              </p:cNvCxnSpPr>
              <p:nvPr userDrawn="1"/>
            </p:nvCxnSpPr>
            <p:spPr>
              <a:xfrm>
                <a:off x="78950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B7E50AA9-D76C-B5C0-B3A5-2F08906E5887}"/>
                  </a:ext>
                </a:extLst>
              </p:cNvPr>
              <p:cNvCxnSpPr>
                <a:cxnSpLocks/>
              </p:cNvCxnSpPr>
              <p:nvPr userDrawn="1"/>
            </p:nvCxnSpPr>
            <p:spPr>
              <a:xfrm>
                <a:off x="107619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2E88885F-9179-D80F-6B20-3877BAD0BF11}"/>
                  </a:ext>
                </a:extLst>
              </p:cNvPr>
              <p:cNvCxnSpPr>
                <a:cxnSpLocks/>
              </p:cNvCxnSpPr>
              <p:nvPr userDrawn="1"/>
            </p:nvCxnSpPr>
            <p:spPr>
              <a:xfrm>
                <a:off x="136288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34104DB6-3B9F-26ED-9072-5C35055478BF}"/>
                  </a:ext>
                </a:extLst>
              </p:cNvPr>
              <p:cNvCxnSpPr>
                <a:cxnSpLocks/>
              </p:cNvCxnSpPr>
              <p:nvPr userDrawn="1"/>
            </p:nvCxnSpPr>
            <p:spPr>
              <a:xfrm>
                <a:off x="164957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200AD918-6AF4-FDBC-E4FF-1673AAF5F37A}"/>
                  </a:ext>
                </a:extLst>
              </p:cNvPr>
              <p:cNvCxnSpPr>
                <a:cxnSpLocks/>
              </p:cNvCxnSpPr>
              <p:nvPr userDrawn="1"/>
            </p:nvCxnSpPr>
            <p:spPr>
              <a:xfrm>
                <a:off x="193625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215A2269-1EB3-F92C-ECFB-B0E14CAC5616}"/>
                  </a:ext>
                </a:extLst>
              </p:cNvPr>
              <p:cNvCxnSpPr>
                <a:cxnSpLocks/>
              </p:cNvCxnSpPr>
              <p:nvPr userDrawn="1"/>
            </p:nvCxnSpPr>
            <p:spPr>
              <a:xfrm>
                <a:off x="222294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6B6420F6-2572-5F84-10FB-4D0522391047}"/>
                  </a:ext>
                </a:extLst>
              </p:cNvPr>
              <p:cNvCxnSpPr>
                <a:cxnSpLocks/>
              </p:cNvCxnSpPr>
              <p:nvPr userDrawn="1"/>
            </p:nvCxnSpPr>
            <p:spPr>
              <a:xfrm>
                <a:off x="250963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50F75A08-1AB8-E5D6-1816-A28AEAD4A846}"/>
                  </a:ext>
                </a:extLst>
              </p:cNvPr>
              <p:cNvCxnSpPr>
                <a:cxnSpLocks/>
              </p:cNvCxnSpPr>
              <p:nvPr userDrawn="1"/>
            </p:nvCxnSpPr>
            <p:spPr>
              <a:xfrm>
                <a:off x="279632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61B4AE5C-AC82-4356-E7CC-C7C4B4A42F59}"/>
                  </a:ext>
                </a:extLst>
              </p:cNvPr>
              <p:cNvCxnSpPr>
                <a:cxnSpLocks/>
              </p:cNvCxnSpPr>
              <p:nvPr userDrawn="1"/>
            </p:nvCxnSpPr>
            <p:spPr>
              <a:xfrm>
                <a:off x="308300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D4834457-ED35-A7DA-0581-BC82FEA94FA4}"/>
                  </a:ext>
                </a:extLst>
              </p:cNvPr>
              <p:cNvCxnSpPr>
                <a:cxnSpLocks/>
              </p:cNvCxnSpPr>
              <p:nvPr userDrawn="1"/>
            </p:nvCxnSpPr>
            <p:spPr>
              <a:xfrm>
                <a:off x="336969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977CAE57-1D0C-3A18-ACD9-EDA29601BDCD}"/>
                  </a:ext>
                </a:extLst>
              </p:cNvPr>
              <p:cNvCxnSpPr>
                <a:cxnSpLocks/>
              </p:cNvCxnSpPr>
              <p:nvPr userDrawn="1"/>
            </p:nvCxnSpPr>
            <p:spPr>
              <a:xfrm>
                <a:off x="365638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07CFAEFC-5504-EA28-DF40-CCD359AA6195}"/>
                  </a:ext>
                </a:extLst>
              </p:cNvPr>
              <p:cNvCxnSpPr>
                <a:cxnSpLocks/>
              </p:cNvCxnSpPr>
              <p:nvPr userDrawn="1"/>
            </p:nvCxnSpPr>
            <p:spPr>
              <a:xfrm>
                <a:off x="394307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4F00E384-8D2B-5904-3A26-F54084CB65AF}"/>
                  </a:ext>
                </a:extLst>
              </p:cNvPr>
              <p:cNvCxnSpPr>
                <a:cxnSpLocks/>
              </p:cNvCxnSpPr>
              <p:nvPr userDrawn="1"/>
            </p:nvCxnSpPr>
            <p:spPr>
              <a:xfrm>
                <a:off x="422975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FCB4D5B0-D222-2C5E-B1D6-ED0D5CC30C3A}"/>
                  </a:ext>
                </a:extLst>
              </p:cNvPr>
              <p:cNvCxnSpPr>
                <a:cxnSpLocks/>
              </p:cNvCxnSpPr>
              <p:nvPr userDrawn="1"/>
            </p:nvCxnSpPr>
            <p:spPr>
              <a:xfrm>
                <a:off x="451644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9A2E901A-D966-098D-371F-665DA1214073}"/>
                  </a:ext>
                </a:extLst>
              </p:cNvPr>
              <p:cNvCxnSpPr>
                <a:cxnSpLocks/>
              </p:cNvCxnSpPr>
              <p:nvPr userDrawn="1"/>
            </p:nvCxnSpPr>
            <p:spPr>
              <a:xfrm>
                <a:off x="480313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8E8C62DC-5717-C05C-07B4-E05EF5F8E3F4}"/>
                  </a:ext>
                </a:extLst>
              </p:cNvPr>
              <p:cNvCxnSpPr>
                <a:cxnSpLocks/>
              </p:cNvCxnSpPr>
              <p:nvPr userDrawn="1"/>
            </p:nvCxnSpPr>
            <p:spPr>
              <a:xfrm>
                <a:off x="508982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8B83CD1C-3A04-9AB9-5A97-3B3A06FC995B}"/>
                  </a:ext>
                </a:extLst>
              </p:cNvPr>
              <p:cNvCxnSpPr>
                <a:cxnSpLocks/>
              </p:cNvCxnSpPr>
              <p:nvPr userDrawn="1"/>
            </p:nvCxnSpPr>
            <p:spPr>
              <a:xfrm>
                <a:off x="537651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A95371E2-90E8-74BE-CE27-1A0D5744F097}"/>
                  </a:ext>
                </a:extLst>
              </p:cNvPr>
              <p:cNvCxnSpPr>
                <a:cxnSpLocks/>
              </p:cNvCxnSpPr>
              <p:nvPr userDrawn="1"/>
            </p:nvCxnSpPr>
            <p:spPr>
              <a:xfrm>
                <a:off x="566319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FB705BE6-C336-890C-2DB9-78091752BC2C}"/>
                  </a:ext>
                </a:extLst>
              </p:cNvPr>
              <p:cNvCxnSpPr>
                <a:cxnSpLocks/>
              </p:cNvCxnSpPr>
              <p:nvPr userDrawn="1"/>
            </p:nvCxnSpPr>
            <p:spPr>
              <a:xfrm>
                <a:off x="594988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C65A4951-D3C5-CB90-C699-1A016D77E5E2}"/>
                  </a:ext>
                </a:extLst>
              </p:cNvPr>
              <p:cNvCxnSpPr>
                <a:cxnSpLocks/>
              </p:cNvCxnSpPr>
              <p:nvPr userDrawn="1"/>
            </p:nvCxnSpPr>
            <p:spPr>
              <a:xfrm>
                <a:off x="623657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F7D389F1-221B-064F-5864-587F5D7E8DA1}"/>
                  </a:ext>
                </a:extLst>
              </p:cNvPr>
              <p:cNvCxnSpPr>
                <a:cxnSpLocks/>
              </p:cNvCxnSpPr>
              <p:nvPr userDrawn="1"/>
            </p:nvCxnSpPr>
            <p:spPr>
              <a:xfrm>
                <a:off x="652326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C4CE4DAA-C90A-7121-EC09-0C7E9C3E68EC}"/>
                  </a:ext>
                </a:extLst>
              </p:cNvPr>
              <p:cNvCxnSpPr>
                <a:cxnSpLocks/>
              </p:cNvCxnSpPr>
              <p:nvPr userDrawn="1"/>
            </p:nvCxnSpPr>
            <p:spPr>
              <a:xfrm>
                <a:off x="680994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CA5E1AC5-B6DA-3DC8-9BF8-0502FCA8048A}"/>
                  </a:ext>
                </a:extLst>
              </p:cNvPr>
              <p:cNvCxnSpPr>
                <a:cxnSpLocks/>
              </p:cNvCxnSpPr>
              <p:nvPr userDrawn="1"/>
            </p:nvCxnSpPr>
            <p:spPr>
              <a:xfrm>
                <a:off x="709663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474FA2F5-243D-0380-F459-50E6C1744F0B}"/>
                  </a:ext>
                </a:extLst>
              </p:cNvPr>
              <p:cNvCxnSpPr>
                <a:cxnSpLocks/>
              </p:cNvCxnSpPr>
              <p:nvPr userDrawn="1"/>
            </p:nvCxnSpPr>
            <p:spPr>
              <a:xfrm>
                <a:off x="738332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C9280529-EEA7-8D27-E5A1-42AB6EF19D3C}"/>
                  </a:ext>
                </a:extLst>
              </p:cNvPr>
              <p:cNvCxnSpPr>
                <a:cxnSpLocks/>
              </p:cNvCxnSpPr>
              <p:nvPr userDrawn="1"/>
            </p:nvCxnSpPr>
            <p:spPr>
              <a:xfrm>
                <a:off x="767001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3CB21FF6-70EA-748F-CCF5-590A42E9B503}"/>
                  </a:ext>
                </a:extLst>
              </p:cNvPr>
              <p:cNvCxnSpPr>
                <a:cxnSpLocks/>
              </p:cNvCxnSpPr>
              <p:nvPr userDrawn="1"/>
            </p:nvCxnSpPr>
            <p:spPr>
              <a:xfrm>
                <a:off x="795670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CF827526-7503-CEF2-07BB-FE4AFD207C20}"/>
                  </a:ext>
                </a:extLst>
              </p:cNvPr>
              <p:cNvCxnSpPr>
                <a:cxnSpLocks/>
              </p:cNvCxnSpPr>
              <p:nvPr userDrawn="1"/>
            </p:nvCxnSpPr>
            <p:spPr>
              <a:xfrm>
                <a:off x="824338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4E51DD68-FF28-CC32-84E1-FCC10550C3F4}"/>
                  </a:ext>
                </a:extLst>
              </p:cNvPr>
              <p:cNvCxnSpPr>
                <a:cxnSpLocks/>
              </p:cNvCxnSpPr>
              <p:nvPr userDrawn="1"/>
            </p:nvCxnSpPr>
            <p:spPr>
              <a:xfrm>
                <a:off x="853007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58C39941-30FE-C332-A300-1696EA8459E9}"/>
                  </a:ext>
                </a:extLst>
              </p:cNvPr>
              <p:cNvCxnSpPr>
                <a:cxnSpLocks/>
              </p:cNvCxnSpPr>
              <p:nvPr userDrawn="1"/>
            </p:nvCxnSpPr>
            <p:spPr>
              <a:xfrm>
                <a:off x="881676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954C1D40-7B26-447C-7DD7-56B23080F6E4}"/>
                  </a:ext>
                </a:extLst>
              </p:cNvPr>
              <p:cNvCxnSpPr>
                <a:cxnSpLocks/>
              </p:cNvCxnSpPr>
              <p:nvPr userDrawn="1"/>
            </p:nvCxnSpPr>
            <p:spPr>
              <a:xfrm>
                <a:off x="910345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5F5D2E84-1A22-251B-85F5-1BAB1A23892D}"/>
                  </a:ext>
                </a:extLst>
              </p:cNvPr>
              <p:cNvCxnSpPr>
                <a:cxnSpLocks/>
              </p:cNvCxnSpPr>
              <p:nvPr userDrawn="1"/>
            </p:nvCxnSpPr>
            <p:spPr>
              <a:xfrm>
                <a:off x="939013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5F82172B-F66A-31CD-C86D-312DA72BD25E}"/>
                  </a:ext>
                </a:extLst>
              </p:cNvPr>
              <p:cNvCxnSpPr>
                <a:cxnSpLocks/>
              </p:cNvCxnSpPr>
              <p:nvPr userDrawn="1"/>
            </p:nvCxnSpPr>
            <p:spPr>
              <a:xfrm>
                <a:off x="967682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B4FB1872-69DC-FCE7-0378-AECBDC9A97D7}"/>
                  </a:ext>
                </a:extLst>
              </p:cNvPr>
              <p:cNvCxnSpPr>
                <a:cxnSpLocks/>
              </p:cNvCxnSpPr>
              <p:nvPr userDrawn="1"/>
            </p:nvCxnSpPr>
            <p:spPr>
              <a:xfrm>
                <a:off x="996351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B0F80038-6FAC-4161-C1CB-3682303E4EA6}"/>
                  </a:ext>
                </a:extLst>
              </p:cNvPr>
              <p:cNvCxnSpPr>
                <a:cxnSpLocks/>
              </p:cNvCxnSpPr>
              <p:nvPr userDrawn="1"/>
            </p:nvCxnSpPr>
            <p:spPr>
              <a:xfrm>
                <a:off x="1025020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C3AC5B0A-F160-BEC4-B082-747D06ADBC76}"/>
                  </a:ext>
                </a:extLst>
              </p:cNvPr>
              <p:cNvCxnSpPr>
                <a:cxnSpLocks/>
              </p:cNvCxnSpPr>
              <p:nvPr userDrawn="1"/>
            </p:nvCxnSpPr>
            <p:spPr>
              <a:xfrm>
                <a:off x="1053688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CD4BD551-E3BF-B5A7-1B6D-B574ABDBF6B2}"/>
                  </a:ext>
                </a:extLst>
              </p:cNvPr>
              <p:cNvCxnSpPr>
                <a:cxnSpLocks/>
              </p:cNvCxnSpPr>
              <p:nvPr userDrawn="1"/>
            </p:nvCxnSpPr>
            <p:spPr>
              <a:xfrm>
                <a:off x="1082357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D787C7A3-B9D8-197A-E8A6-8442A57DD850}"/>
                  </a:ext>
                </a:extLst>
              </p:cNvPr>
              <p:cNvCxnSpPr>
                <a:cxnSpLocks/>
              </p:cNvCxnSpPr>
              <p:nvPr userDrawn="1"/>
            </p:nvCxnSpPr>
            <p:spPr>
              <a:xfrm>
                <a:off x="1111026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AB2C897F-7186-4B82-9138-D9F4E812C308}"/>
                  </a:ext>
                </a:extLst>
              </p:cNvPr>
              <p:cNvCxnSpPr>
                <a:cxnSpLocks/>
              </p:cNvCxnSpPr>
              <p:nvPr userDrawn="1"/>
            </p:nvCxnSpPr>
            <p:spPr>
              <a:xfrm>
                <a:off x="1139695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5AB27C45-E0B1-320C-A3F3-8B462C551C88}"/>
                  </a:ext>
                </a:extLst>
              </p:cNvPr>
              <p:cNvCxnSpPr>
                <a:cxnSpLocks/>
              </p:cNvCxnSpPr>
              <p:nvPr userDrawn="1"/>
            </p:nvCxnSpPr>
            <p:spPr>
              <a:xfrm>
                <a:off x="1168364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A88661AF-831C-AA05-A0A0-F4C81B82E447}"/>
                  </a:ext>
                </a:extLst>
              </p:cNvPr>
              <p:cNvCxnSpPr/>
              <p:nvPr userDrawn="1"/>
            </p:nvCxnSpPr>
            <p:spPr>
              <a:xfrm>
                <a:off x="11970328" y="0"/>
                <a:ext cx="0" cy="6858000"/>
              </a:xfrm>
              <a:prstGeom prst="line">
                <a:avLst/>
              </a:prstGeom>
              <a:ln w="9525">
                <a:solidFill>
                  <a:schemeClr val="bg1">
                    <a:lumMod val="95000"/>
                    <a:alpha val="36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61D0082F-F86C-F33F-0FCA-1215DCBC3019}"/>
                </a:ext>
              </a:extLst>
            </p:cNvPr>
            <p:cNvGrpSpPr/>
            <p:nvPr userDrawn="1"/>
          </p:nvGrpSpPr>
          <p:grpSpPr>
            <a:xfrm rot="5400000">
              <a:off x="2799091" y="-2667000"/>
              <a:ext cx="6593818" cy="12192002"/>
              <a:chOff x="2509633" y="0"/>
              <a:chExt cx="6593818" cy="6858000"/>
            </a:xfrm>
          </p:grpSpPr>
          <p:cxnSp>
            <p:nvCxnSpPr>
              <p:cNvPr id="32" name="直接连接符 31">
                <a:extLst>
                  <a:ext uri="{FF2B5EF4-FFF2-40B4-BE49-F238E27FC236}">
                    <a16:creationId xmlns:a16="http://schemas.microsoft.com/office/drawing/2014/main" id="{443D7A1E-8137-F65A-EE7E-0ED33C83901E}"/>
                  </a:ext>
                </a:extLst>
              </p:cNvPr>
              <p:cNvCxnSpPr>
                <a:cxnSpLocks/>
              </p:cNvCxnSpPr>
              <p:nvPr userDrawn="1"/>
            </p:nvCxnSpPr>
            <p:spPr>
              <a:xfrm>
                <a:off x="250963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F7E502BB-76BE-0F06-AA10-4D2850CC30E6}"/>
                  </a:ext>
                </a:extLst>
              </p:cNvPr>
              <p:cNvCxnSpPr>
                <a:cxnSpLocks/>
              </p:cNvCxnSpPr>
              <p:nvPr userDrawn="1"/>
            </p:nvCxnSpPr>
            <p:spPr>
              <a:xfrm>
                <a:off x="279632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5BD22198-50B3-149A-6213-B595429222D5}"/>
                  </a:ext>
                </a:extLst>
              </p:cNvPr>
              <p:cNvCxnSpPr>
                <a:cxnSpLocks/>
              </p:cNvCxnSpPr>
              <p:nvPr userDrawn="1"/>
            </p:nvCxnSpPr>
            <p:spPr>
              <a:xfrm>
                <a:off x="308300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496BE637-8B39-4A75-070A-3B68623F0E69}"/>
                  </a:ext>
                </a:extLst>
              </p:cNvPr>
              <p:cNvCxnSpPr>
                <a:cxnSpLocks/>
              </p:cNvCxnSpPr>
              <p:nvPr userDrawn="1"/>
            </p:nvCxnSpPr>
            <p:spPr>
              <a:xfrm>
                <a:off x="336969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219A10EE-21F0-F549-8AFE-F73E4FBBFAB1}"/>
                  </a:ext>
                </a:extLst>
              </p:cNvPr>
              <p:cNvCxnSpPr>
                <a:cxnSpLocks/>
              </p:cNvCxnSpPr>
              <p:nvPr userDrawn="1"/>
            </p:nvCxnSpPr>
            <p:spPr>
              <a:xfrm>
                <a:off x="365638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D7E70F64-9C37-7396-44B5-79D0BB6FD9B1}"/>
                  </a:ext>
                </a:extLst>
              </p:cNvPr>
              <p:cNvCxnSpPr>
                <a:cxnSpLocks/>
              </p:cNvCxnSpPr>
              <p:nvPr userDrawn="1"/>
            </p:nvCxnSpPr>
            <p:spPr>
              <a:xfrm>
                <a:off x="394307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3259EE7A-22BE-BAAB-CB82-FA53CC874401}"/>
                  </a:ext>
                </a:extLst>
              </p:cNvPr>
              <p:cNvCxnSpPr>
                <a:cxnSpLocks/>
              </p:cNvCxnSpPr>
              <p:nvPr userDrawn="1"/>
            </p:nvCxnSpPr>
            <p:spPr>
              <a:xfrm>
                <a:off x="422975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3D652DB7-E15B-07DF-66B8-D88F3A2E45CF}"/>
                  </a:ext>
                </a:extLst>
              </p:cNvPr>
              <p:cNvCxnSpPr>
                <a:cxnSpLocks/>
              </p:cNvCxnSpPr>
              <p:nvPr userDrawn="1"/>
            </p:nvCxnSpPr>
            <p:spPr>
              <a:xfrm>
                <a:off x="451644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94C67B9A-3260-87DA-0680-5257FC67E418}"/>
                  </a:ext>
                </a:extLst>
              </p:cNvPr>
              <p:cNvCxnSpPr>
                <a:cxnSpLocks/>
              </p:cNvCxnSpPr>
              <p:nvPr userDrawn="1"/>
            </p:nvCxnSpPr>
            <p:spPr>
              <a:xfrm>
                <a:off x="480313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1FD236F3-5F8B-7A9E-0A35-212ACA2FF38C}"/>
                  </a:ext>
                </a:extLst>
              </p:cNvPr>
              <p:cNvCxnSpPr>
                <a:cxnSpLocks/>
              </p:cNvCxnSpPr>
              <p:nvPr userDrawn="1"/>
            </p:nvCxnSpPr>
            <p:spPr>
              <a:xfrm>
                <a:off x="508982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8905D1E9-3606-FC55-B16D-9441A5603C48}"/>
                  </a:ext>
                </a:extLst>
              </p:cNvPr>
              <p:cNvCxnSpPr>
                <a:cxnSpLocks/>
              </p:cNvCxnSpPr>
              <p:nvPr userDrawn="1"/>
            </p:nvCxnSpPr>
            <p:spPr>
              <a:xfrm>
                <a:off x="537651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CC7E74A3-EFED-B5B1-20A7-2FD9520DE080}"/>
                  </a:ext>
                </a:extLst>
              </p:cNvPr>
              <p:cNvCxnSpPr>
                <a:cxnSpLocks/>
              </p:cNvCxnSpPr>
              <p:nvPr userDrawn="1"/>
            </p:nvCxnSpPr>
            <p:spPr>
              <a:xfrm>
                <a:off x="566319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C27147BE-DC9C-1F8B-A21C-5244454CFB29}"/>
                  </a:ext>
                </a:extLst>
              </p:cNvPr>
              <p:cNvCxnSpPr>
                <a:cxnSpLocks/>
              </p:cNvCxnSpPr>
              <p:nvPr userDrawn="1"/>
            </p:nvCxnSpPr>
            <p:spPr>
              <a:xfrm>
                <a:off x="594988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9F192A44-C6FC-94D4-AB56-42A3F9A97F4C}"/>
                  </a:ext>
                </a:extLst>
              </p:cNvPr>
              <p:cNvCxnSpPr>
                <a:cxnSpLocks/>
              </p:cNvCxnSpPr>
              <p:nvPr userDrawn="1"/>
            </p:nvCxnSpPr>
            <p:spPr>
              <a:xfrm>
                <a:off x="623657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E5534714-6530-FEE0-16E7-81212B1E87B5}"/>
                  </a:ext>
                </a:extLst>
              </p:cNvPr>
              <p:cNvCxnSpPr>
                <a:cxnSpLocks/>
              </p:cNvCxnSpPr>
              <p:nvPr userDrawn="1"/>
            </p:nvCxnSpPr>
            <p:spPr>
              <a:xfrm>
                <a:off x="652326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DAC3C9F1-8F1B-CCB5-93D7-937520838792}"/>
                  </a:ext>
                </a:extLst>
              </p:cNvPr>
              <p:cNvCxnSpPr>
                <a:cxnSpLocks/>
              </p:cNvCxnSpPr>
              <p:nvPr userDrawn="1"/>
            </p:nvCxnSpPr>
            <p:spPr>
              <a:xfrm>
                <a:off x="680994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C749D130-7ACA-83B1-EE1A-57D055AAE7AF}"/>
                  </a:ext>
                </a:extLst>
              </p:cNvPr>
              <p:cNvCxnSpPr>
                <a:cxnSpLocks/>
              </p:cNvCxnSpPr>
              <p:nvPr userDrawn="1"/>
            </p:nvCxnSpPr>
            <p:spPr>
              <a:xfrm>
                <a:off x="709663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7236933C-FD1B-AB80-3ADB-25DFD9D51951}"/>
                  </a:ext>
                </a:extLst>
              </p:cNvPr>
              <p:cNvCxnSpPr>
                <a:cxnSpLocks/>
              </p:cNvCxnSpPr>
              <p:nvPr userDrawn="1"/>
            </p:nvCxnSpPr>
            <p:spPr>
              <a:xfrm>
                <a:off x="738332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4374B80B-0E30-5CDF-C6AE-D6F560D1E66F}"/>
                  </a:ext>
                </a:extLst>
              </p:cNvPr>
              <p:cNvCxnSpPr>
                <a:cxnSpLocks/>
              </p:cNvCxnSpPr>
              <p:nvPr userDrawn="1"/>
            </p:nvCxnSpPr>
            <p:spPr>
              <a:xfrm>
                <a:off x="767001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69C8F5F0-DF06-009F-E47D-C4E012F75D35}"/>
                  </a:ext>
                </a:extLst>
              </p:cNvPr>
              <p:cNvCxnSpPr>
                <a:cxnSpLocks/>
              </p:cNvCxnSpPr>
              <p:nvPr userDrawn="1"/>
            </p:nvCxnSpPr>
            <p:spPr>
              <a:xfrm>
                <a:off x="795670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FD020430-E23E-D3FE-21F5-B844CB8D559D}"/>
                  </a:ext>
                </a:extLst>
              </p:cNvPr>
              <p:cNvCxnSpPr>
                <a:cxnSpLocks/>
              </p:cNvCxnSpPr>
              <p:nvPr userDrawn="1"/>
            </p:nvCxnSpPr>
            <p:spPr>
              <a:xfrm>
                <a:off x="824338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6CAC7AEB-2697-C36B-DD5A-0213AFD66D9B}"/>
                  </a:ext>
                </a:extLst>
              </p:cNvPr>
              <p:cNvCxnSpPr>
                <a:cxnSpLocks/>
              </p:cNvCxnSpPr>
              <p:nvPr userDrawn="1"/>
            </p:nvCxnSpPr>
            <p:spPr>
              <a:xfrm>
                <a:off x="853007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B96FC266-0FD5-1A10-CC5D-6E4FA79D32C1}"/>
                  </a:ext>
                </a:extLst>
              </p:cNvPr>
              <p:cNvCxnSpPr>
                <a:cxnSpLocks/>
              </p:cNvCxnSpPr>
              <p:nvPr userDrawn="1"/>
            </p:nvCxnSpPr>
            <p:spPr>
              <a:xfrm>
                <a:off x="881676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5A4D50F3-26AF-1318-55FE-CA71D7031444}"/>
                  </a:ext>
                </a:extLst>
              </p:cNvPr>
              <p:cNvCxnSpPr>
                <a:cxnSpLocks/>
              </p:cNvCxnSpPr>
              <p:nvPr userDrawn="1"/>
            </p:nvCxnSpPr>
            <p:spPr>
              <a:xfrm>
                <a:off x="910345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grpSp>
        <p:sp>
          <p:nvSpPr>
            <p:cNvPr id="11" name="矩形: 圆角 10">
              <a:extLst>
                <a:ext uri="{FF2B5EF4-FFF2-40B4-BE49-F238E27FC236}">
                  <a16:creationId xmlns:a16="http://schemas.microsoft.com/office/drawing/2014/main" id="{28FC162C-13F7-BE64-956F-4AB7480DC58D}"/>
                </a:ext>
              </a:extLst>
            </p:cNvPr>
            <p:cNvSpPr/>
            <p:nvPr userDrawn="1"/>
          </p:nvSpPr>
          <p:spPr>
            <a:xfrm>
              <a:off x="8942588" y="558193"/>
              <a:ext cx="463053" cy="706758"/>
            </a:xfrm>
            <a:prstGeom prst="round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圆角 11">
              <a:extLst>
                <a:ext uri="{FF2B5EF4-FFF2-40B4-BE49-F238E27FC236}">
                  <a16:creationId xmlns:a16="http://schemas.microsoft.com/office/drawing/2014/main" id="{816C95F8-803F-0D6C-8536-1E2C220D073D}"/>
                </a:ext>
              </a:extLst>
            </p:cNvPr>
            <p:cNvSpPr/>
            <p:nvPr userDrawn="1"/>
          </p:nvSpPr>
          <p:spPr>
            <a:xfrm>
              <a:off x="9500056" y="232115"/>
              <a:ext cx="483288" cy="1032836"/>
            </a:xfrm>
            <a:prstGeom prst="round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a:extLst>
                <a:ext uri="{FF2B5EF4-FFF2-40B4-BE49-F238E27FC236}">
                  <a16:creationId xmlns:a16="http://schemas.microsoft.com/office/drawing/2014/main" id="{560AF09A-F373-3470-5111-864FC25C69BB}"/>
                </a:ext>
              </a:extLst>
            </p:cNvPr>
            <p:cNvSpPr/>
            <p:nvPr userDrawn="1"/>
          </p:nvSpPr>
          <p:spPr>
            <a:xfrm>
              <a:off x="10114503" y="685637"/>
              <a:ext cx="452650" cy="579313"/>
            </a:xfrm>
            <a:prstGeom prst="round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7F90CA54-BC41-DCF1-8443-D96129612952}"/>
                </a:ext>
              </a:extLst>
            </p:cNvPr>
            <p:cNvGrpSpPr/>
            <p:nvPr userDrawn="1"/>
          </p:nvGrpSpPr>
          <p:grpSpPr>
            <a:xfrm>
              <a:off x="84551" y="213118"/>
              <a:ext cx="11818721" cy="6303242"/>
              <a:chOff x="84551" y="131041"/>
              <a:chExt cx="11818721" cy="6386333"/>
            </a:xfrm>
          </p:grpSpPr>
          <p:sp>
            <p:nvSpPr>
              <p:cNvPr id="30" name="矩形: 圆角 29">
                <a:extLst>
                  <a:ext uri="{FF2B5EF4-FFF2-40B4-BE49-F238E27FC236}">
                    <a16:creationId xmlns:a16="http://schemas.microsoft.com/office/drawing/2014/main" id="{BD473FC7-2575-2E3B-EE1C-A049E8BDD73C}"/>
                  </a:ext>
                </a:extLst>
              </p:cNvPr>
              <p:cNvSpPr/>
              <p:nvPr userDrawn="1"/>
            </p:nvSpPr>
            <p:spPr>
              <a:xfrm>
                <a:off x="84551" y="131041"/>
                <a:ext cx="11679003" cy="6319573"/>
              </a:xfrm>
              <a:prstGeom prst="roundRect">
                <a:avLst>
                  <a:gd name="adj" fmla="val 6675"/>
                </a:avLst>
              </a:prstGeom>
              <a:pattFill prst="wdUpDiag">
                <a:fgClr>
                  <a:schemeClr val="tx1">
                    <a:lumMod val="50000"/>
                    <a:lumOff val="50000"/>
                  </a:schemeClr>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圆角 30">
                <a:extLst>
                  <a:ext uri="{FF2B5EF4-FFF2-40B4-BE49-F238E27FC236}">
                    <a16:creationId xmlns:a16="http://schemas.microsoft.com/office/drawing/2014/main" id="{7F5FD15C-DDAD-04A1-ED5C-1ABA9DC5630E}"/>
                  </a:ext>
                </a:extLst>
              </p:cNvPr>
              <p:cNvSpPr/>
              <p:nvPr userDrawn="1"/>
            </p:nvSpPr>
            <p:spPr>
              <a:xfrm>
                <a:off x="224269" y="197801"/>
                <a:ext cx="11679003" cy="6319573"/>
              </a:xfrm>
              <a:prstGeom prst="roundRect">
                <a:avLst>
                  <a:gd name="adj" fmla="val 6675"/>
                </a:avLst>
              </a:prstGeom>
              <a:pattFill prst="smGrid">
                <a:fgClr>
                  <a:schemeClr val="bg1">
                    <a:lumMod val="95000"/>
                  </a:schemeClr>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cxnSp>
        <p:nvCxnSpPr>
          <p:cNvPr id="98" name="直接连接符 97">
            <a:extLst>
              <a:ext uri="{FF2B5EF4-FFF2-40B4-BE49-F238E27FC236}">
                <a16:creationId xmlns:a16="http://schemas.microsoft.com/office/drawing/2014/main" id="{C37D2782-BA0B-8C97-C86E-BA697637C662}"/>
              </a:ext>
            </a:extLst>
          </p:cNvPr>
          <p:cNvCxnSpPr>
            <a:cxnSpLocks/>
          </p:cNvCxnSpPr>
          <p:nvPr userDrawn="1"/>
        </p:nvCxnSpPr>
        <p:spPr>
          <a:xfrm rot="5400000">
            <a:off x="6280630" y="763592"/>
            <a:ext cx="0" cy="12192002"/>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grpSp>
        <p:nvGrpSpPr>
          <p:cNvPr id="127" name="组合 126">
            <a:extLst>
              <a:ext uri="{FF2B5EF4-FFF2-40B4-BE49-F238E27FC236}">
                <a16:creationId xmlns:a16="http://schemas.microsoft.com/office/drawing/2014/main" id="{86D61827-8040-60FE-4F91-F00492DBB838}"/>
              </a:ext>
            </a:extLst>
          </p:cNvPr>
          <p:cNvGrpSpPr/>
          <p:nvPr userDrawn="1"/>
        </p:nvGrpSpPr>
        <p:grpSpPr>
          <a:xfrm>
            <a:off x="10943130" y="5651125"/>
            <a:ext cx="686219" cy="617623"/>
            <a:chOff x="6487966" y="-10199873"/>
            <a:chExt cx="5370950" cy="4834056"/>
          </a:xfrm>
        </p:grpSpPr>
        <p:sp>
          <p:nvSpPr>
            <p:cNvPr id="128" name="任意多边形: 形状 127">
              <a:extLst>
                <a:ext uri="{FF2B5EF4-FFF2-40B4-BE49-F238E27FC236}">
                  <a16:creationId xmlns:a16="http://schemas.microsoft.com/office/drawing/2014/main" id="{FE4CE4C9-9A35-80EE-7B7C-5B753A5C935A}"/>
                </a:ext>
              </a:extLst>
            </p:cNvPr>
            <p:cNvSpPr/>
            <p:nvPr userDrawn="1"/>
          </p:nvSpPr>
          <p:spPr>
            <a:xfrm rot="2700000">
              <a:off x="7730747" y="-9493986"/>
              <a:ext cx="3548695" cy="4707643"/>
            </a:xfrm>
            <a:custGeom>
              <a:avLst/>
              <a:gdLst>
                <a:gd name="connsiteX0" fmla="*/ 0 w 2390171"/>
                <a:gd name="connsiteY0" fmla="*/ 0 h 3170764"/>
                <a:gd name="connsiteX1" fmla="*/ 807167 w 2390171"/>
                <a:gd name="connsiteY1" fmla="*/ 0 h 3170764"/>
                <a:gd name="connsiteX2" fmla="*/ 2390171 w 2390171"/>
                <a:gd name="connsiteY2" fmla="*/ 1585382 h 3170764"/>
                <a:gd name="connsiteX3" fmla="*/ 807167 w 2390171"/>
                <a:gd name="connsiteY3" fmla="*/ 3170764 h 3170764"/>
                <a:gd name="connsiteX4" fmla="*/ 1 w 2390171"/>
                <a:gd name="connsiteY4" fmla="*/ 3170764 h 31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171" h="3170764">
                  <a:moveTo>
                    <a:pt x="0" y="0"/>
                  </a:moveTo>
                  <a:lnTo>
                    <a:pt x="807167" y="0"/>
                  </a:lnTo>
                  <a:lnTo>
                    <a:pt x="2390171" y="1585382"/>
                  </a:lnTo>
                  <a:lnTo>
                    <a:pt x="807167" y="3170764"/>
                  </a:lnTo>
                  <a:lnTo>
                    <a:pt x="1" y="3170764"/>
                  </a:lnTo>
                  <a:close/>
                </a:path>
              </a:pathLst>
            </a:custGeom>
            <a:solidFill>
              <a:schemeClr val="accent5"/>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29" name="图片 128">
              <a:extLst>
                <a:ext uri="{FF2B5EF4-FFF2-40B4-BE49-F238E27FC236}">
                  <a16:creationId xmlns:a16="http://schemas.microsoft.com/office/drawing/2014/main" id="{83FAB1BD-DBF0-B753-D7FA-E37DCDE97CEF}"/>
                </a:ext>
              </a:extLst>
            </p:cNvPr>
            <p:cNvPicPr>
              <a:picLocks noChangeAspect="1"/>
            </p:cNvPicPr>
            <p:nvPr userDrawn="1"/>
          </p:nvPicPr>
          <p:blipFill>
            <a:blip r:embed="rId2"/>
            <a:srcRect l="4502" t="37438" r="43367" b="10051"/>
            <a:stretch>
              <a:fillRect/>
            </a:stretch>
          </p:blipFill>
          <p:spPr>
            <a:xfrm>
              <a:off x="6540671" y="-10059225"/>
              <a:ext cx="4176201" cy="4176205"/>
            </a:xfrm>
            <a:custGeom>
              <a:avLst/>
              <a:gdLst>
                <a:gd name="connsiteX0" fmla="*/ 3328805 w 4176204"/>
                <a:gd name="connsiteY0" fmla="*/ 0 h 4176206"/>
                <a:gd name="connsiteX1" fmla="*/ 4176204 w 4176204"/>
                <a:gd name="connsiteY1" fmla="*/ 847400 h 4176206"/>
                <a:gd name="connsiteX2" fmla="*/ 4173708 w 4176204"/>
                <a:gd name="connsiteY2" fmla="*/ 4173710 h 4176206"/>
                <a:gd name="connsiteX3" fmla="*/ 847399 w 4176204"/>
                <a:gd name="connsiteY3" fmla="*/ 4176206 h 4176206"/>
                <a:gd name="connsiteX4" fmla="*/ 0 w 4176204"/>
                <a:gd name="connsiteY4" fmla="*/ 3328808 h 4176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204" h="4176206">
                  <a:moveTo>
                    <a:pt x="3328805" y="0"/>
                  </a:moveTo>
                  <a:lnTo>
                    <a:pt x="4176204" y="847400"/>
                  </a:lnTo>
                  <a:lnTo>
                    <a:pt x="4173708" y="4173710"/>
                  </a:lnTo>
                  <a:lnTo>
                    <a:pt x="847399" y="4176206"/>
                  </a:lnTo>
                  <a:lnTo>
                    <a:pt x="0" y="3328808"/>
                  </a:lnTo>
                  <a:close/>
                </a:path>
              </a:pathLst>
            </a:custGeom>
            <a:ln w="12700">
              <a:solidFill>
                <a:schemeClr val="tx1"/>
              </a:solidFill>
            </a:ln>
          </p:spPr>
        </p:pic>
        <p:sp>
          <p:nvSpPr>
            <p:cNvPr id="130" name="矩形 129">
              <a:extLst>
                <a:ext uri="{FF2B5EF4-FFF2-40B4-BE49-F238E27FC236}">
                  <a16:creationId xmlns:a16="http://schemas.microsoft.com/office/drawing/2014/main" id="{677B6E11-B212-57DD-BADB-B781FB189123}"/>
                </a:ext>
              </a:extLst>
            </p:cNvPr>
            <p:cNvSpPr/>
            <p:nvPr userDrawn="1"/>
          </p:nvSpPr>
          <p:spPr>
            <a:xfrm flipH="1">
              <a:off x="6487966" y="-10199873"/>
              <a:ext cx="3386123" cy="3419124"/>
            </a:xfrm>
            <a:prstGeom prst="rect">
              <a:avLst/>
            </a:prstGeom>
            <a:pattFill prst="dotDmnd">
              <a:fgClr>
                <a:schemeClr val="accent5"/>
              </a:fgClr>
              <a:bgClr>
                <a:schemeClr val="bg1"/>
              </a:bgClr>
            </a:patt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ysClr val="windowText" lastClr="000000"/>
                  </a:solidFill>
                </a:ln>
              </a:endParaRPr>
            </a:p>
          </p:txBody>
        </p:sp>
      </p:grpSp>
      <p:grpSp>
        <p:nvGrpSpPr>
          <p:cNvPr id="145" name="组合 144">
            <a:extLst>
              <a:ext uri="{FF2B5EF4-FFF2-40B4-BE49-F238E27FC236}">
                <a16:creationId xmlns:a16="http://schemas.microsoft.com/office/drawing/2014/main" id="{701D3DA8-431F-3235-8ECA-0FF7B5606EEC}"/>
              </a:ext>
            </a:extLst>
          </p:cNvPr>
          <p:cNvGrpSpPr/>
          <p:nvPr userDrawn="1"/>
        </p:nvGrpSpPr>
        <p:grpSpPr>
          <a:xfrm rot="17454637">
            <a:off x="576448" y="5513241"/>
            <a:ext cx="722099" cy="631852"/>
            <a:chOff x="7245725" y="5470325"/>
            <a:chExt cx="3595788" cy="3146390"/>
          </a:xfrm>
        </p:grpSpPr>
        <p:sp>
          <p:nvSpPr>
            <p:cNvPr id="146" name="任意多边形: 形状 145">
              <a:extLst>
                <a:ext uri="{FF2B5EF4-FFF2-40B4-BE49-F238E27FC236}">
                  <a16:creationId xmlns:a16="http://schemas.microsoft.com/office/drawing/2014/main" id="{7E0D5CD6-7AB2-D5FB-4A86-7EF68669DD65}"/>
                </a:ext>
              </a:extLst>
            </p:cNvPr>
            <p:cNvSpPr/>
            <p:nvPr userDrawn="1"/>
          </p:nvSpPr>
          <p:spPr>
            <a:xfrm rot="2700000">
              <a:off x="8061045" y="5836248"/>
              <a:ext cx="2390171" cy="3170764"/>
            </a:xfrm>
            <a:custGeom>
              <a:avLst/>
              <a:gdLst>
                <a:gd name="connsiteX0" fmla="*/ 0 w 2390171"/>
                <a:gd name="connsiteY0" fmla="*/ 0 h 3170764"/>
                <a:gd name="connsiteX1" fmla="*/ 807167 w 2390171"/>
                <a:gd name="connsiteY1" fmla="*/ 0 h 3170764"/>
                <a:gd name="connsiteX2" fmla="*/ 2390171 w 2390171"/>
                <a:gd name="connsiteY2" fmla="*/ 1585382 h 3170764"/>
                <a:gd name="connsiteX3" fmla="*/ 807167 w 2390171"/>
                <a:gd name="connsiteY3" fmla="*/ 3170764 h 3170764"/>
                <a:gd name="connsiteX4" fmla="*/ 1 w 2390171"/>
                <a:gd name="connsiteY4" fmla="*/ 3170764 h 31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171" h="3170764">
                  <a:moveTo>
                    <a:pt x="0" y="0"/>
                  </a:moveTo>
                  <a:lnTo>
                    <a:pt x="807167" y="0"/>
                  </a:lnTo>
                  <a:lnTo>
                    <a:pt x="2390171" y="1585382"/>
                  </a:lnTo>
                  <a:lnTo>
                    <a:pt x="807167" y="3170764"/>
                  </a:lnTo>
                  <a:lnTo>
                    <a:pt x="1" y="3170764"/>
                  </a:lnTo>
                  <a:close/>
                </a:path>
              </a:pathLst>
            </a:custGeom>
            <a:pattFill prst="dotDmnd">
              <a:fgClr>
                <a:schemeClr val="tx1"/>
              </a:fgClr>
              <a:bgClr>
                <a:schemeClr val="bg1"/>
              </a:bgClr>
            </a:patt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7" name="直角三角形 146">
              <a:extLst>
                <a:ext uri="{FF2B5EF4-FFF2-40B4-BE49-F238E27FC236}">
                  <a16:creationId xmlns:a16="http://schemas.microsoft.com/office/drawing/2014/main" id="{4B85CBAB-8EB1-6EDB-FD21-91BB0861C1C0}"/>
                </a:ext>
              </a:extLst>
            </p:cNvPr>
            <p:cNvSpPr/>
            <p:nvPr userDrawn="1"/>
          </p:nvSpPr>
          <p:spPr>
            <a:xfrm flipH="1">
              <a:off x="7245725" y="5470325"/>
              <a:ext cx="2263934" cy="2263934"/>
            </a:xfrm>
            <a:prstGeom prst="rtTriangle">
              <a:avLst/>
            </a:prstGeom>
            <a:solidFill>
              <a:schemeClr val="accent3"/>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ysClr val="windowText" lastClr="000000"/>
                  </a:solidFill>
                </a:ln>
              </a:endParaRPr>
            </a:p>
          </p:txBody>
        </p:sp>
      </p:grpSp>
      <p:sp>
        <p:nvSpPr>
          <p:cNvPr id="2" name="Title 1">
            <a:extLst>
              <a:ext uri="{FF2B5EF4-FFF2-40B4-BE49-F238E27FC236}">
                <a16:creationId xmlns:a16="http://schemas.microsoft.com/office/drawing/2014/main" id="{652EDE83-63CC-4B33-B715-3953EADE2100}"/>
              </a:ext>
            </a:extLst>
          </p:cNvPr>
          <p:cNvSpPr>
            <a:spLocks noGrp="1"/>
          </p:cNvSpPr>
          <p:nvPr>
            <p:ph type="title"/>
          </p:nvPr>
        </p:nvSpPr>
        <p:spPr>
          <a:xfrm>
            <a:off x="1653598" y="474419"/>
            <a:ext cx="8919290" cy="523220"/>
          </a:xfrm>
          <a:prstGeom prst="rect">
            <a:avLst/>
          </a:prstGeom>
        </p:spPr>
        <p:txBody>
          <a:bodyPr wrap="square">
            <a:spAutoFit/>
          </a:bodyPr>
          <a:lstStyle>
            <a:lvl1pPr>
              <a:lnSpc>
                <a:spcPct val="100000"/>
              </a:lnSpc>
              <a:defRPr/>
            </a:lvl1pPr>
          </a:lstStyle>
          <a:p>
            <a:r>
              <a:rPr lang="zh-CN" altLang="en-US" dirty="0"/>
              <a:t>单击此处编辑母版标题样式</a:t>
            </a:r>
          </a:p>
        </p:txBody>
      </p:sp>
      <p:grpSp>
        <p:nvGrpSpPr>
          <p:cNvPr id="161" name="组合 160">
            <a:extLst>
              <a:ext uri="{FF2B5EF4-FFF2-40B4-BE49-F238E27FC236}">
                <a16:creationId xmlns:a16="http://schemas.microsoft.com/office/drawing/2014/main" id="{7875428B-50C3-562A-15ED-E142228E30BF}"/>
              </a:ext>
            </a:extLst>
          </p:cNvPr>
          <p:cNvGrpSpPr/>
          <p:nvPr userDrawn="1"/>
        </p:nvGrpSpPr>
        <p:grpSpPr>
          <a:xfrm>
            <a:off x="368033" y="598060"/>
            <a:ext cx="1223993" cy="275939"/>
            <a:chOff x="3002150" y="2156886"/>
            <a:chExt cx="1223993" cy="275939"/>
          </a:xfrm>
        </p:grpSpPr>
        <p:sp>
          <p:nvSpPr>
            <p:cNvPr id="162" name="等腰三角形 161">
              <a:extLst>
                <a:ext uri="{FF2B5EF4-FFF2-40B4-BE49-F238E27FC236}">
                  <a16:creationId xmlns:a16="http://schemas.microsoft.com/office/drawing/2014/main" id="{B66D9636-D42C-01C6-DA9C-A8294932AC3F}"/>
                </a:ext>
              </a:extLst>
            </p:cNvPr>
            <p:cNvSpPr/>
            <p:nvPr userDrawn="1"/>
          </p:nvSpPr>
          <p:spPr>
            <a:xfrm rot="5400000">
              <a:off x="3312896" y="2182319"/>
              <a:ext cx="275939" cy="225073"/>
            </a:xfrm>
            <a:custGeom>
              <a:avLst/>
              <a:gdLst>
                <a:gd name="connsiteX0" fmla="*/ 0 w 275939"/>
                <a:gd name="connsiteY0" fmla="*/ 225073 h 225073"/>
                <a:gd name="connsiteX1" fmla="*/ 137970 w 275939"/>
                <a:gd name="connsiteY1" fmla="*/ 0 h 225073"/>
                <a:gd name="connsiteX2" fmla="*/ 275939 w 275939"/>
                <a:gd name="connsiteY2" fmla="*/ 225073 h 225073"/>
                <a:gd name="connsiteX3" fmla="*/ 0 w 275939"/>
                <a:gd name="connsiteY3" fmla="*/ 225073 h 225073"/>
              </a:gdLst>
              <a:ahLst/>
              <a:cxnLst>
                <a:cxn ang="0">
                  <a:pos x="connsiteX0" y="connsiteY0"/>
                </a:cxn>
                <a:cxn ang="0">
                  <a:pos x="connsiteX1" y="connsiteY1"/>
                </a:cxn>
                <a:cxn ang="0">
                  <a:pos x="connsiteX2" y="connsiteY2"/>
                </a:cxn>
                <a:cxn ang="0">
                  <a:pos x="connsiteX3" y="connsiteY3"/>
                </a:cxn>
              </a:cxnLst>
              <a:rect l="l" t="t" r="r" b="b"/>
              <a:pathLst>
                <a:path w="275939" h="225073" fill="none" extrusionOk="0">
                  <a:moveTo>
                    <a:pt x="0" y="225073"/>
                  </a:moveTo>
                  <a:cubicBezTo>
                    <a:pt x="38463" y="135210"/>
                    <a:pt x="121574" y="58235"/>
                    <a:pt x="137970" y="0"/>
                  </a:cubicBezTo>
                  <a:cubicBezTo>
                    <a:pt x="191194" y="47130"/>
                    <a:pt x="206396" y="141442"/>
                    <a:pt x="275939" y="225073"/>
                  </a:cubicBezTo>
                  <a:cubicBezTo>
                    <a:pt x="142978" y="226605"/>
                    <a:pt x="110974" y="206399"/>
                    <a:pt x="0" y="225073"/>
                  </a:cubicBezTo>
                  <a:close/>
                </a:path>
                <a:path w="275939" h="225073" stroke="0" extrusionOk="0">
                  <a:moveTo>
                    <a:pt x="0" y="225073"/>
                  </a:moveTo>
                  <a:cubicBezTo>
                    <a:pt x="27616" y="125185"/>
                    <a:pt x="124959" y="64353"/>
                    <a:pt x="137970" y="0"/>
                  </a:cubicBezTo>
                  <a:cubicBezTo>
                    <a:pt x="199097" y="98607"/>
                    <a:pt x="233929" y="188572"/>
                    <a:pt x="275939" y="225073"/>
                  </a:cubicBezTo>
                  <a:cubicBezTo>
                    <a:pt x="211452" y="241645"/>
                    <a:pt x="132379" y="192501"/>
                    <a:pt x="0" y="225073"/>
                  </a:cubicBezTo>
                  <a:close/>
                </a:path>
              </a:pathLst>
            </a:custGeom>
            <a:solidFill>
              <a:schemeClr val="accent2"/>
            </a:solidFill>
            <a:ln w="19050">
              <a:solidFill>
                <a:schemeClr val="tx1"/>
              </a:solidFill>
              <a:extLst>
                <a:ext uri="{C807C97D-BFC1-408E-A445-0C87EB9F89A2}">
                  <ask:lineSketchStyleProps xmlns:ask="http://schemas.microsoft.com/office/drawing/2018/sketchyshapes" sd="1150133514">
                    <a:prstGeom prst="triangl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等腰三角形 162">
              <a:extLst>
                <a:ext uri="{FF2B5EF4-FFF2-40B4-BE49-F238E27FC236}">
                  <a16:creationId xmlns:a16="http://schemas.microsoft.com/office/drawing/2014/main" id="{7371B1B0-4E20-1DC8-2D04-48D43034DD53}"/>
                </a:ext>
              </a:extLst>
            </p:cNvPr>
            <p:cNvSpPr/>
            <p:nvPr userDrawn="1"/>
          </p:nvSpPr>
          <p:spPr>
            <a:xfrm rot="5400000">
              <a:off x="2976717" y="2182319"/>
              <a:ext cx="275939" cy="225073"/>
            </a:xfrm>
            <a:custGeom>
              <a:avLst/>
              <a:gdLst>
                <a:gd name="connsiteX0" fmla="*/ 0 w 275939"/>
                <a:gd name="connsiteY0" fmla="*/ 225073 h 225073"/>
                <a:gd name="connsiteX1" fmla="*/ 137970 w 275939"/>
                <a:gd name="connsiteY1" fmla="*/ 0 h 225073"/>
                <a:gd name="connsiteX2" fmla="*/ 275939 w 275939"/>
                <a:gd name="connsiteY2" fmla="*/ 225073 h 225073"/>
                <a:gd name="connsiteX3" fmla="*/ 0 w 275939"/>
                <a:gd name="connsiteY3" fmla="*/ 225073 h 225073"/>
              </a:gdLst>
              <a:ahLst/>
              <a:cxnLst>
                <a:cxn ang="0">
                  <a:pos x="connsiteX0" y="connsiteY0"/>
                </a:cxn>
                <a:cxn ang="0">
                  <a:pos x="connsiteX1" y="connsiteY1"/>
                </a:cxn>
                <a:cxn ang="0">
                  <a:pos x="connsiteX2" y="connsiteY2"/>
                </a:cxn>
                <a:cxn ang="0">
                  <a:pos x="connsiteX3" y="connsiteY3"/>
                </a:cxn>
              </a:cxnLst>
              <a:rect l="l" t="t" r="r" b="b"/>
              <a:pathLst>
                <a:path w="275939" h="225073" fill="none" extrusionOk="0">
                  <a:moveTo>
                    <a:pt x="0" y="225073"/>
                  </a:moveTo>
                  <a:cubicBezTo>
                    <a:pt x="20306" y="138780"/>
                    <a:pt x="94064" y="80560"/>
                    <a:pt x="137970" y="0"/>
                  </a:cubicBezTo>
                  <a:cubicBezTo>
                    <a:pt x="205542" y="68631"/>
                    <a:pt x="224499" y="178453"/>
                    <a:pt x="275939" y="225073"/>
                  </a:cubicBezTo>
                  <a:cubicBezTo>
                    <a:pt x="147492" y="229023"/>
                    <a:pt x="56725" y="210105"/>
                    <a:pt x="0" y="225073"/>
                  </a:cubicBezTo>
                  <a:close/>
                </a:path>
                <a:path w="275939" h="225073" stroke="0" extrusionOk="0">
                  <a:moveTo>
                    <a:pt x="0" y="225073"/>
                  </a:moveTo>
                  <a:cubicBezTo>
                    <a:pt x="42143" y="153591"/>
                    <a:pt x="94744" y="77850"/>
                    <a:pt x="137970" y="0"/>
                  </a:cubicBezTo>
                  <a:cubicBezTo>
                    <a:pt x="201916" y="102633"/>
                    <a:pt x="227068" y="145778"/>
                    <a:pt x="275939" y="225073"/>
                  </a:cubicBezTo>
                  <a:cubicBezTo>
                    <a:pt x="199293" y="247603"/>
                    <a:pt x="132443" y="205305"/>
                    <a:pt x="0" y="225073"/>
                  </a:cubicBezTo>
                  <a:close/>
                </a:path>
              </a:pathLst>
            </a:custGeom>
            <a:ln w="19050">
              <a:solidFill>
                <a:schemeClr val="tx1"/>
              </a:solidFill>
              <a:extLst>
                <a:ext uri="{C807C97D-BFC1-408E-A445-0C87EB9F89A2}">
                  <ask:lineSketchStyleProps xmlns:ask="http://schemas.microsoft.com/office/drawing/2018/sketchyshapes" sd="2506668300">
                    <a:prstGeom prst="triangl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等腰三角形 163">
              <a:extLst>
                <a:ext uri="{FF2B5EF4-FFF2-40B4-BE49-F238E27FC236}">
                  <a16:creationId xmlns:a16="http://schemas.microsoft.com/office/drawing/2014/main" id="{870EFCD5-8EB9-6EA0-F125-F003E3735D4E}"/>
                </a:ext>
              </a:extLst>
            </p:cNvPr>
            <p:cNvSpPr/>
            <p:nvPr userDrawn="1"/>
          </p:nvSpPr>
          <p:spPr>
            <a:xfrm rot="5400000">
              <a:off x="3975637" y="2182319"/>
              <a:ext cx="275939" cy="225073"/>
            </a:xfrm>
            <a:custGeom>
              <a:avLst/>
              <a:gdLst>
                <a:gd name="connsiteX0" fmla="*/ 0 w 275939"/>
                <a:gd name="connsiteY0" fmla="*/ 225073 h 225073"/>
                <a:gd name="connsiteX1" fmla="*/ 137970 w 275939"/>
                <a:gd name="connsiteY1" fmla="*/ 0 h 225073"/>
                <a:gd name="connsiteX2" fmla="*/ 275939 w 275939"/>
                <a:gd name="connsiteY2" fmla="*/ 225073 h 225073"/>
                <a:gd name="connsiteX3" fmla="*/ 0 w 275939"/>
                <a:gd name="connsiteY3" fmla="*/ 225073 h 225073"/>
              </a:gdLst>
              <a:ahLst/>
              <a:cxnLst>
                <a:cxn ang="0">
                  <a:pos x="connsiteX0" y="connsiteY0"/>
                </a:cxn>
                <a:cxn ang="0">
                  <a:pos x="connsiteX1" y="connsiteY1"/>
                </a:cxn>
                <a:cxn ang="0">
                  <a:pos x="connsiteX2" y="connsiteY2"/>
                </a:cxn>
                <a:cxn ang="0">
                  <a:pos x="connsiteX3" y="connsiteY3"/>
                </a:cxn>
              </a:cxnLst>
              <a:rect l="l" t="t" r="r" b="b"/>
              <a:pathLst>
                <a:path w="275939" h="225073" fill="none" extrusionOk="0">
                  <a:moveTo>
                    <a:pt x="0" y="225073"/>
                  </a:moveTo>
                  <a:cubicBezTo>
                    <a:pt x="25048" y="132503"/>
                    <a:pt x="121270" y="76259"/>
                    <a:pt x="137970" y="0"/>
                  </a:cubicBezTo>
                  <a:cubicBezTo>
                    <a:pt x="184589" y="63702"/>
                    <a:pt x="230239" y="190446"/>
                    <a:pt x="275939" y="225073"/>
                  </a:cubicBezTo>
                  <a:cubicBezTo>
                    <a:pt x="145502" y="246304"/>
                    <a:pt x="93708" y="223085"/>
                    <a:pt x="0" y="225073"/>
                  </a:cubicBezTo>
                  <a:close/>
                </a:path>
                <a:path w="275939" h="225073" stroke="0" extrusionOk="0">
                  <a:moveTo>
                    <a:pt x="0" y="225073"/>
                  </a:moveTo>
                  <a:cubicBezTo>
                    <a:pt x="28128" y="136064"/>
                    <a:pt x="102485" y="62557"/>
                    <a:pt x="137970" y="0"/>
                  </a:cubicBezTo>
                  <a:cubicBezTo>
                    <a:pt x="184560" y="53453"/>
                    <a:pt x="194810" y="151672"/>
                    <a:pt x="275939" y="225073"/>
                  </a:cubicBezTo>
                  <a:cubicBezTo>
                    <a:pt x="208040" y="241651"/>
                    <a:pt x="127125" y="223927"/>
                    <a:pt x="0" y="225073"/>
                  </a:cubicBezTo>
                  <a:close/>
                </a:path>
              </a:pathLst>
            </a:custGeom>
            <a:solidFill>
              <a:schemeClr val="accent5"/>
            </a:solidFill>
            <a:ln w="19050">
              <a:solidFill>
                <a:schemeClr val="tx1"/>
              </a:solidFill>
              <a:extLst>
                <a:ext uri="{C807C97D-BFC1-408E-A445-0C87EB9F89A2}">
                  <ask:lineSketchStyleProps xmlns:ask="http://schemas.microsoft.com/office/drawing/2018/sketchyshapes" sd="1219033472">
                    <a:prstGeom prst="triangl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等腰三角形 164">
              <a:extLst>
                <a:ext uri="{FF2B5EF4-FFF2-40B4-BE49-F238E27FC236}">
                  <a16:creationId xmlns:a16="http://schemas.microsoft.com/office/drawing/2014/main" id="{CCEDA64E-54C6-ECD3-5C18-0FED1C15A6BD}"/>
                </a:ext>
              </a:extLst>
            </p:cNvPr>
            <p:cNvSpPr/>
            <p:nvPr userDrawn="1"/>
          </p:nvSpPr>
          <p:spPr>
            <a:xfrm rot="5400000">
              <a:off x="3639458" y="2182319"/>
              <a:ext cx="275939" cy="225073"/>
            </a:xfrm>
            <a:prstGeom prst="triangle">
              <a:avLst/>
            </a:prstGeom>
            <a:solidFill>
              <a:schemeClr val="accent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7" name="组合 166">
            <a:extLst>
              <a:ext uri="{FF2B5EF4-FFF2-40B4-BE49-F238E27FC236}">
                <a16:creationId xmlns:a16="http://schemas.microsoft.com/office/drawing/2014/main" id="{EAFB0475-0726-EC52-05C2-353B1FBF47B4}"/>
              </a:ext>
            </a:extLst>
          </p:cNvPr>
          <p:cNvGrpSpPr/>
          <p:nvPr userDrawn="1"/>
        </p:nvGrpSpPr>
        <p:grpSpPr>
          <a:xfrm>
            <a:off x="11005285" y="544416"/>
            <a:ext cx="589845" cy="478163"/>
            <a:chOff x="10793175" y="544416"/>
            <a:chExt cx="589845" cy="478163"/>
          </a:xfrm>
        </p:grpSpPr>
        <p:grpSp>
          <p:nvGrpSpPr>
            <p:cNvPr id="99" name="组合 98">
              <a:extLst>
                <a:ext uri="{FF2B5EF4-FFF2-40B4-BE49-F238E27FC236}">
                  <a16:creationId xmlns:a16="http://schemas.microsoft.com/office/drawing/2014/main" id="{6B6136C4-A61F-BB75-00FC-089910E63C66}"/>
                </a:ext>
              </a:extLst>
            </p:cNvPr>
            <p:cNvGrpSpPr/>
            <p:nvPr userDrawn="1"/>
          </p:nvGrpSpPr>
          <p:grpSpPr>
            <a:xfrm rot="16200000">
              <a:off x="10849016" y="488575"/>
              <a:ext cx="478163" cy="589845"/>
              <a:chOff x="862064" y="4805527"/>
              <a:chExt cx="856935" cy="1057085"/>
            </a:xfrm>
          </p:grpSpPr>
          <p:sp>
            <p:nvSpPr>
              <p:cNvPr id="100" name="任意多边形: 形状 99">
                <a:extLst>
                  <a:ext uri="{FF2B5EF4-FFF2-40B4-BE49-F238E27FC236}">
                    <a16:creationId xmlns:a16="http://schemas.microsoft.com/office/drawing/2014/main" id="{CA877F2D-5026-AA3E-14F9-76F210E29815}"/>
                  </a:ext>
                </a:extLst>
              </p:cNvPr>
              <p:cNvSpPr/>
              <p:nvPr userDrawn="1"/>
            </p:nvSpPr>
            <p:spPr>
              <a:xfrm rot="18929531" flipH="1">
                <a:off x="862064" y="4880219"/>
                <a:ext cx="753118" cy="982393"/>
              </a:xfrm>
              <a:custGeom>
                <a:avLst/>
                <a:gdLst>
                  <a:gd name="connsiteX0" fmla="*/ 130462 w 443776"/>
                  <a:gd name="connsiteY0" fmla="*/ 0 h 578877"/>
                  <a:gd name="connsiteX1" fmla="*/ 12210 w 443776"/>
                  <a:gd name="connsiteY1" fmla="*/ 116238 h 578877"/>
                  <a:gd name="connsiteX2" fmla="*/ 177548 w 443776"/>
                  <a:gd name="connsiteY2" fmla="*/ 289439 h 578877"/>
                  <a:gd name="connsiteX3" fmla="*/ 0 w 443776"/>
                  <a:gd name="connsiteY3" fmla="*/ 475431 h 578877"/>
                  <a:gd name="connsiteX4" fmla="*/ 101683 w 443776"/>
                  <a:gd name="connsiteY4" fmla="*/ 578876 h 578877"/>
                  <a:gd name="connsiteX5" fmla="*/ 164295 w 443776"/>
                  <a:gd name="connsiteY5" fmla="*/ 578877 h 578877"/>
                  <a:gd name="connsiteX6" fmla="*/ 443776 w 443776"/>
                  <a:gd name="connsiteY6" fmla="*/ 304156 h 578877"/>
                  <a:gd name="connsiteX7" fmla="*/ 144801 w 443776"/>
                  <a:gd name="connsiteY7" fmla="*/ 0 h 578877"/>
                  <a:gd name="connsiteX8" fmla="*/ 130462 w 443776"/>
                  <a:gd name="connsiteY8" fmla="*/ 0 h 5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776" h="578877">
                    <a:moveTo>
                      <a:pt x="130462" y="0"/>
                    </a:moveTo>
                    <a:lnTo>
                      <a:pt x="12210" y="116238"/>
                    </a:lnTo>
                    <a:lnTo>
                      <a:pt x="177548" y="289439"/>
                    </a:lnTo>
                    <a:lnTo>
                      <a:pt x="0" y="475431"/>
                    </a:lnTo>
                    <a:lnTo>
                      <a:pt x="101683" y="578876"/>
                    </a:lnTo>
                    <a:lnTo>
                      <a:pt x="164295" y="578877"/>
                    </a:lnTo>
                    <a:lnTo>
                      <a:pt x="443776" y="304156"/>
                    </a:lnTo>
                    <a:lnTo>
                      <a:pt x="144801" y="0"/>
                    </a:lnTo>
                    <a:lnTo>
                      <a:pt x="130462" y="0"/>
                    </a:lnTo>
                    <a:close/>
                  </a:path>
                </a:pathLst>
              </a:custGeom>
              <a:pattFill prst="ltUpDiag">
                <a:fgClr>
                  <a:schemeClr val="tx1"/>
                </a:fgClr>
                <a:bgClr>
                  <a:schemeClr val="bg1"/>
                </a:bgClr>
              </a:patt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01" name="任意多边形: 形状 100">
                <a:extLst>
                  <a:ext uri="{FF2B5EF4-FFF2-40B4-BE49-F238E27FC236}">
                    <a16:creationId xmlns:a16="http://schemas.microsoft.com/office/drawing/2014/main" id="{366DFCE0-48C8-2F45-1129-F5944822C7D9}"/>
                  </a:ext>
                </a:extLst>
              </p:cNvPr>
              <p:cNvSpPr/>
              <p:nvPr userDrawn="1"/>
            </p:nvSpPr>
            <p:spPr>
              <a:xfrm rot="18929531" flipH="1">
                <a:off x="965881" y="4805527"/>
                <a:ext cx="753118" cy="982393"/>
              </a:xfrm>
              <a:custGeom>
                <a:avLst/>
                <a:gdLst>
                  <a:gd name="connsiteX0" fmla="*/ 130462 w 443776"/>
                  <a:gd name="connsiteY0" fmla="*/ 0 h 578877"/>
                  <a:gd name="connsiteX1" fmla="*/ 12210 w 443776"/>
                  <a:gd name="connsiteY1" fmla="*/ 116238 h 578877"/>
                  <a:gd name="connsiteX2" fmla="*/ 177548 w 443776"/>
                  <a:gd name="connsiteY2" fmla="*/ 289439 h 578877"/>
                  <a:gd name="connsiteX3" fmla="*/ 0 w 443776"/>
                  <a:gd name="connsiteY3" fmla="*/ 475431 h 578877"/>
                  <a:gd name="connsiteX4" fmla="*/ 101683 w 443776"/>
                  <a:gd name="connsiteY4" fmla="*/ 578876 h 578877"/>
                  <a:gd name="connsiteX5" fmla="*/ 164295 w 443776"/>
                  <a:gd name="connsiteY5" fmla="*/ 578877 h 578877"/>
                  <a:gd name="connsiteX6" fmla="*/ 443776 w 443776"/>
                  <a:gd name="connsiteY6" fmla="*/ 304156 h 578877"/>
                  <a:gd name="connsiteX7" fmla="*/ 144801 w 443776"/>
                  <a:gd name="connsiteY7" fmla="*/ 0 h 578877"/>
                  <a:gd name="connsiteX8" fmla="*/ 130462 w 443776"/>
                  <a:gd name="connsiteY8" fmla="*/ 0 h 5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776" h="578877">
                    <a:moveTo>
                      <a:pt x="130462" y="0"/>
                    </a:moveTo>
                    <a:lnTo>
                      <a:pt x="12210" y="116238"/>
                    </a:lnTo>
                    <a:lnTo>
                      <a:pt x="177548" y="289439"/>
                    </a:lnTo>
                    <a:lnTo>
                      <a:pt x="0" y="475431"/>
                    </a:lnTo>
                    <a:lnTo>
                      <a:pt x="101683" y="578876"/>
                    </a:lnTo>
                    <a:lnTo>
                      <a:pt x="164295" y="578877"/>
                    </a:lnTo>
                    <a:lnTo>
                      <a:pt x="443776" y="304156"/>
                    </a:lnTo>
                    <a:lnTo>
                      <a:pt x="144801" y="0"/>
                    </a:lnTo>
                    <a:lnTo>
                      <a:pt x="130462" y="0"/>
                    </a:lnTo>
                    <a:close/>
                  </a:path>
                </a:pathLst>
              </a:custGeom>
              <a:solidFill>
                <a:schemeClr val="accent5"/>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166" name="箭头: 圆角右 165">
              <a:extLst>
                <a:ext uri="{FF2B5EF4-FFF2-40B4-BE49-F238E27FC236}">
                  <a16:creationId xmlns:a16="http://schemas.microsoft.com/office/drawing/2014/main" id="{5405A611-898E-5E07-9627-A18D99557823}"/>
                </a:ext>
              </a:extLst>
            </p:cNvPr>
            <p:cNvSpPr/>
            <p:nvPr userDrawn="1"/>
          </p:nvSpPr>
          <p:spPr>
            <a:xfrm rot="10800000">
              <a:off x="10897157" y="602232"/>
              <a:ext cx="243306" cy="272938"/>
            </a:xfrm>
            <a:custGeom>
              <a:avLst/>
              <a:gdLst>
                <a:gd name="connsiteX0" fmla="*/ 0 w 243306"/>
                <a:gd name="connsiteY0" fmla="*/ 272938 h 272938"/>
                <a:gd name="connsiteX1" fmla="*/ 0 w 243306"/>
                <a:gd name="connsiteY1" fmla="*/ 136860 h 272938"/>
                <a:gd name="connsiteX2" fmla="*/ 106446 w 243306"/>
                <a:gd name="connsiteY2" fmla="*/ 30414 h 272938"/>
                <a:gd name="connsiteX3" fmla="*/ 182480 w 243306"/>
                <a:gd name="connsiteY3" fmla="*/ 30413 h 272938"/>
                <a:gd name="connsiteX4" fmla="*/ 182480 w 243306"/>
                <a:gd name="connsiteY4" fmla="*/ 0 h 272938"/>
                <a:gd name="connsiteX5" fmla="*/ 243306 w 243306"/>
                <a:gd name="connsiteY5" fmla="*/ 60827 h 272938"/>
                <a:gd name="connsiteX6" fmla="*/ 182480 w 243306"/>
                <a:gd name="connsiteY6" fmla="*/ 121653 h 272938"/>
                <a:gd name="connsiteX7" fmla="*/ 182480 w 243306"/>
                <a:gd name="connsiteY7" fmla="*/ 91240 h 272938"/>
                <a:gd name="connsiteX8" fmla="*/ 106446 w 243306"/>
                <a:gd name="connsiteY8" fmla="*/ 91240 h 272938"/>
                <a:gd name="connsiteX9" fmla="*/ 60826 w 243306"/>
                <a:gd name="connsiteY9" fmla="*/ 136860 h 272938"/>
                <a:gd name="connsiteX10" fmla="*/ 60827 w 243306"/>
                <a:gd name="connsiteY10" fmla="*/ 272938 h 272938"/>
                <a:gd name="connsiteX11" fmla="*/ 0 w 243306"/>
                <a:gd name="connsiteY11" fmla="*/ 272938 h 272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3306" h="272938" fill="none" extrusionOk="0">
                  <a:moveTo>
                    <a:pt x="0" y="272938"/>
                  </a:moveTo>
                  <a:cubicBezTo>
                    <a:pt x="-10818" y="206099"/>
                    <a:pt x="10785" y="181035"/>
                    <a:pt x="0" y="136860"/>
                  </a:cubicBezTo>
                  <a:cubicBezTo>
                    <a:pt x="-3570" y="67331"/>
                    <a:pt x="58515" y="28208"/>
                    <a:pt x="106446" y="30414"/>
                  </a:cubicBezTo>
                  <a:cubicBezTo>
                    <a:pt x="135353" y="27046"/>
                    <a:pt x="156818" y="32850"/>
                    <a:pt x="182480" y="30413"/>
                  </a:cubicBezTo>
                  <a:cubicBezTo>
                    <a:pt x="179410" y="18715"/>
                    <a:pt x="185904" y="11652"/>
                    <a:pt x="182480" y="0"/>
                  </a:cubicBezTo>
                  <a:cubicBezTo>
                    <a:pt x="204879" y="17460"/>
                    <a:pt x="221968" y="46888"/>
                    <a:pt x="243306" y="60827"/>
                  </a:cubicBezTo>
                  <a:cubicBezTo>
                    <a:pt x="232068" y="86512"/>
                    <a:pt x="206750" y="86708"/>
                    <a:pt x="182480" y="121653"/>
                  </a:cubicBezTo>
                  <a:cubicBezTo>
                    <a:pt x="180986" y="107489"/>
                    <a:pt x="185753" y="98506"/>
                    <a:pt x="182480" y="91240"/>
                  </a:cubicBezTo>
                  <a:cubicBezTo>
                    <a:pt x="153423" y="96243"/>
                    <a:pt x="128450" y="84953"/>
                    <a:pt x="106446" y="91240"/>
                  </a:cubicBezTo>
                  <a:cubicBezTo>
                    <a:pt x="86267" y="89765"/>
                    <a:pt x="64119" y="110943"/>
                    <a:pt x="60826" y="136860"/>
                  </a:cubicBezTo>
                  <a:cubicBezTo>
                    <a:pt x="68663" y="188675"/>
                    <a:pt x="56802" y="226200"/>
                    <a:pt x="60827" y="272938"/>
                  </a:cubicBezTo>
                  <a:cubicBezTo>
                    <a:pt x="31905" y="274438"/>
                    <a:pt x="12726" y="269765"/>
                    <a:pt x="0" y="272938"/>
                  </a:cubicBezTo>
                  <a:close/>
                </a:path>
                <a:path w="243306" h="272938" stroke="0" extrusionOk="0">
                  <a:moveTo>
                    <a:pt x="0" y="272938"/>
                  </a:moveTo>
                  <a:cubicBezTo>
                    <a:pt x="-15631" y="213215"/>
                    <a:pt x="11420" y="178927"/>
                    <a:pt x="0" y="136860"/>
                  </a:cubicBezTo>
                  <a:cubicBezTo>
                    <a:pt x="12006" y="80446"/>
                    <a:pt x="47299" y="28877"/>
                    <a:pt x="106446" y="30414"/>
                  </a:cubicBezTo>
                  <a:cubicBezTo>
                    <a:pt x="136800" y="23544"/>
                    <a:pt x="158970" y="35929"/>
                    <a:pt x="182480" y="30413"/>
                  </a:cubicBezTo>
                  <a:cubicBezTo>
                    <a:pt x="180240" y="24242"/>
                    <a:pt x="185531" y="6972"/>
                    <a:pt x="182480" y="0"/>
                  </a:cubicBezTo>
                  <a:cubicBezTo>
                    <a:pt x="207489" y="18801"/>
                    <a:pt x="215056" y="33358"/>
                    <a:pt x="243306" y="60827"/>
                  </a:cubicBezTo>
                  <a:cubicBezTo>
                    <a:pt x="229200" y="88743"/>
                    <a:pt x="195988" y="101387"/>
                    <a:pt x="182480" y="121653"/>
                  </a:cubicBezTo>
                  <a:cubicBezTo>
                    <a:pt x="182429" y="112050"/>
                    <a:pt x="183382" y="97855"/>
                    <a:pt x="182480" y="91240"/>
                  </a:cubicBezTo>
                  <a:cubicBezTo>
                    <a:pt x="163922" y="94217"/>
                    <a:pt x="128261" y="90260"/>
                    <a:pt x="106446" y="91240"/>
                  </a:cubicBezTo>
                  <a:cubicBezTo>
                    <a:pt x="83127" y="89387"/>
                    <a:pt x="61585" y="111176"/>
                    <a:pt x="60826" y="136860"/>
                  </a:cubicBezTo>
                  <a:cubicBezTo>
                    <a:pt x="56211" y="181038"/>
                    <a:pt x="63721" y="223987"/>
                    <a:pt x="60827" y="272938"/>
                  </a:cubicBezTo>
                  <a:cubicBezTo>
                    <a:pt x="41627" y="280034"/>
                    <a:pt x="26374" y="271911"/>
                    <a:pt x="0" y="272938"/>
                  </a:cubicBezTo>
                  <a:close/>
                </a:path>
              </a:pathLst>
            </a:custGeom>
            <a:solidFill>
              <a:srgbClr val="FFFFFF"/>
            </a:solidFill>
            <a:ln>
              <a:solidFill>
                <a:schemeClr val="tx1"/>
              </a:solidFill>
              <a:extLst>
                <a:ext uri="{C807C97D-BFC1-408E-A445-0C87EB9F89A2}">
                  <ask:lineSketchStyleProps xmlns:ask="http://schemas.microsoft.com/office/drawing/2018/sketchyshapes" sd="1219033472">
                    <a:prstGeom prst="bentArrow">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16276174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5938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accent1"/>
        </a:solidFill>
        <a:effectLst/>
      </p:bgPr>
    </p:bg>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2F3331C1-A1F1-2854-88C7-2B108763E713}"/>
              </a:ext>
            </a:extLst>
          </p:cNvPr>
          <p:cNvSpPr/>
          <p:nvPr userDrawn="1"/>
        </p:nvSpPr>
        <p:spPr>
          <a:xfrm>
            <a:off x="-6350" y="-23429"/>
            <a:ext cx="12154170" cy="1958860"/>
          </a:xfrm>
          <a:custGeom>
            <a:avLst/>
            <a:gdLst>
              <a:gd name="connsiteX0" fmla="*/ 0 w 12154170"/>
              <a:gd name="connsiteY0" fmla="*/ 0 h 1958860"/>
              <a:gd name="connsiteX1" fmla="*/ 12154170 w 12154170"/>
              <a:gd name="connsiteY1" fmla="*/ 0 h 1958860"/>
              <a:gd name="connsiteX2" fmla="*/ 12150669 w 12154170"/>
              <a:gd name="connsiteY2" fmla="*/ 55703 h 1958860"/>
              <a:gd name="connsiteX3" fmla="*/ 12061372 w 12154170"/>
              <a:gd name="connsiteY3" fmla="*/ 1626572 h 1958860"/>
              <a:gd name="connsiteX4" fmla="*/ 10704511 w 12154170"/>
              <a:gd name="connsiteY4" fmla="*/ 1723378 h 1958860"/>
              <a:gd name="connsiteX5" fmla="*/ 1487489 w 12154170"/>
              <a:gd name="connsiteY5" fmla="*/ 1723378 h 1958860"/>
              <a:gd name="connsiteX6" fmla="*/ 0 w 12154170"/>
              <a:gd name="connsiteY6" fmla="*/ 62538 h 195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4170" h="1958860">
                <a:moveTo>
                  <a:pt x="0" y="0"/>
                </a:moveTo>
                <a:lnTo>
                  <a:pt x="12154170" y="0"/>
                </a:lnTo>
                <a:lnTo>
                  <a:pt x="12150669" y="55703"/>
                </a:lnTo>
                <a:cubicBezTo>
                  <a:pt x="12112399" y="653919"/>
                  <a:pt x="12061372" y="1364024"/>
                  <a:pt x="12061372" y="1626572"/>
                </a:cubicBezTo>
                <a:cubicBezTo>
                  <a:pt x="12061372" y="2312813"/>
                  <a:pt x="11526028" y="1723378"/>
                  <a:pt x="10704511" y="1723378"/>
                </a:cubicBezTo>
                <a:lnTo>
                  <a:pt x="1487489" y="1723378"/>
                </a:lnTo>
                <a:cubicBezTo>
                  <a:pt x="665972" y="1723378"/>
                  <a:pt x="0" y="748780"/>
                  <a:pt x="0" y="62538"/>
                </a:cubicBezTo>
                <a:close/>
              </a:path>
            </a:pathLst>
          </a:cu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 name="任意多边形: 形状 2">
            <a:extLst>
              <a:ext uri="{FF2B5EF4-FFF2-40B4-BE49-F238E27FC236}">
                <a16:creationId xmlns:a16="http://schemas.microsoft.com/office/drawing/2014/main" id="{831F658D-D525-20FC-3045-C86332F4593C}"/>
              </a:ext>
            </a:extLst>
          </p:cNvPr>
          <p:cNvSpPr/>
          <p:nvPr userDrawn="1"/>
        </p:nvSpPr>
        <p:spPr>
          <a:xfrm>
            <a:off x="-6349" y="4674433"/>
            <a:ext cx="12159563" cy="2194146"/>
          </a:xfrm>
          <a:custGeom>
            <a:avLst/>
            <a:gdLst>
              <a:gd name="connsiteX0" fmla="*/ 8266111 w 12159563"/>
              <a:gd name="connsiteY0" fmla="*/ 0 h 2194146"/>
              <a:gd name="connsiteX1" fmla="*/ 12126686 w 12159563"/>
              <a:gd name="connsiteY1" fmla="*/ 1182688 h 2194146"/>
              <a:gd name="connsiteX2" fmla="*/ 12159563 w 12159563"/>
              <a:gd name="connsiteY2" fmla="*/ 2194146 h 2194146"/>
              <a:gd name="connsiteX3" fmla="*/ 0 w 12159563"/>
              <a:gd name="connsiteY3" fmla="*/ 2194146 h 2194146"/>
              <a:gd name="connsiteX4" fmla="*/ 0 w 12159563"/>
              <a:gd name="connsiteY4" fmla="*/ 1683431 h 2194146"/>
              <a:gd name="connsiteX5" fmla="*/ 1487489 w 12159563"/>
              <a:gd name="connsiteY5" fmla="*/ 195942 h 2194146"/>
              <a:gd name="connsiteX6" fmla="*/ 8266111 w 12159563"/>
              <a:gd name="connsiteY6" fmla="*/ 0 h 219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9563" h="2194146">
                <a:moveTo>
                  <a:pt x="8266111" y="0"/>
                </a:moveTo>
                <a:cubicBezTo>
                  <a:pt x="8412714" y="2830286"/>
                  <a:pt x="12126686" y="361171"/>
                  <a:pt x="12126686" y="1182688"/>
                </a:cubicBezTo>
                <a:lnTo>
                  <a:pt x="12159563" y="2194146"/>
                </a:lnTo>
                <a:lnTo>
                  <a:pt x="0" y="2194146"/>
                </a:lnTo>
                <a:lnTo>
                  <a:pt x="0" y="1683431"/>
                </a:lnTo>
                <a:cubicBezTo>
                  <a:pt x="0" y="861914"/>
                  <a:pt x="665972" y="195942"/>
                  <a:pt x="1487489" y="195942"/>
                </a:cubicBezTo>
                <a:cubicBezTo>
                  <a:pt x="3014058" y="1589313"/>
                  <a:pt x="2015142" y="2699657"/>
                  <a:pt x="8266111" y="0"/>
                </a:cubicBezTo>
                <a:close/>
              </a:path>
            </a:pathLst>
          </a:cu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1" name="组合 10">
            <a:extLst>
              <a:ext uri="{FF2B5EF4-FFF2-40B4-BE49-F238E27FC236}">
                <a16:creationId xmlns:a16="http://schemas.microsoft.com/office/drawing/2014/main" id="{4DC30915-CFE0-8F11-264D-8F5202FB8ACE}"/>
              </a:ext>
            </a:extLst>
          </p:cNvPr>
          <p:cNvGrpSpPr/>
          <p:nvPr userDrawn="1"/>
        </p:nvGrpSpPr>
        <p:grpSpPr>
          <a:xfrm>
            <a:off x="32229" y="-18717"/>
            <a:ext cx="12192002" cy="6858000"/>
            <a:chOff x="-1" y="0"/>
            <a:chExt cx="12192002" cy="6858000"/>
          </a:xfrm>
        </p:grpSpPr>
        <p:grpSp>
          <p:nvGrpSpPr>
            <p:cNvPr id="12" name="组合 11">
              <a:extLst>
                <a:ext uri="{FF2B5EF4-FFF2-40B4-BE49-F238E27FC236}">
                  <a16:creationId xmlns:a16="http://schemas.microsoft.com/office/drawing/2014/main" id="{9ECF2888-A342-0EF7-905C-4749FBBCB8E1}"/>
                </a:ext>
              </a:extLst>
            </p:cNvPr>
            <p:cNvGrpSpPr/>
            <p:nvPr userDrawn="1"/>
          </p:nvGrpSpPr>
          <p:grpSpPr>
            <a:xfrm>
              <a:off x="218901" y="0"/>
              <a:ext cx="11754197" cy="6858000"/>
              <a:chOff x="216131" y="0"/>
              <a:chExt cx="11754197" cy="6858000"/>
            </a:xfrm>
          </p:grpSpPr>
          <p:cxnSp>
            <p:nvCxnSpPr>
              <p:cNvPr id="62" name="直接连接符 61">
                <a:extLst>
                  <a:ext uri="{FF2B5EF4-FFF2-40B4-BE49-F238E27FC236}">
                    <a16:creationId xmlns:a16="http://schemas.microsoft.com/office/drawing/2014/main" id="{83419ED3-2529-3CC2-8892-2B799D8AD757}"/>
                  </a:ext>
                </a:extLst>
              </p:cNvPr>
              <p:cNvCxnSpPr/>
              <p:nvPr userDrawn="1"/>
            </p:nvCxnSpPr>
            <p:spPr>
              <a:xfrm>
                <a:off x="216131" y="0"/>
                <a:ext cx="0" cy="6858000"/>
              </a:xfrm>
              <a:prstGeom prst="line">
                <a:avLst/>
              </a:prstGeom>
              <a:ln w="9525">
                <a:solidFill>
                  <a:schemeClr val="bg1">
                    <a:lumMod val="95000"/>
                    <a:alpha val="36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77887A41-3310-7CD8-5604-D9B939EA0F75}"/>
                  </a:ext>
                </a:extLst>
              </p:cNvPr>
              <p:cNvCxnSpPr>
                <a:cxnSpLocks/>
              </p:cNvCxnSpPr>
              <p:nvPr userDrawn="1"/>
            </p:nvCxnSpPr>
            <p:spPr>
              <a:xfrm>
                <a:off x="50281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AE2AEE6D-D60B-E6EF-B7BF-E2BC532EA555}"/>
                  </a:ext>
                </a:extLst>
              </p:cNvPr>
              <p:cNvCxnSpPr>
                <a:cxnSpLocks/>
              </p:cNvCxnSpPr>
              <p:nvPr userDrawn="1"/>
            </p:nvCxnSpPr>
            <p:spPr>
              <a:xfrm>
                <a:off x="78950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973928D6-031B-4C33-27C2-605661E5C032}"/>
                  </a:ext>
                </a:extLst>
              </p:cNvPr>
              <p:cNvCxnSpPr>
                <a:cxnSpLocks/>
              </p:cNvCxnSpPr>
              <p:nvPr userDrawn="1"/>
            </p:nvCxnSpPr>
            <p:spPr>
              <a:xfrm>
                <a:off x="107619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C46E816B-DBD9-B0AF-6839-E3C207516C04}"/>
                  </a:ext>
                </a:extLst>
              </p:cNvPr>
              <p:cNvCxnSpPr>
                <a:cxnSpLocks/>
              </p:cNvCxnSpPr>
              <p:nvPr userDrawn="1"/>
            </p:nvCxnSpPr>
            <p:spPr>
              <a:xfrm>
                <a:off x="136288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5D6871B5-942A-98AF-7E0F-B44D17B99572}"/>
                  </a:ext>
                </a:extLst>
              </p:cNvPr>
              <p:cNvCxnSpPr>
                <a:cxnSpLocks/>
              </p:cNvCxnSpPr>
              <p:nvPr userDrawn="1"/>
            </p:nvCxnSpPr>
            <p:spPr>
              <a:xfrm>
                <a:off x="164957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D07BA8FC-375C-3290-76BD-08471C876645}"/>
                  </a:ext>
                </a:extLst>
              </p:cNvPr>
              <p:cNvCxnSpPr>
                <a:cxnSpLocks/>
              </p:cNvCxnSpPr>
              <p:nvPr userDrawn="1"/>
            </p:nvCxnSpPr>
            <p:spPr>
              <a:xfrm>
                <a:off x="193625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61BDF13E-4CE5-B118-2625-2F4E57A9274A}"/>
                  </a:ext>
                </a:extLst>
              </p:cNvPr>
              <p:cNvCxnSpPr>
                <a:cxnSpLocks/>
              </p:cNvCxnSpPr>
              <p:nvPr userDrawn="1"/>
            </p:nvCxnSpPr>
            <p:spPr>
              <a:xfrm>
                <a:off x="222294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97E801E4-FE22-B1B8-0D4F-98D811763422}"/>
                  </a:ext>
                </a:extLst>
              </p:cNvPr>
              <p:cNvCxnSpPr>
                <a:cxnSpLocks/>
              </p:cNvCxnSpPr>
              <p:nvPr userDrawn="1"/>
            </p:nvCxnSpPr>
            <p:spPr>
              <a:xfrm>
                <a:off x="250963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6B694216-B667-203B-8BA3-8F18917D0727}"/>
                  </a:ext>
                </a:extLst>
              </p:cNvPr>
              <p:cNvCxnSpPr>
                <a:cxnSpLocks/>
              </p:cNvCxnSpPr>
              <p:nvPr userDrawn="1"/>
            </p:nvCxnSpPr>
            <p:spPr>
              <a:xfrm>
                <a:off x="279632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A2A3305C-AAB2-CBC6-7E84-1BA1B30A6841}"/>
                  </a:ext>
                </a:extLst>
              </p:cNvPr>
              <p:cNvCxnSpPr>
                <a:cxnSpLocks/>
              </p:cNvCxnSpPr>
              <p:nvPr userDrawn="1"/>
            </p:nvCxnSpPr>
            <p:spPr>
              <a:xfrm>
                <a:off x="308300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29DF2373-5168-2D84-3A01-1303060B85B5}"/>
                  </a:ext>
                </a:extLst>
              </p:cNvPr>
              <p:cNvCxnSpPr>
                <a:cxnSpLocks/>
              </p:cNvCxnSpPr>
              <p:nvPr userDrawn="1"/>
            </p:nvCxnSpPr>
            <p:spPr>
              <a:xfrm>
                <a:off x="336969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CA97A914-491F-F851-A5F0-07D8CE826451}"/>
                  </a:ext>
                </a:extLst>
              </p:cNvPr>
              <p:cNvCxnSpPr>
                <a:cxnSpLocks/>
              </p:cNvCxnSpPr>
              <p:nvPr userDrawn="1"/>
            </p:nvCxnSpPr>
            <p:spPr>
              <a:xfrm>
                <a:off x="365638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0EC5E26C-036F-A03E-51B5-A513FD3F6599}"/>
                  </a:ext>
                </a:extLst>
              </p:cNvPr>
              <p:cNvCxnSpPr>
                <a:cxnSpLocks/>
              </p:cNvCxnSpPr>
              <p:nvPr userDrawn="1"/>
            </p:nvCxnSpPr>
            <p:spPr>
              <a:xfrm>
                <a:off x="394307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6AF6F3D2-4473-D3AC-8F27-E586A509E9FF}"/>
                  </a:ext>
                </a:extLst>
              </p:cNvPr>
              <p:cNvCxnSpPr>
                <a:cxnSpLocks/>
              </p:cNvCxnSpPr>
              <p:nvPr userDrawn="1"/>
            </p:nvCxnSpPr>
            <p:spPr>
              <a:xfrm>
                <a:off x="422975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FFD6E4D3-FF25-FB37-E638-E2799A496369}"/>
                  </a:ext>
                </a:extLst>
              </p:cNvPr>
              <p:cNvCxnSpPr>
                <a:cxnSpLocks/>
              </p:cNvCxnSpPr>
              <p:nvPr userDrawn="1"/>
            </p:nvCxnSpPr>
            <p:spPr>
              <a:xfrm>
                <a:off x="451644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C0EBDA01-E59A-6136-330E-596C271F9FDB}"/>
                  </a:ext>
                </a:extLst>
              </p:cNvPr>
              <p:cNvCxnSpPr>
                <a:cxnSpLocks/>
              </p:cNvCxnSpPr>
              <p:nvPr userDrawn="1"/>
            </p:nvCxnSpPr>
            <p:spPr>
              <a:xfrm>
                <a:off x="480313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65B0CE85-C5F4-BB52-9CA3-342D78E934ED}"/>
                  </a:ext>
                </a:extLst>
              </p:cNvPr>
              <p:cNvCxnSpPr>
                <a:cxnSpLocks/>
              </p:cNvCxnSpPr>
              <p:nvPr userDrawn="1"/>
            </p:nvCxnSpPr>
            <p:spPr>
              <a:xfrm>
                <a:off x="508982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3561EBC3-3675-142C-D644-7EA0542405BB}"/>
                  </a:ext>
                </a:extLst>
              </p:cNvPr>
              <p:cNvCxnSpPr>
                <a:cxnSpLocks/>
              </p:cNvCxnSpPr>
              <p:nvPr userDrawn="1"/>
            </p:nvCxnSpPr>
            <p:spPr>
              <a:xfrm>
                <a:off x="537651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3C77F61F-C36D-AF99-CF4E-140783039679}"/>
                  </a:ext>
                </a:extLst>
              </p:cNvPr>
              <p:cNvCxnSpPr>
                <a:cxnSpLocks/>
              </p:cNvCxnSpPr>
              <p:nvPr userDrawn="1"/>
            </p:nvCxnSpPr>
            <p:spPr>
              <a:xfrm>
                <a:off x="566319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B9712AEA-AA35-9AC2-97F5-9CAC5E65EC0B}"/>
                  </a:ext>
                </a:extLst>
              </p:cNvPr>
              <p:cNvCxnSpPr>
                <a:cxnSpLocks/>
              </p:cNvCxnSpPr>
              <p:nvPr userDrawn="1"/>
            </p:nvCxnSpPr>
            <p:spPr>
              <a:xfrm>
                <a:off x="594988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54E6DD7D-E8E3-42E3-CDFC-73696A364AC2}"/>
                  </a:ext>
                </a:extLst>
              </p:cNvPr>
              <p:cNvCxnSpPr>
                <a:cxnSpLocks/>
              </p:cNvCxnSpPr>
              <p:nvPr userDrawn="1"/>
            </p:nvCxnSpPr>
            <p:spPr>
              <a:xfrm>
                <a:off x="623657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76800F8A-4979-EF1F-8E1A-CF27F9B62930}"/>
                  </a:ext>
                </a:extLst>
              </p:cNvPr>
              <p:cNvCxnSpPr>
                <a:cxnSpLocks/>
              </p:cNvCxnSpPr>
              <p:nvPr userDrawn="1"/>
            </p:nvCxnSpPr>
            <p:spPr>
              <a:xfrm>
                <a:off x="652326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2BA7751D-FB7D-03BB-96EE-B092E6C6561B}"/>
                  </a:ext>
                </a:extLst>
              </p:cNvPr>
              <p:cNvCxnSpPr>
                <a:cxnSpLocks/>
              </p:cNvCxnSpPr>
              <p:nvPr userDrawn="1"/>
            </p:nvCxnSpPr>
            <p:spPr>
              <a:xfrm>
                <a:off x="680994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987734C4-31E8-9831-7B35-97E6E78AB173}"/>
                  </a:ext>
                </a:extLst>
              </p:cNvPr>
              <p:cNvCxnSpPr>
                <a:cxnSpLocks/>
              </p:cNvCxnSpPr>
              <p:nvPr userDrawn="1"/>
            </p:nvCxnSpPr>
            <p:spPr>
              <a:xfrm>
                <a:off x="709663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5FD77DC2-DD3A-4CD2-2DF6-B7472CE8C3AF}"/>
                  </a:ext>
                </a:extLst>
              </p:cNvPr>
              <p:cNvCxnSpPr>
                <a:cxnSpLocks/>
              </p:cNvCxnSpPr>
              <p:nvPr userDrawn="1"/>
            </p:nvCxnSpPr>
            <p:spPr>
              <a:xfrm>
                <a:off x="738332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5AF0BF89-9965-453F-2A69-8FE3EC7E3AC4}"/>
                  </a:ext>
                </a:extLst>
              </p:cNvPr>
              <p:cNvCxnSpPr>
                <a:cxnSpLocks/>
              </p:cNvCxnSpPr>
              <p:nvPr userDrawn="1"/>
            </p:nvCxnSpPr>
            <p:spPr>
              <a:xfrm>
                <a:off x="767001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5E188847-A011-E62E-CF26-11C74006C8F8}"/>
                  </a:ext>
                </a:extLst>
              </p:cNvPr>
              <p:cNvCxnSpPr>
                <a:cxnSpLocks/>
              </p:cNvCxnSpPr>
              <p:nvPr userDrawn="1"/>
            </p:nvCxnSpPr>
            <p:spPr>
              <a:xfrm>
                <a:off x="795670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805D725D-46B7-6E5B-B94C-72D99DE79299}"/>
                  </a:ext>
                </a:extLst>
              </p:cNvPr>
              <p:cNvCxnSpPr>
                <a:cxnSpLocks/>
              </p:cNvCxnSpPr>
              <p:nvPr userDrawn="1"/>
            </p:nvCxnSpPr>
            <p:spPr>
              <a:xfrm>
                <a:off x="824338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C6097C62-5316-F7E8-58BC-CFBD0E02600C}"/>
                  </a:ext>
                </a:extLst>
              </p:cNvPr>
              <p:cNvCxnSpPr>
                <a:cxnSpLocks/>
              </p:cNvCxnSpPr>
              <p:nvPr userDrawn="1"/>
            </p:nvCxnSpPr>
            <p:spPr>
              <a:xfrm>
                <a:off x="853007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03130865-9704-37C3-CC77-1E4FF6047610}"/>
                  </a:ext>
                </a:extLst>
              </p:cNvPr>
              <p:cNvCxnSpPr>
                <a:cxnSpLocks/>
              </p:cNvCxnSpPr>
              <p:nvPr userDrawn="1"/>
            </p:nvCxnSpPr>
            <p:spPr>
              <a:xfrm>
                <a:off x="881676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0D6976AE-C86F-7417-D6CF-491B18B2EFA8}"/>
                  </a:ext>
                </a:extLst>
              </p:cNvPr>
              <p:cNvCxnSpPr>
                <a:cxnSpLocks/>
              </p:cNvCxnSpPr>
              <p:nvPr userDrawn="1"/>
            </p:nvCxnSpPr>
            <p:spPr>
              <a:xfrm>
                <a:off x="910345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84EDF06B-8240-2DAA-FAFB-059FC9CD8ECC}"/>
                  </a:ext>
                </a:extLst>
              </p:cNvPr>
              <p:cNvCxnSpPr>
                <a:cxnSpLocks/>
              </p:cNvCxnSpPr>
              <p:nvPr userDrawn="1"/>
            </p:nvCxnSpPr>
            <p:spPr>
              <a:xfrm>
                <a:off x="939013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1BC50437-BAA4-8D38-DDD3-DB4F483BF8E0}"/>
                  </a:ext>
                </a:extLst>
              </p:cNvPr>
              <p:cNvCxnSpPr>
                <a:cxnSpLocks/>
              </p:cNvCxnSpPr>
              <p:nvPr userDrawn="1"/>
            </p:nvCxnSpPr>
            <p:spPr>
              <a:xfrm>
                <a:off x="967682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19F502B6-79A3-F81E-4F83-24B999B06E0D}"/>
                  </a:ext>
                </a:extLst>
              </p:cNvPr>
              <p:cNvCxnSpPr>
                <a:cxnSpLocks/>
              </p:cNvCxnSpPr>
              <p:nvPr userDrawn="1"/>
            </p:nvCxnSpPr>
            <p:spPr>
              <a:xfrm>
                <a:off x="996351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626652DC-DF04-CEC8-F24E-A400516FF958}"/>
                  </a:ext>
                </a:extLst>
              </p:cNvPr>
              <p:cNvCxnSpPr>
                <a:cxnSpLocks/>
              </p:cNvCxnSpPr>
              <p:nvPr userDrawn="1"/>
            </p:nvCxnSpPr>
            <p:spPr>
              <a:xfrm>
                <a:off x="1025020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659F389F-0C44-962F-3AB9-C53C05BA6DC2}"/>
                  </a:ext>
                </a:extLst>
              </p:cNvPr>
              <p:cNvCxnSpPr>
                <a:cxnSpLocks/>
              </p:cNvCxnSpPr>
              <p:nvPr userDrawn="1"/>
            </p:nvCxnSpPr>
            <p:spPr>
              <a:xfrm>
                <a:off x="1053688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21B6FD6F-68DB-F7C7-875F-500D713B39C9}"/>
                  </a:ext>
                </a:extLst>
              </p:cNvPr>
              <p:cNvCxnSpPr>
                <a:cxnSpLocks/>
              </p:cNvCxnSpPr>
              <p:nvPr userDrawn="1"/>
            </p:nvCxnSpPr>
            <p:spPr>
              <a:xfrm>
                <a:off x="1082357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4D1F622E-58B9-0DE0-1472-4DE8F883B556}"/>
                  </a:ext>
                </a:extLst>
              </p:cNvPr>
              <p:cNvCxnSpPr>
                <a:cxnSpLocks/>
              </p:cNvCxnSpPr>
              <p:nvPr userDrawn="1"/>
            </p:nvCxnSpPr>
            <p:spPr>
              <a:xfrm>
                <a:off x="1111026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5171C387-84B5-D70F-E959-76C0E871460B}"/>
                  </a:ext>
                </a:extLst>
              </p:cNvPr>
              <p:cNvCxnSpPr>
                <a:cxnSpLocks/>
              </p:cNvCxnSpPr>
              <p:nvPr userDrawn="1"/>
            </p:nvCxnSpPr>
            <p:spPr>
              <a:xfrm>
                <a:off x="1139695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66B3A15F-59CC-7778-9887-903C160AAF7B}"/>
                  </a:ext>
                </a:extLst>
              </p:cNvPr>
              <p:cNvCxnSpPr>
                <a:cxnSpLocks/>
              </p:cNvCxnSpPr>
              <p:nvPr userDrawn="1"/>
            </p:nvCxnSpPr>
            <p:spPr>
              <a:xfrm>
                <a:off x="1168364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A668C249-24B8-98F1-2724-18E97F1E34DE}"/>
                  </a:ext>
                </a:extLst>
              </p:cNvPr>
              <p:cNvCxnSpPr/>
              <p:nvPr userDrawn="1"/>
            </p:nvCxnSpPr>
            <p:spPr>
              <a:xfrm>
                <a:off x="11970328" y="0"/>
                <a:ext cx="0" cy="6858000"/>
              </a:xfrm>
              <a:prstGeom prst="line">
                <a:avLst/>
              </a:prstGeom>
              <a:ln w="9525">
                <a:solidFill>
                  <a:schemeClr val="bg1">
                    <a:lumMod val="95000"/>
                    <a:alpha val="36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B5F8469C-27F7-7F75-876F-C72185FBCD24}"/>
                </a:ext>
              </a:extLst>
            </p:cNvPr>
            <p:cNvGrpSpPr/>
            <p:nvPr userDrawn="1"/>
          </p:nvGrpSpPr>
          <p:grpSpPr>
            <a:xfrm rot="5400000">
              <a:off x="2799091" y="-2667000"/>
              <a:ext cx="6593818" cy="12192002"/>
              <a:chOff x="2509633" y="0"/>
              <a:chExt cx="6593818" cy="6858000"/>
            </a:xfrm>
          </p:grpSpPr>
          <p:cxnSp>
            <p:nvCxnSpPr>
              <p:cNvPr id="38" name="直接连接符 37">
                <a:extLst>
                  <a:ext uri="{FF2B5EF4-FFF2-40B4-BE49-F238E27FC236}">
                    <a16:creationId xmlns:a16="http://schemas.microsoft.com/office/drawing/2014/main" id="{F3F60E18-6CBD-A389-8021-E38FA839C242}"/>
                  </a:ext>
                </a:extLst>
              </p:cNvPr>
              <p:cNvCxnSpPr>
                <a:cxnSpLocks/>
              </p:cNvCxnSpPr>
              <p:nvPr userDrawn="1"/>
            </p:nvCxnSpPr>
            <p:spPr>
              <a:xfrm>
                <a:off x="250963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E940931E-E788-4992-CFD4-F53AAA26D5D4}"/>
                  </a:ext>
                </a:extLst>
              </p:cNvPr>
              <p:cNvCxnSpPr>
                <a:cxnSpLocks/>
              </p:cNvCxnSpPr>
              <p:nvPr userDrawn="1"/>
            </p:nvCxnSpPr>
            <p:spPr>
              <a:xfrm>
                <a:off x="279632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1425B4E2-039B-8A4A-FCDF-40CBAAD43CEA}"/>
                  </a:ext>
                </a:extLst>
              </p:cNvPr>
              <p:cNvCxnSpPr>
                <a:cxnSpLocks/>
              </p:cNvCxnSpPr>
              <p:nvPr userDrawn="1"/>
            </p:nvCxnSpPr>
            <p:spPr>
              <a:xfrm>
                <a:off x="308300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014B771A-B3D5-0D9F-1FDE-0CF55BE748AD}"/>
                  </a:ext>
                </a:extLst>
              </p:cNvPr>
              <p:cNvCxnSpPr>
                <a:cxnSpLocks/>
              </p:cNvCxnSpPr>
              <p:nvPr userDrawn="1"/>
            </p:nvCxnSpPr>
            <p:spPr>
              <a:xfrm>
                <a:off x="336969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626ADAA6-293D-0BD4-EBFC-C2940A016124}"/>
                  </a:ext>
                </a:extLst>
              </p:cNvPr>
              <p:cNvCxnSpPr>
                <a:cxnSpLocks/>
              </p:cNvCxnSpPr>
              <p:nvPr userDrawn="1"/>
            </p:nvCxnSpPr>
            <p:spPr>
              <a:xfrm>
                <a:off x="365638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E9DB1BDB-5A0C-C1C5-BE24-2804DADAB500}"/>
                  </a:ext>
                </a:extLst>
              </p:cNvPr>
              <p:cNvCxnSpPr>
                <a:cxnSpLocks/>
              </p:cNvCxnSpPr>
              <p:nvPr userDrawn="1"/>
            </p:nvCxnSpPr>
            <p:spPr>
              <a:xfrm>
                <a:off x="394307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A7666FF5-495B-120F-DF70-B4DDA678AA30}"/>
                  </a:ext>
                </a:extLst>
              </p:cNvPr>
              <p:cNvCxnSpPr>
                <a:cxnSpLocks/>
              </p:cNvCxnSpPr>
              <p:nvPr userDrawn="1"/>
            </p:nvCxnSpPr>
            <p:spPr>
              <a:xfrm>
                <a:off x="422975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F3CB0D2B-98DB-C90B-45AF-19F0E4C7FA2D}"/>
                  </a:ext>
                </a:extLst>
              </p:cNvPr>
              <p:cNvCxnSpPr>
                <a:cxnSpLocks/>
              </p:cNvCxnSpPr>
              <p:nvPr userDrawn="1"/>
            </p:nvCxnSpPr>
            <p:spPr>
              <a:xfrm>
                <a:off x="451644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3A198840-A60E-4F65-E477-7C6B63603463}"/>
                  </a:ext>
                </a:extLst>
              </p:cNvPr>
              <p:cNvCxnSpPr>
                <a:cxnSpLocks/>
              </p:cNvCxnSpPr>
              <p:nvPr userDrawn="1"/>
            </p:nvCxnSpPr>
            <p:spPr>
              <a:xfrm>
                <a:off x="480313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9755D774-5BE5-BC41-A868-78D83C6D4D8F}"/>
                  </a:ext>
                </a:extLst>
              </p:cNvPr>
              <p:cNvCxnSpPr>
                <a:cxnSpLocks/>
              </p:cNvCxnSpPr>
              <p:nvPr userDrawn="1"/>
            </p:nvCxnSpPr>
            <p:spPr>
              <a:xfrm>
                <a:off x="508982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8210192D-103E-29BD-765A-CC558621B6F1}"/>
                  </a:ext>
                </a:extLst>
              </p:cNvPr>
              <p:cNvCxnSpPr>
                <a:cxnSpLocks/>
              </p:cNvCxnSpPr>
              <p:nvPr userDrawn="1"/>
            </p:nvCxnSpPr>
            <p:spPr>
              <a:xfrm>
                <a:off x="537651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01A330F7-A41B-509B-8265-C7944B869F35}"/>
                  </a:ext>
                </a:extLst>
              </p:cNvPr>
              <p:cNvCxnSpPr>
                <a:cxnSpLocks/>
              </p:cNvCxnSpPr>
              <p:nvPr userDrawn="1"/>
            </p:nvCxnSpPr>
            <p:spPr>
              <a:xfrm>
                <a:off x="566319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29C160E1-C228-BA00-F8AF-882ED806BB61}"/>
                  </a:ext>
                </a:extLst>
              </p:cNvPr>
              <p:cNvCxnSpPr>
                <a:cxnSpLocks/>
              </p:cNvCxnSpPr>
              <p:nvPr userDrawn="1"/>
            </p:nvCxnSpPr>
            <p:spPr>
              <a:xfrm>
                <a:off x="5949886"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0D06874A-E9F2-2D45-7B40-8FC85E32507D}"/>
                  </a:ext>
                </a:extLst>
              </p:cNvPr>
              <p:cNvCxnSpPr>
                <a:cxnSpLocks/>
              </p:cNvCxnSpPr>
              <p:nvPr userDrawn="1"/>
            </p:nvCxnSpPr>
            <p:spPr>
              <a:xfrm>
                <a:off x="6236574"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1B94C38D-4058-3128-7B3B-10DE20EF4FD6}"/>
                  </a:ext>
                </a:extLst>
              </p:cNvPr>
              <p:cNvCxnSpPr>
                <a:cxnSpLocks/>
              </p:cNvCxnSpPr>
              <p:nvPr userDrawn="1"/>
            </p:nvCxnSpPr>
            <p:spPr>
              <a:xfrm>
                <a:off x="652326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F1D89BA1-1CF7-D9B8-D243-1C92593C13AF}"/>
                  </a:ext>
                </a:extLst>
              </p:cNvPr>
              <p:cNvCxnSpPr>
                <a:cxnSpLocks/>
              </p:cNvCxnSpPr>
              <p:nvPr userDrawn="1"/>
            </p:nvCxnSpPr>
            <p:spPr>
              <a:xfrm>
                <a:off x="6809949"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CC378D39-E0FA-692F-2FBA-2F16F9CC4591}"/>
                  </a:ext>
                </a:extLst>
              </p:cNvPr>
              <p:cNvCxnSpPr>
                <a:cxnSpLocks/>
              </p:cNvCxnSpPr>
              <p:nvPr userDrawn="1"/>
            </p:nvCxnSpPr>
            <p:spPr>
              <a:xfrm>
                <a:off x="7096637"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CA9952C9-4CF0-FCA1-0BB5-40B700AA906A}"/>
                  </a:ext>
                </a:extLst>
              </p:cNvPr>
              <p:cNvCxnSpPr>
                <a:cxnSpLocks/>
              </p:cNvCxnSpPr>
              <p:nvPr userDrawn="1"/>
            </p:nvCxnSpPr>
            <p:spPr>
              <a:xfrm>
                <a:off x="738332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C42A730C-FE4B-6537-611D-E0935C674F30}"/>
                  </a:ext>
                </a:extLst>
              </p:cNvPr>
              <p:cNvCxnSpPr>
                <a:cxnSpLocks/>
              </p:cNvCxnSpPr>
              <p:nvPr userDrawn="1"/>
            </p:nvCxnSpPr>
            <p:spPr>
              <a:xfrm>
                <a:off x="7670012"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7B153887-67EB-C983-3A98-17590748C828}"/>
                  </a:ext>
                </a:extLst>
              </p:cNvPr>
              <p:cNvCxnSpPr>
                <a:cxnSpLocks/>
              </p:cNvCxnSpPr>
              <p:nvPr userDrawn="1"/>
            </p:nvCxnSpPr>
            <p:spPr>
              <a:xfrm>
                <a:off x="7956700"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AC1D0381-4965-0C1F-9A7C-4A92471D8F84}"/>
                  </a:ext>
                </a:extLst>
              </p:cNvPr>
              <p:cNvCxnSpPr>
                <a:cxnSpLocks/>
              </p:cNvCxnSpPr>
              <p:nvPr userDrawn="1"/>
            </p:nvCxnSpPr>
            <p:spPr>
              <a:xfrm>
                <a:off x="8243388"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8CDB40C3-ED5F-0044-7476-410149E4C949}"/>
                  </a:ext>
                </a:extLst>
              </p:cNvPr>
              <p:cNvCxnSpPr>
                <a:cxnSpLocks/>
              </p:cNvCxnSpPr>
              <p:nvPr userDrawn="1"/>
            </p:nvCxnSpPr>
            <p:spPr>
              <a:xfrm>
                <a:off x="8530075"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1DDD560E-EBA6-E8FD-92F2-225AD6EB1EDB}"/>
                  </a:ext>
                </a:extLst>
              </p:cNvPr>
              <p:cNvCxnSpPr>
                <a:cxnSpLocks/>
              </p:cNvCxnSpPr>
              <p:nvPr userDrawn="1"/>
            </p:nvCxnSpPr>
            <p:spPr>
              <a:xfrm>
                <a:off x="8816763"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6BEECCF3-6CE9-B14D-8BD2-441FB52244B6}"/>
                  </a:ext>
                </a:extLst>
              </p:cNvPr>
              <p:cNvCxnSpPr>
                <a:cxnSpLocks/>
              </p:cNvCxnSpPr>
              <p:nvPr userDrawn="1"/>
            </p:nvCxnSpPr>
            <p:spPr>
              <a:xfrm>
                <a:off x="9103451" y="0"/>
                <a:ext cx="0" cy="6858000"/>
              </a:xfrm>
              <a:prstGeom prst="line">
                <a:avLst/>
              </a:prstGeom>
              <a:ln w="9525" cap="flat" cmpd="sng" algn="ctr">
                <a:solidFill>
                  <a:schemeClr val="bg1">
                    <a:lumMod val="95000"/>
                    <a:alpha val="36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grpSp>
        <p:sp>
          <p:nvSpPr>
            <p:cNvPr id="14" name="矩形: 圆角 13">
              <a:extLst>
                <a:ext uri="{FF2B5EF4-FFF2-40B4-BE49-F238E27FC236}">
                  <a16:creationId xmlns:a16="http://schemas.microsoft.com/office/drawing/2014/main" id="{13E9730E-8376-98F9-569A-52899BDA16C2}"/>
                </a:ext>
              </a:extLst>
            </p:cNvPr>
            <p:cNvSpPr/>
            <p:nvPr userDrawn="1"/>
          </p:nvSpPr>
          <p:spPr>
            <a:xfrm>
              <a:off x="8942588" y="558193"/>
              <a:ext cx="463053" cy="706758"/>
            </a:xfrm>
            <a:prstGeom prst="round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圆角 14">
              <a:extLst>
                <a:ext uri="{FF2B5EF4-FFF2-40B4-BE49-F238E27FC236}">
                  <a16:creationId xmlns:a16="http://schemas.microsoft.com/office/drawing/2014/main" id="{0ACA7C64-5DC7-51DE-4BBC-AB1DC74A12D6}"/>
                </a:ext>
              </a:extLst>
            </p:cNvPr>
            <p:cNvSpPr/>
            <p:nvPr userDrawn="1"/>
          </p:nvSpPr>
          <p:spPr>
            <a:xfrm>
              <a:off x="9500056" y="232115"/>
              <a:ext cx="483288" cy="1032836"/>
            </a:xfrm>
            <a:prstGeom prst="round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圆角 15">
              <a:extLst>
                <a:ext uri="{FF2B5EF4-FFF2-40B4-BE49-F238E27FC236}">
                  <a16:creationId xmlns:a16="http://schemas.microsoft.com/office/drawing/2014/main" id="{4C537EB7-A972-FC17-51C1-64953B105079}"/>
                </a:ext>
              </a:extLst>
            </p:cNvPr>
            <p:cNvSpPr/>
            <p:nvPr userDrawn="1"/>
          </p:nvSpPr>
          <p:spPr>
            <a:xfrm>
              <a:off x="10114503" y="685637"/>
              <a:ext cx="452650" cy="579313"/>
            </a:xfrm>
            <a:prstGeom prst="roundRect">
              <a:avLst>
                <a:gd name="adj" fmla="val 50000"/>
              </a:avLst>
            </a:prstGeom>
            <a:solidFill>
              <a:schemeClr val="accent1">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900D431E-99F0-CD5A-6104-DFE3D08E4172}"/>
                </a:ext>
              </a:extLst>
            </p:cNvPr>
            <p:cNvGrpSpPr/>
            <p:nvPr userDrawn="1"/>
          </p:nvGrpSpPr>
          <p:grpSpPr>
            <a:xfrm>
              <a:off x="414382" y="944470"/>
              <a:ext cx="11278378" cy="5494752"/>
              <a:chOff x="414382" y="872035"/>
              <a:chExt cx="11278378" cy="5567185"/>
            </a:xfrm>
          </p:grpSpPr>
          <p:sp>
            <p:nvSpPr>
              <p:cNvPr id="33" name="矩形: 圆角 32">
                <a:extLst>
                  <a:ext uri="{FF2B5EF4-FFF2-40B4-BE49-F238E27FC236}">
                    <a16:creationId xmlns:a16="http://schemas.microsoft.com/office/drawing/2014/main" id="{885D782A-6A1A-3281-63C2-A6CD9B28795B}"/>
                  </a:ext>
                </a:extLst>
              </p:cNvPr>
              <p:cNvSpPr/>
              <p:nvPr userDrawn="1"/>
            </p:nvSpPr>
            <p:spPr>
              <a:xfrm>
                <a:off x="505589" y="992152"/>
                <a:ext cx="11187171" cy="5447068"/>
              </a:xfrm>
              <a:prstGeom prst="roundRect">
                <a:avLst>
                  <a:gd name="adj" fmla="val 6675"/>
                </a:avLst>
              </a:prstGeom>
              <a:solidFill>
                <a:schemeClr val="accent3">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圆角 33">
                <a:extLst>
                  <a:ext uri="{FF2B5EF4-FFF2-40B4-BE49-F238E27FC236}">
                    <a16:creationId xmlns:a16="http://schemas.microsoft.com/office/drawing/2014/main" id="{765C7158-53EF-8197-E15A-C0EFF1822E77}"/>
                  </a:ext>
                </a:extLst>
              </p:cNvPr>
              <p:cNvSpPr/>
              <p:nvPr userDrawn="1"/>
            </p:nvSpPr>
            <p:spPr>
              <a:xfrm>
                <a:off x="414382" y="872035"/>
                <a:ext cx="11187171" cy="5447068"/>
              </a:xfrm>
              <a:prstGeom prst="roundRect">
                <a:avLst>
                  <a:gd name="adj" fmla="val 6675"/>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圆角 34">
                <a:extLst>
                  <a:ext uri="{FF2B5EF4-FFF2-40B4-BE49-F238E27FC236}">
                    <a16:creationId xmlns:a16="http://schemas.microsoft.com/office/drawing/2014/main" id="{1106C930-4C10-4232-444A-02F4444E0183}"/>
                  </a:ext>
                </a:extLst>
              </p:cNvPr>
              <p:cNvSpPr/>
              <p:nvPr userDrawn="1"/>
            </p:nvSpPr>
            <p:spPr>
              <a:xfrm>
                <a:off x="796190" y="1407775"/>
                <a:ext cx="10518675" cy="4325983"/>
              </a:xfrm>
              <a:prstGeom prst="roundRect">
                <a:avLst>
                  <a:gd name="adj" fmla="val 6675"/>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圆角 35">
                <a:extLst>
                  <a:ext uri="{FF2B5EF4-FFF2-40B4-BE49-F238E27FC236}">
                    <a16:creationId xmlns:a16="http://schemas.microsoft.com/office/drawing/2014/main" id="{4428DA09-1D3B-E35F-79E0-5FBAE8655505}"/>
                  </a:ext>
                </a:extLst>
              </p:cNvPr>
              <p:cNvSpPr/>
              <p:nvPr userDrawn="1"/>
            </p:nvSpPr>
            <p:spPr>
              <a:xfrm>
                <a:off x="796190" y="1346970"/>
                <a:ext cx="10518675" cy="4325983"/>
              </a:xfrm>
              <a:prstGeom prst="roundRect">
                <a:avLst>
                  <a:gd name="adj" fmla="val 6675"/>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矩形: 圆角 36">
                <a:extLst>
                  <a:ext uri="{FF2B5EF4-FFF2-40B4-BE49-F238E27FC236}">
                    <a16:creationId xmlns:a16="http://schemas.microsoft.com/office/drawing/2014/main" id="{715CC813-6AE1-FEDE-F448-53B46A9631A0}"/>
                  </a:ext>
                </a:extLst>
              </p:cNvPr>
              <p:cNvSpPr/>
              <p:nvPr userDrawn="1"/>
            </p:nvSpPr>
            <p:spPr>
              <a:xfrm>
                <a:off x="796190" y="1292628"/>
                <a:ext cx="10518675" cy="4325983"/>
              </a:xfrm>
              <a:prstGeom prst="roundRect">
                <a:avLst>
                  <a:gd name="adj" fmla="val 6675"/>
                </a:avLst>
              </a:prstGeom>
              <a:pattFill prst="smGrid">
                <a:fgClr>
                  <a:schemeClr val="bg1">
                    <a:lumMod val="95000"/>
                  </a:schemeClr>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8" name="组合 17">
              <a:extLst>
                <a:ext uri="{FF2B5EF4-FFF2-40B4-BE49-F238E27FC236}">
                  <a16:creationId xmlns:a16="http://schemas.microsoft.com/office/drawing/2014/main" id="{231DD953-A92F-FA57-0CA4-A2431873C070}"/>
                </a:ext>
              </a:extLst>
            </p:cNvPr>
            <p:cNvGrpSpPr/>
            <p:nvPr userDrawn="1"/>
          </p:nvGrpSpPr>
          <p:grpSpPr>
            <a:xfrm>
              <a:off x="5818625" y="21943"/>
              <a:ext cx="554750" cy="554750"/>
              <a:chOff x="5818625" y="21943"/>
              <a:chExt cx="554750" cy="554750"/>
            </a:xfrm>
          </p:grpSpPr>
          <p:sp>
            <p:nvSpPr>
              <p:cNvPr id="31" name="椭圆 30">
                <a:extLst>
                  <a:ext uri="{FF2B5EF4-FFF2-40B4-BE49-F238E27FC236}">
                    <a16:creationId xmlns:a16="http://schemas.microsoft.com/office/drawing/2014/main" id="{A9A42327-E81A-3BFA-CED4-62E3AB309EB0}"/>
                  </a:ext>
                </a:extLst>
              </p:cNvPr>
              <p:cNvSpPr/>
              <p:nvPr userDrawn="1"/>
            </p:nvSpPr>
            <p:spPr>
              <a:xfrm>
                <a:off x="5818625" y="21943"/>
                <a:ext cx="554750" cy="554750"/>
              </a:xfrm>
              <a:prstGeom prst="ellipse">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2DAAF5DD-03ED-715F-495B-8129B5F5CE46}"/>
                  </a:ext>
                </a:extLst>
              </p:cNvPr>
              <p:cNvSpPr/>
              <p:nvPr userDrawn="1"/>
            </p:nvSpPr>
            <p:spPr>
              <a:xfrm>
                <a:off x="5944361" y="147679"/>
                <a:ext cx="303279" cy="303279"/>
              </a:xfrm>
              <a:prstGeom prst="ellipse">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a:extLst>
                <a:ext uri="{FF2B5EF4-FFF2-40B4-BE49-F238E27FC236}">
                  <a16:creationId xmlns:a16="http://schemas.microsoft.com/office/drawing/2014/main" id="{5283F9FA-D7D7-81DC-7E38-5067E97B5E19}"/>
                </a:ext>
              </a:extLst>
            </p:cNvPr>
            <p:cNvSpPr/>
            <p:nvPr userDrawn="1"/>
          </p:nvSpPr>
          <p:spPr>
            <a:xfrm>
              <a:off x="1643847" y="1050768"/>
              <a:ext cx="215867" cy="215867"/>
            </a:xfrm>
            <a:prstGeom prst="ellipse">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椭圆 19">
              <a:extLst>
                <a:ext uri="{FF2B5EF4-FFF2-40B4-BE49-F238E27FC236}">
                  <a16:creationId xmlns:a16="http://schemas.microsoft.com/office/drawing/2014/main" id="{1BCF1323-211A-FBD9-32B5-D6F9BA550FB8}"/>
                </a:ext>
              </a:extLst>
            </p:cNvPr>
            <p:cNvSpPr/>
            <p:nvPr userDrawn="1"/>
          </p:nvSpPr>
          <p:spPr>
            <a:xfrm>
              <a:off x="10165610" y="1050768"/>
              <a:ext cx="215867" cy="215867"/>
            </a:xfrm>
            <a:prstGeom prst="ellipse">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1" name="直接连接符 20">
              <a:extLst>
                <a:ext uri="{FF2B5EF4-FFF2-40B4-BE49-F238E27FC236}">
                  <a16:creationId xmlns:a16="http://schemas.microsoft.com/office/drawing/2014/main" id="{DE7E416F-C0B6-EEA2-A3C8-64211724E24B}"/>
                </a:ext>
              </a:extLst>
            </p:cNvPr>
            <p:cNvCxnSpPr>
              <a:cxnSpLocks/>
              <a:stCxn id="31" idx="2"/>
            </p:cNvCxnSpPr>
            <p:nvPr userDrawn="1"/>
          </p:nvCxnSpPr>
          <p:spPr>
            <a:xfrm flipH="1">
              <a:off x="1747157" y="299318"/>
              <a:ext cx="4071468" cy="8545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8FC8DD19-E205-9D05-CC7D-5EBF0C3DA889}"/>
                </a:ext>
              </a:extLst>
            </p:cNvPr>
            <p:cNvCxnSpPr>
              <a:cxnSpLocks/>
              <a:stCxn id="31" idx="6"/>
            </p:cNvCxnSpPr>
            <p:nvPr userDrawn="1"/>
          </p:nvCxnSpPr>
          <p:spPr>
            <a:xfrm>
              <a:off x="6373375" y="299318"/>
              <a:ext cx="3902739" cy="8037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6" name="组合 105">
            <a:extLst>
              <a:ext uri="{FF2B5EF4-FFF2-40B4-BE49-F238E27FC236}">
                <a16:creationId xmlns:a16="http://schemas.microsoft.com/office/drawing/2014/main" id="{79475811-B3AA-E980-8860-676C8E8610D9}"/>
              </a:ext>
            </a:extLst>
          </p:cNvPr>
          <p:cNvGrpSpPr/>
          <p:nvPr userDrawn="1"/>
        </p:nvGrpSpPr>
        <p:grpSpPr>
          <a:xfrm>
            <a:off x="2005545" y="3331915"/>
            <a:ext cx="745588" cy="418699"/>
            <a:chOff x="1678819" y="3548662"/>
            <a:chExt cx="745588" cy="418699"/>
          </a:xfrm>
        </p:grpSpPr>
        <p:sp>
          <p:nvSpPr>
            <p:cNvPr id="107" name="箭头: 右 196">
              <a:extLst>
                <a:ext uri="{FF2B5EF4-FFF2-40B4-BE49-F238E27FC236}">
                  <a16:creationId xmlns:a16="http://schemas.microsoft.com/office/drawing/2014/main" id="{A3849036-ACDF-FA77-FB23-DE1D00C28C29}"/>
                </a:ext>
              </a:extLst>
            </p:cNvPr>
            <p:cNvSpPr/>
            <p:nvPr userDrawn="1"/>
          </p:nvSpPr>
          <p:spPr>
            <a:xfrm>
              <a:off x="1684523" y="3548662"/>
              <a:ext cx="739884" cy="393841"/>
            </a:xfrm>
            <a:custGeom>
              <a:avLst/>
              <a:gdLst>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884" h="393841" fill="none" extrusionOk="0">
                  <a:moveTo>
                    <a:pt x="0" y="98460"/>
                  </a:moveTo>
                  <a:cubicBezTo>
                    <a:pt x="199426" y="52471"/>
                    <a:pt x="434320" y="151406"/>
                    <a:pt x="542964" y="98460"/>
                  </a:cubicBezTo>
                  <a:cubicBezTo>
                    <a:pt x="538973" y="67464"/>
                    <a:pt x="548228" y="44546"/>
                    <a:pt x="542964" y="0"/>
                  </a:cubicBezTo>
                  <a:cubicBezTo>
                    <a:pt x="639417" y="58058"/>
                    <a:pt x="640055" y="125624"/>
                    <a:pt x="739884" y="196921"/>
                  </a:cubicBezTo>
                  <a:cubicBezTo>
                    <a:pt x="654669" y="283775"/>
                    <a:pt x="629961" y="292922"/>
                    <a:pt x="542964" y="393841"/>
                  </a:cubicBezTo>
                  <a:cubicBezTo>
                    <a:pt x="542313" y="360937"/>
                    <a:pt x="545869" y="341137"/>
                    <a:pt x="542964" y="295381"/>
                  </a:cubicBezTo>
                  <a:cubicBezTo>
                    <a:pt x="297358" y="317156"/>
                    <a:pt x="206613" y="263388"/>
                    <a:pt x="0" y="295381"/>
                  </a:cubicBezTo>
                  <a:cubicBezTo>
                    <a:pt x="-10621" y="249927"/>
                    <a:pt x="13602" y="173843"/>
                    <a:pt x="0" y="98460"/>
                  </a:cubicBezTo>
                  <a:close/>
                </a:path>
                <a:path w="739884" h="393841" stroke="0" extrusionOk="0">
                  <a:moveTo>
                    <a:pt x="0" y="98460"/>
                  </a:moveTo>
                  <a:cubicBezTo>
                    <a:pt x="118306" y="64022"/>
                    <a:pt x="303357" y="149985"/>
                    <a:pt x="542964" y="98460"/>
                  </a:cubicBezTo>
                  <a:cubicBezTo>
                    <a:pt x="541421" y="61265"/>
                    <a:pt x="551943" y="33526"/>
                    <a:pt x="542964" y="0"/>
                  </a:cubicBezTo>
                  <a:cubicBezTo>
                    <a:pt x="624152" y="67176"/>
                    <a:pt x="690611" y="161430"/>
                    <a:pt x="739884" y="196921"/>
                  </a:cubicBezTo>
                  <a:cubicBezTo>
                    <a:pt x="690126" y="254294"/>
                    <a:pt x="615499" y="320913"/>
                    <a:pt x="542964" y="393841"/>
                  </a:cubicBezTo>
                  <a:cubicBezTo>
                    <a:pt x="535085" y="359527"/>
                    <a:pt x="546575" y="333315"/>
                    <a:pt x="542964" y="295381"/>
                  </a:cubicBezTo>
                  <a:cubicBezTo>
                    <a:pt x="388128" y="308171"/>
                    <a:pt x="200340" y="235734"/>
                    <a:pt x="0" y="295381"/>
                  </a:cubicBezTo>
                  <a:cubicBezTo>
                    <a:pt x="-11507" y="205860"/>
                    <a:pt x="11552" y="155658"/>
                    <a:pt x="0" y="98460"/>
                  </a:cubicBezTo>
                  <a:close/>
                </a:path>
              </a:pathLst>
            </a:custGeom>
            <a:solidFill>
              <a:srgbClr val="FFFFFF"/>
            </a:solidFill>
            <a:ln>
              <a:solidFill>
                <a:schemeClr val="tx1"/>
              </a:solidFill>
              <a:extLst>
                <a:ext uri="{C807C97D-BFC1-408E-A445-0C87EB9F89A2}">
                  <ask:lineSketchStyleProps xmlns:ask="http://schemas.microsoft.com/office/drawing/2018/sketchyshapes" sd="1219033472">
                    <a:custGeom>
                      <a:avLst/>
                      <a:gdLst>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 name="connsiteX0" fmla="*/ 1076314 w 1816198"/>
                        <a:gd name="connsiteY0" fmla="*/ 4517992 h 4813373"/>
                        <a:gd name="connsiteX1" fmla="*/ 0 w 1816198"/>
                        <a:gd name="connsiteY1" fmla="*/ 0 h 4813373"/>
                        <a:gd name="connsiteX2" fmla="*/ 1619278 w 1816198"/>
                        <a:gd name="connsiteY2" fmla="*/ 4517992 h 4813373"/>
                        <a:gd name="connsiteX3" fmla="*/ 1619278 w 1816198"/>
                        <a:gd name="connsiteY3" fmla="*/ 4419532 h 4813373"/>
                        <a:gd name="connsiteX4" fmla="*/ 1816198 w 1816198"/>
                        <a:gd name="connsiteY4" fmla="*/ 4616453 h 4813373"/>
                        <a:gd name="connsiteX5" fmla="*/ 1619278 w 1816198"/>
                        <a:gd name="connsiteY5" fmla="*/ 4813373 h 4813373"/>
                        <a:gd name="connsiteX6" fmla="*/ 1619278 w 1816198"/>
                        <a:gd name="connsiteY6" fmla="*/ 4714913 h 4813373"/>
                        <a:gd name="connsiteX7" fmla="*/ 1076314 w 1816198"/>
                        <a:gd name="connsiteY7" fmla="*/ 4714913 h 4813373"/>
                        <a:gd name="connsiteX8" fmla="*/ 1076314 w 1816198"/>
                        <a:gd name="connsiteY8" fmla="*/ 4517992 h 4813373"/>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884" h="393841">
                          <a:moveTo>
                            <a:pt x="0" y="98460"/>
                          </a:moveTo>
                          <a:lnTo>
                            <a:pt x="542964" y="98460"/>
                          </a:lnTo>
                          <a:lnTo>
                            <a:pt x="542964" y="0"/>
                          </a:lnTo>
                          <a:lnTo>
                            <a:pt x="739884" y="196921"/>
                          </a:lnTo>
                          <a:lnTo>
                            <a:pt x="542964" y="393841"/>
                          </a:lnTo>
                          <a:lnTo>
                            <a:pt x="542964" y="295381"/>
                          </a:lnTo>
                          <a:lnTo>
                            <a:pt x="0" y="295381"/>
                          </a:lnTo>
                          <a:lnTo>
                            <a:pt x="0" y="98460"/>
                          </a:ln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箭头: 右 196">
              <a:extLst>
                <a:ext uri="{FF2B5EF4-FFF2-40B4-BE49-F238E27FC236}">
                  <a16:creationId xmlns:a16="http://schemas.microsoft.com/office/drawing/2014/main" id="{252AD686-E302-7146-2889-2B4900E1DAB8}"/>
                </a:ext>
              </a:extLst>
            </p:cNvPr>
            <p:cNvSpPr/>
            <p:nvPr userDrawn="1"/>
          </p:nvSpPr>
          <p:spPr>
            <a:xfrm>
              <a:off x="1678819" y="3573520"/>
              <a:ext cx="739884" cy="393841"/>
            </a:xfrm>
            <a:custGeom>
              <a:avLst/>
              <a:gdLst>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884" h="393841" fill="none" extrusionOk="0">
                  <a:moveTo>
                    <a:pt x="0" y="98460"/>
                  </a:moveTo>
                  <a:cubicBezTo>
                    <a:pt x="199426" y="52471"/>
                    <a:pt x="434320" y="151406"/>
                    <a:pt x="542964" y="98460"/>
                  </a:cubicBezTo>
                  <a:cubicBezTo>
                    <a:pt x="538973" y="67464"/>
                    <a:pt x="548228" y="44546"/>
                    <a:pt x="542964" y="0"/>
                  </a:cubicBezTo>
                  <a:cubicBezTo>
                    <a:pt x="639417" y="58058"/>
                    <a:pt x="640055" y="125624"/>
                    <a:pt x="739884" y="196921"/>
                  </a:cubicBezTo>
                  <a:cubicBezTo>
                    <a:pt x="654669" y="283775"/>
                    <a:pt x="629961" y="292922"/>
                    <a:pt x="542964" y="393841"/>
                  </a:cubicBezTo>
                  <a:cubicBezTo>
                    <a:pt x="542313" y="360937"/>
                    <a:pt x="545869" y="341137"/>
                    <a:pt x="542964" y="295381"/>
                  </a:cubicBezTo>
                  <a:cubicBezTo>
                    <a:pt x="297358" y="317156"/>
                    <a:pt x="206613" y="263388"/>
                    <a:pt x="0" y="295381"/>
                  </a:cubicBezTo>
                  <a:cubicBezTo>
                    <a:pt x="-10621" y="249927"/>
                    <a:pt x="13602" y="173843"/>
                    <a:pt x="0" y="98460"/>
                  </a:cubicBezTo>
                  <a:close/>
                </a:path>
                <a:path w="739884" h="393841" stroke="0" extrusionOk="0">
                  <a:moveTo>
                    <a:pt x="0" y="98460"/>
                  </a:moveTo>
                  <a:cubicBezTo>
                    <a:pt x="118306" y="64022"/>
                    <a:pt x="303357" y="149985"/>
                    <a:pt x="542964" y="98460"/>
                  </a:cubicBezTo>
                  <a:cubicBezTo>
                    <a:pt x="541421" y="61265"/>
                    <a:pt x="551943" y="33526"/>
                    <a:pt x="542964" y="0"/>
                  </a:cubicBezTo>
                  <a:cubicBezTo>
                    <a:pt x="624152" y="67176"/>
                    <a:pt x="690611" y="161430"/>
                    <a:pt x="739884" y="196921"/>
                  </a:cubicBezTo>
                  <a:cubicBezTo>
                    <a:pt x="690126" y="254294"/>
                    <a:pt x="615499" y="320913"/>
                    <a:pt x="542964" y="393841"/>
                  </a:cubicBezTo>
                  <a:cubicBezTo>
                    <a:pt x="535085" y="359527"/>
                    <a:pt x="546575" y="333315"/>
                    <a:pt x="542964" y="295381"/>
                  </a:cubicBezTo>
                  <a:cubicBezTo>
                    <a:pt x="388128" y="308171"/>
                    <a:pt x="200340" y="235734"/>
                    <a:pt x="0" y="295381"/>
                  </a:cubicBezTo>
                  <a:cubicBezTo>
                    <a:pt x="-11507" y="205860"/>
                    <a:pt x="11552" y="155658"/>
                    <a:pt x="0" y="98460"/>
                  </a:cubicBezTo>
                  <a:close/>
                </a:path>
              </a:pathLst>
            </a:custGeom>
            <a:solidFill>
              <a:schemeClr val="accent3"/>
            </a:solidFill>
            <a:ln>
              <a:solidFill>
                <a:schemeClr val="tx1"/>
              </a:solidFill>
              <a:extLst>
                <a:ext uri="{C807C97D-BFC1-408E-A445-0C87EB9F89A2}">
                  <ask:lineSketchStyleProps xmlns:ask="http://schemas.microsoft.com/office/drawing/2018/sketchyshapes" sd="1219033472">
                    <a:custGeom>
                      <a:avLst/>
                      <a:gdLst>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 name="connsiteX0" fmla="*/ 1076314 w 1816198"/>
                        <a:gd name="connsiteY0" fmla="*/ 4517992 h 4813373"/>
                        <a:gd name="connsiteX1" fmla="*/ 0 w 1816198"/>
                        <a:gd name="connsiteY1" fmla="*/ 0 h 4813373"/>
                        <a:gd name="connsiteX2" fmla="*/ 1619278 w 1816198"/>
                        <a:gd name="connsiteY2" fmla="*/ 4517992 h 4813373"/>
                        <a:gd name="connsiteX3" fmla="*/ 1619278 w 1816198"/>
                        <a:gd name="connsiteY3" fmla="*/ 4419532 h 4813373"/>
                        <a:gd name="connsiteX4" fmla="*/ 1816198 w 1816198"/>
                        <a:gd name="connsiteY4" fmla="*/ 4616453 h 4813373"/>
                        <a:gd name="connsiteX5" fmla="*/ 1619278 w 1816198"/>
                        <a:gd name="connsiteY5" fmla="*/ 4813373 h 4813373"/>
                        <a:gd name="connsiteX6" fmla="*/ 1619278 w 1816198"/>
                        <a:gd name="connsiteY6" fmla="*/ 4714913 h 4813373"/>
                        <a:gd name="connsiteX7" fmla="*/ 1076314 w 1816198"/>
                        <a:gd name="connsiteY7" fmla="*/ 4714913 h 4813373"/>
                        <a:gd name="connsiteX8" fmla="*/ 1076314 w 1816198"/>
                        <a:gd name="connsiteY8" fmla="*/ 4517992 h 4813373"/>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884" h="393841">
                          <a:moveTo>
                            <a:pt x="0" y="98460"/>
                          </a:moveTo>
                          <a:lnTo>
                            <a:pt x="542964" y="98460"/>
                          </a:lnTo>
                          <a:lnTo>
                            <a:pt x="542964" y="0"/>
                          </a:lnTo>
                          <a:lnTo>
                            <a:pt x="739884" y="196921"/>
                          </a:lnTo>
                          <a:lnTo>
                            <a:pt x="542964" y="393841"/>
                          </a:lnTo>
                          <a:lnTo>
                            <a:pt x="542964" y="295381"/>
                          </a:lnTo>
                          <a:lnTo>
                            <a:pt x="0" y="295381"/>
                          </a:lnTo>
                          <a:lnTo>
                            <a:pt x="0" y="98460"/>
                          </a:ln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任意多边形: 形状 108">
            <a:extLst>
              <a:ext uri="{FF2B5EF4-FFF2-40B4-BE49-F238E27FC236}">
                <a16:creationId xmlns:a16="http://schemas.microsoft.com/office/drawing/2014/main" id="{F8A29B61-7B20-1ADA-C90B-B2D56530F9A3}"/>
              </a:ext>
            </a:extLst>
          </p:cNvPr>
          <p:cNvSpPr/>
          <p:nvPr userDrawn="1"/>
        </p:nvSpPr>
        <p:spPr>
          <a:xfrm rot="7212974">
            <a:off x="1647635" y="4896268"/>
            <a:ext cx="1325865" cy="2079120"/>
          </a:xfrm>
          <a:custGeom>
            <a:avLst/>
            <a:gdLst>
              <a:gd name="connsiteX0" fmla="*/ 216000 w 432000"/>
              <a:gd name="connsiteY0" fmla="*/ 374123 h 374123"/>
              <a:gd name="connsiteX1" fmla="*/ 432000 w 432000"/>
              <a:gd name="connsiteY1" fmla="*/ 0 h 374123"/>
              <a:gd name="connsiteX2" fmla="*/ 0 w 432000"/>
              <a:gd name="connsiteY2" fmla="*/ 0 h 374123"/>
              <a:gd name="connsiteX0" fmla="*/ 216000 w 432000"/>
              <a:gd name="connsiteY0" fmla="*/ 748246 h 748246"/>
              <a:gd name="connsiteX1" fmla="*/ 432000 w 432000"/>
              <a:gd name="connsiteY1" fmla="*/ 374123 h 748246"/>
              <a:gd name="connsiteX2" fmla="*/ 0 w 432000"/>
              <a:gd name="connsiteY2" fmla="*/ 374123 h 748246"/>
              <a:gd name="connsiteX3" fmla="*/ 216000 w 432000"/>
              <a:gd name="connsiteY3" fmla="*/ 0 h 748246"/>
              <a:gd name="connsiteX0" fmla="*/ 432000 w 648000"/>
              <a:gd name="connsiteY0" fmla="*/ 748246 h 748246"/>
              <a:gd name="connsiteX1" fmla="*/ 648000 w 648000"/>
              <a:gd name="connsiteY1" fmla="*/ 374123 h 748246"/>
              <a:gd name="connsiteX2" fmla="*/ 216000 w 648000"/>
              <a:gd name="connsiteY2" fmla="*/ 374123 h 748246"/>
              <a:gd name="connsiteX3" fmla="*/ 432000 w 648000"/>
              <a:gd name="connsiteY3" fmla="*/ 0 h 748246"/>
              <a:gd name="connsiteX4" fmla="*/ 0 w 648000"/>
              <a:gd name="connsiteY4" fmla="*/ 0 h 748246"/>
              <a:gd name="connsiteX0" fmla="*/ 432000 w 648000"/>
              <a:gd name="connsiteY0" fmla="*/ 1122369 h 1122369"/>
              <a:gd name="connsiteX1" fmla="*/ 648000 w 648000"/>
              <a:gd name="connsiteY1" fmla="*/ 748246 h 1122369"/>
              <a:gd name="connsiteX2" fmla="*/ 216000 w 648000"/>
              <a:gd name="connsiteY2" fmla="*/ 748246 h 1122369"/>
              <a:gd name="connsiteX3" fmla="*/ 432000 w 648000"/>
              <a:gd name="connsiteY3" fmla="*/ 374123 h 1122369"/>
              <a:gd name="connsiteX4" fmla="*/ 0 w 648000"/>
              <a:gd name="connsiteY4" fmla="*/ 374123 h 1122369"/>
              <a:gd name="connsiteX5" fmla="*/ 216000 w 648000"/>
              <a:gd name="connsiteY5" fmla="*/ 0 h 1122369"/>
              <a:gd name="connsiteX0" fmla="*/ 648000 w 864000"/>
              <a:gd name="connsiteY0" fmla="*/ 1122369 h 1122369"/>
              <a:gd name="connsiteX1" fmla="*/ 864000 w 864000"/>
              <a:gd name="connsiteY1" fmla="*/ 748246 h 1122369"/>
              <a:gd name="connsiteX2" fmla="*/ 432000 w 864000"/>
              <a:gd name="connsiteY2" fmla="*/ 748246 h 1122369"/>
              <a:gd name="connsiteX3" fmla="*/ 648000 w 864000"/>
              <a:gd name="connsiteY3" fmla="*/ 374123 h 1122369"/>
              <a:gd name="connsiteX4" fmla="*/ 216000 w 864000"/>
              <a:gd name="connsiteY4" fmla="*/ 374123 h 1122369"/>
              <a:gd name="connsiteX5" fmla="*/ 432000 w 864000"/>
              <a:gd name="connsiteY5" fmla="*/ 0 h 1122369"/>
              <a:gd name="connsiteX6" fmla="*/ 0 w 864000"/>
              <a:gd name="connsiteY6" fmla="*/ 0 h 1122369"/>
              <a:gd name="connsiteX0" fmla="*/ 648000 w 864000"/>
              <a:gd name="connsiteY0" fmla="*/ 1496492 h 1496492"/>
              <a:gd name="connsiteX1" fmla="*/ 864000 w 864000"/>
              <a:gd name="connsiteY1" fmla="*/ 1122369 h 1496492"/>
              <a:gd name="connsiteX2" fmla="*/ 432000 w 864000"/>
              <a:gd name="connsiteY2" fmla="*/ 1122369 h 1496492"/>
              <a:gd name="connsiteX3" fmla="*/ 648000 w 864000"/>
              <a:gd name="connsiteY3" fmla="*/ 748246 h 1496492"/>
              <a:gd name="connsiteX4" fmla="*/ 216000 w 864000"/>
              <a:gd name="connsiteY4" fmla="*/ 748246 h 1496492"/>
              <a:gd name="connsiteX5" fmla="*/ 432000 w 864000"/>
              <a:gd name="connsiteY5" fmla="*/ 374123 h 1496492"/>
              <a:gd name="connsiteX6" fmla="*/ 0 w 864000"/>
              <a:gd name="connsiteY6" fmla="*/ 374123 h 1496492"/>
              <a:gd name="connsiteX7" fmla="*/ 216000 w 864000"/>
              <a:gd name="connsiteY7" fmla="*/ 0 h 1496492"/>
              <a:gd name="connsiteX0" fmla="*/ 864000 w 1080000"/>
              <a:gd name="connsiteY0" fmla="*/ 1496492 h 1496492"/>
              <a:gd name="connsiteX1" fmla="*/ 1080000 w 1080000"/>
              <a:gd name="connsiteY1" fmla="*/ 1122369 h 1496492"/>
              <a:gd name="connsiteX2" fmla="*/ 648000 w 1080000"/>
              <a:gd name="connsiteY2" fmla="*/ 1122369 h 1496492"/>
              <a:gd name="connsiteX3" fmla="*/ 864000 w 1080000"/>
              <a:gd name="connsiteY3" fmla="*/ 748246 h 1496492"/>
              <a:gd name="connsiteX4" fmla="*/ 432000 w 1080000"/>
              <a:gd name="connsiteY4" fmla="*/ 748246 h 1496492"/>
              <a:gd name="connsiteX5" fmla="*/ 648000 w 1080000"/>
              <a:gd name="connsiteY5" fmla="*/ 374123 h 1496492"/>
              <a:gd name="connsiteX6" fmla="*/ 216000 w 1080000"/>
              <a:gd name="connsiteY6" fmla="*/ 374123 h 1496492"/>
              <a:gd name="connsiteX7" fmla="*/ 432000 w 1080000"/>
              <a:gd name="connsiteY7" fmla="*/ 0 h 1496492"/>
              <a:gd name="connsiteX8" fmla="*/ 0 w 1080000"/>
              <a:gd name="connsiteY8" fmla="*/ 0 h 1496492"/>
              <a:gd name="connsiteX0" fmla="*/ 864000 w 1080000"/>
              <a:gd name="connsiteY0" fmla="*/ 1870615 h 1870615"/>
              <a:gd name="connsiteX1" fmla="*/ 1080000 w 1080000"/>
              <a:gd name="connsiteY1" fmla="*/ 1496492 h 1870615"/>
              <a:gd name="connsiteX2" fmla="*/ 648000 w 1080000"/>
              <a:gd name="connsiteY2" fmla="*/ 1496492 h 1870615"/>
              <a:gd name="connsiteX3" fmla="*/ 864000 w 1080000"/>
              <a:gd name="connsiteY3" fmla="*/ 1122369 h 1870615"/>
              <a:gd name="connsiteX4" fmla="*/ 432000 w 1080000"/>
              <a:gd name="connsiteY4" fmla="*/ 1122369 h 1870615"/>
              <a:gd name="connsiteX5" fmla="*/ 648000 w 1080000"/>
              <a:gd name="connsiteY5" fmla="*/ 748246 h 1870615"/>
              <a:gd name="connsiteX6" fmla="*/ 216000 w 1080000"/>
              <a:gd name="connsiteY6" fmla="*/ 748246 h 1870615"/>
              <a:gd name="connsiteX7" fmla="*/ 432000 w 1080000"/>
              <a:gd name="connsiteY7" fmla="*/ 374123 h 1870615"/>
              <a:gd name="connsiteX8" fmla="*/ 0 w 1080000"/>
              <a:gd name="connsiteY8" fmla="*/ 374123 h 1870615"/>
              <a:gd name="connsiteX9" fmla="*/ 216000 w 1080000"/>
              <a:gd name="connsiteY9" fmla="*/ 0 h 1870615"/>
              <a:gd name="connsiteX0" fmla="*/ 1080000 w 1296000"/>
              <a:gd name="connsiteY0" fmla="*/ 1870615 h 1870615"/>
              <a:gd name="connsiteX1" fmla="*/ 1296000 w 1296000"/>
              <a:gd name="connsiteY1" fmla="*/ 1496492 h 1870615"/>
              <a:gd name="connsiteX2" fmla="*/ 864000 w 1296000"/>
              <a:gd name="connsiteY2" fmla="*/ 1496492 h 1870615"/>
              <a:gd name="connsiteX3" fmla="*/ 1080000 w 1296000"/>
              <a:gd name="connsiteY3" fmla="*/ 1122369 h 1870615"/>
              <a:gd name="connsiteX4" fmla="*/ 648000 w 1296000"/>
              <a:gd name="connsiteY4" fmla="*/ 1122369 h 1870615"/>
              <a:gd name="connsiteX5" fmla="*/ 864000 w 1296000"/>
              <a:gd name="connsiteY5" fmla="*/ 748246 h 1870615"/>
              <a:gd name="connsiteX6" fmla="*/ 432000 w 1296000"/>
              <a:gd name="connsiteY6" fmla="*/ 748246 h 1870615"/>
              <a:gd name="connsiteX7" fmla="*/ 648000 w 1296000"/>
              <a:gd name="connsiteY7" fmla="*/ 374123 h 1870615"/>
              <a:gd name="connsiteX8" fmla="*/ 216000 w 1296000"/>
              <a:gd name="connsiteY8" fmla="*/ 374123 h 1870615"/>
              <a:gd name="connsiteX9" fmla="*/ 432000 w 1296000"/>
              <a:gd name="connsiteY9" fmla="*/ 0 h 1870615"/>
              <a:gd name="connsiteX10" fmla="*/ 0 w 1296000"/>
              <a:gd name="connsiteY10" fmla="*/ 0 h 1870615"/>
              <a:gd name="connsiteX0" fmla="*/ 1080000 w 1296000"/>
              <a:gd name="connsiteY0" fmla="*/ 2244738 h 2244738"/>
              <a:gd name="connsiteX1" fmla="*/ 1296000 w 1296000"/>
              <a:gd name="connsiteY1" fmla="*/ 1870615 h 2244738"/>
              <a:gd name="connsiteX2" fmla="*/ 864000 w 1296000"/>
              <a:gd name="connsiteY2" fmla="*/ 1870615 h 2244738"/>
              <a:gd name="connsiteX3" fmla="*/ 1080000 w 1296000"/>
              <a:gd name="connsiteY3" fmla="*/ 1496492 h 2244738"/>
              <a:gd name="connsiteX4" fmla="*/ 648000 w 1296000"/>
              <a:gd name="connsiteY4" fmla="*/ 1496492 h 2244738"/>
              <a:gd name="connsiteX5" fmla="*/ 864000 w 1296000"/>
              <a:gd name="connsiteY5" fmla="*/ 1122369 h 2244738"/>
              <a:gd name="connsiteX6" fmla="*/ 432000 w 1296000"/>
              <a:gd name="connsiteY6" fmla="*/ 1122369 h 2244738"/>
              <a:gd name="connsiteX7" fmla="*/ 648000 w 1296000"/>
              <a:gd name="connsiteY7" fmla="*/ 748246 h 2244738"/>
              <a:gd name="connsiteX8" fmla="*/ 216000 w 1296000"/>
              <a:gd name="connsiteY8" fmla="*/ 748246 h 2244738"/>
              <a:gd name="connsiteX9" fmla="*/ 432000 w 1296000"/>
              <a:gd name="connsiteY9" fmla="*/ 374123 h 2244738"/>
              <a:gd name="connsiteX10" fmla="*/ 0 w 1296000"/>
              <a:gd name="connsiteY10" fmla="*/ 374123 h 2244738"/>
              <a:gd name="connsiteX11" fmla="*/ 216000 w 1296000"/>
              <a:gd name="connsiteY11" fmla="*/ 0 h 2244738"/>
              <a:gd name="connsiteX0" fmla="*/ 1296000 w 1512000"/>
              <a:gd name="connsiteY0" fmla="*/ 2244738 h 2244738"/>
              <a:gd name="connsiteX1" fmla="*/ 1512000 w 1512000"/>
              <a:gd name="connsiteY1" fmla="*/ 1870615 h 2244738"/>
              <a:gd name="connsiteX2" fmla="*/ 1080000 w 1512000"/>
              <a:gd name="connsiteY2" fmla="*/ 1870615 h 2244738"/>
              <a:gd name="connsiteX3" fmla="*/ 1296000 w 1512000"/>
              <a:gd name="connsiteY3" fmla="*/ 1496492 h 2244738"/>
              <a:gd name="connsiteX4" fmla="*/ 864000 w 1512000"/>
              <a:gd name="connsiteY4" fmla="*/ 1496492 h 2244738"/>
              <a:gd name="connsiteX5" fmla="*/ 1080000 w 1512000"/>
              <a:gd name="connsiteY5" fmla="*/ 1122369 h 2244738"/>
              <a:gd name="connsiteX6" fmla="*/ 648000 w 1512000"/>
              <a:gd name="connsiteY6" fmla="*/ 1122369 h 2244738"/>
              <a:gd name="connsiteX7" fmla="*/ 864000 w 1512000"/>
              <a:gd name="connsiteY7" fmla="*/ 748246 h 2244738"/>
              <a:gd name="connsiteX8" fmla="*/ 432000 w 1512000"/>
              <a:gd name="connsiteY8" fmla="*/ 748246 h 2244738"/>
              <a:gd name="connsiteX9" fmla="*/ 648000 w 1512000"/>
              <a:gd name="connsiteY9" fmla="*/ 374123 h 2244738"/>
              <a:gd name="connsiteX10" fmla="*/ 216000 w 1512000"/>
              <a:gd name="connsiteY10" fmla="*/ 374123 h 2244738"/>
              <a:gd name="connsiteX11" fmla="*/ 432000 w 1512000"/>
              <a:gd name="connsiteY11" fmla="*/ 0 h 2244738"/>
              <a:gd name="connsiteX12" fmla="*/ 0 w 1512000"/>
              <a:gd name="connsiteY12" fmla="*/ 0 h 2244738"/>
              <a:gd name="connsiteX0" fmla="*/ 1296000 w 1512000"/>
              <a:gd name="connsiteY0" fmla="*/ 2618861 h 2618861"/>
              <a:gd name="connsiteX1" fmla="*/ 1512000 w 1512000"/>
              <a:gd name="connsiteY1" fmla="*/ 2244738 h 2618861"/>
              <a:gd name="connsiteX2" fmla="*/ 1080000 w 1512000"/>
              <a:gd name="connsiteY2" fmla="*/ 2244738 h 2618861"/>
              <a:gd name="connsiteX3" fmla="*/ 1296000 w 1512000"/>
              <a:gd name="connsiteY3" fmla="*/ 1870615 h 2618861"/>
              <a:gd name="connsiteX4" fmla="*/ 864000 w 1512000"/>
              <a:gd name="connsiteY4" fmla="*/ 1870615 h 2618861"/>
              <a:gd name="connsiteX5" fmla="*/ 1080000 w 1512000"/>
              <a:gd name="connsiteY5" fmla="*/ 1496492 h 2618861"/>
              <a:gd name="connsiteX6" fmla="*/ 648000 w 1512000"/>
              <a:gd name="connsiteY6" fmla="*/ 1496492 h 2618861"/>
              <a:gd name="connsiteX7" fmla="*/ 864000 w 1512000"/>
              <a:gd name="connsiteY7" fmla="*/ 1122369 h 2618861"/>
              <a:gd name="connsiteX8" fmla="*/ 432000 w 1512000"/>
              <a:gd name="connsiteY8" fmla="*/ 1122369 h 2618861"/>
              <a:gd name="connsiteX9" fmla="*/ 648000 w 1512000"/>
              <a:gd name="connsiteY9" fmla="*/ 748246 h 2618861"/>
              <a:gd name="connsiteX10" fmla="*/ 216000 w 1512000"/>
              <a:gd name="connsiteY10" fmla="*/ 748246 h 2618861"/>
              <a:gd name="connsiteX11" fmla="*/ 432000 w 1512000"/>
              <a:gd name="connsiteY11" fmla="*/ 374123 h 2618861"/>
              <a:gd name="connsiteX12" fmla="*/ 0 w 1512000"/>
              <a:gd name="connsiteY12" fmla="*/ 374123 h 2618861"/>
              <a:gd name="connsiteX13" fmla="*/ 216000 w 1512000"/>
              <a:gd name="connsiteY13" fmla="*/ 0 h 2618861"/>
              <a:gd name="connsiteX0" fmla="*/ 1512000 w 1728000"/>
              <a:gd name="connsiteY0" fmla="*/ 2618861 h 2618861"/>
              <a:gd name="connsiteX1" fmla="*/ 1728000 w 1728000"/>
              <a:gd name="connsiteY1" fmla="*/ 2244738 h 2618861"/>
              <a:gd name="connsiteX2" fmla="*/ 1296000 w 1728000"/>
              <a:gd name="connsiteY2" fmla="*/ 2244738 h 2618861"/>
              <a:gd name="connsiteX3" fmla="*/ 1512000 w 1728000"/>
              <a:gd name="connsiteY3" fmla="*/ 1870615 h 2618861"/>
              <a:gd name="connsiteX4" fmla="*/ 1080000 w 1728000"/>
              <a:gd name="connsiteY4" fmla="*/ 1870615 h 2618861"/>
              <a:gd name="connsiteX5" fmla="*/ 1296000 w 1728000"/>
              <a:gd name="connsiteY5" fmla="*/ 1496492 h 2618861"/>
              <a:gd name="connsiteX6" fmla="*/ 864000 w 1728000"/>
              <a:gd name="connsiteY6" fmla="*/ 1496492 h 2618861"/>
              <a:gd name="connsiteX7" fmla="*/ 1080000 w 1728000"/>
              <a:gd name="connsiteY7" fmla="*/ 1122369 h 2618861"/>
              <a:gd name="connsiteX8" fmla="*/ 648000 w 1728000"/>
              <a:gd name="connsiteY8" fmla="*/ 1122369 h 2618861"/>
              <a:gd name="connsiteX9" fmla="*/ 864000 w 1728000"/>
              <a:gd name="connsiteY9" fmla="*/ 748246 h 2618861"/>
              <a:gd name="connsiteX10" fmla="*/ 432000 w 1728000"/>
              <a:gd name="connsiteY10" fmla="*/ 748246 h 2618861"/>
              <a:gd name="connsiteX11" fmla="*/ 648000 w 1728000"/>
              <a:gd name="connsiteY11" fmla="*/ 374123 h 2618861"/>
              <a:gd name="connsiteX12" fmla="*/ 216000 w 1728000"/>
              <a:gd name="connsiteY12" fmla="*/ 374123 h 2618861"/>
              <a:gd name="connsiteX13" fmla="*/ 432000 w 1728000"/>
              <a:gd name="connsiteY13" fmla="*/ 0 h 2618861"/>
              <a:gd name="connsiteX14" fmla="*/ 0 w 1728000"/>
              <a:gd name="connsiteY14" fmla="*/ 0 h 2618861"/>
              <a:gd name="connsiteX0" fmla="*/ 1512000 w 1728000"/>
              <a:gd name="connsiteY0" fmla="*/ 2992984 h 2992984"/>
              <a:gd name="connsiteX1" fmla="*/ 1728000 w 1728000"/>
              <a:gd name="connsiteY1" fmla="*/ 2618861 h 2992984"/>
              <a:gd name="connsiteX2" fmla="*/ 1296000 w 1728000"/>
              <a:gd name="connsiteY2" fmla="*/ 2618861 h 2992984"/>
              <a:gd name="connsiteX3" fmla="*/ 1512000 w 1728000"/>
              <a:gd name="connsiteY3" fmla="*/ 2244738 h 2992984"/>
              <a:gd name="connsiteX4" fmla="*/ 1080000 w 1728000"/>
              <a:gd name="connsiteY4" fmla="*/ 2244738 h 2992984"/>
              <a:gd name="connsiteX5" fmla="*/ 1296000 w 1728000"/>
              <a:gd name="connsiteY5" fmla="*/ 1870615 h 2992984"/>
              <a:gd name="connsiteX6" fmla="*/ 864000 w 1728000"/>
              <a:gd name="connsiteY6" fmla="*/ 1870615 h 2992984"/>
              <a:gd name="connsiteX7" fmla="*/ 1080000 w 1728000"/>
              <a:gd name="connsiteY7" fmla="*/ 1496492 h 2992984"/>
              <a:gd name="connsiteX8" fmla="*/ 648000 w 1728000"/>
              <a:gd name="connsiteY8" fmla="*/ 1496492 h 2992984"/>
              <a:gd name="connsiteX9" fmla="*/ 864000 w 1728000"/>
              <a:gd name="connsiteY9" fmla="*/ 1122369 h 2992984"/>
              <a:gd name="connsiteX10" fmla="*/ 432000 w 1728000"/>
              <a:gd name="connsiteY10" fmla="*/ 1122369 h 2992984"/>
              <a:gd name="connsiteX11" fmla="*/ 648000 w 1728000"/>
              <a:gd name="connsiteY11" fmla="*/ 748246 h 2992984"/>
              <a:gd name="connsiteX12" fmla="*/ 216000 w 1728000"/>
              <a:gd name="connsiteY12" fmla="*/ 748246 h 2992984"/>
              <a:gd name="connsiteX13" fmla="*/ 432000 w 1728000"/>
              <a:gd name="connsiteY13" fmla="*/ 374123 h 2992984"/>
              <a:gd name="connsiteX14" fmla="*/ 0 w 1728000"/>
              <a:gd name="connsiteY14" fmla="*/ 374123 h 2992984"/>
              <a:gd name="connsiteX15" fmla="*/ 216000 w 1728000"/>
              <a:gd name="connsiteY15" fmla="*/ 0 h 2992984"/>
              <a:gd name="connsiteX0" fmla="*/ 1728000 w 1944000"/>
              <a:gd name="connsiteY0" fmla="*/ 2992984 h 2992984"/>
              <a:gd name="connsiteX1" fmla="*/ 1944000 w 1944000"/>
              <a:gd name="connsiteY1" fmla="*/ 2618861 h 2992984"/>
              <a:gd name="connsiteX2" fmla="*/ 1512000 w 1944000"/>
              <a:gd name="connsiteY2" fmla="*/ 2618861 h 2992984"/>
              <a:gd name="connsiteX3" fmla="*/ 1728000 w 1944000"/>
              <a:gd name="connsiteY3" fmla="*/ 2244738 h 2992984"/>
              <a:gd name="connsiteX4" fmla="*/ 1296000 w 1944000"/>
              <a:gd name="connsiteY4" fmla="*/ 2244738 h 2992984"/>
              <a:gd name="connsiteX5" fmla="*/ 1512000 w 1944000"/>
              <a:gd name="connsiteY5" fmla="*/ 1870615 h 2992984"/>
              <a:gd name="connsiteX6" fmla="*/ 1080000 w 1944000"/>
              <a:gd name="connsiteY6" fmla="*/ 1870615 h 2992984"/>
              <a:gd name="connsiteX7" fmla="*/ 1296000 w 1944000"/>
              <a:gd name="connsiteY7" fmla="*/ 1496492 h 2992984"/>
              <a:gd name="connsiteX8" fmla="*/ 864000 w 1944000"/>
              <a:gd name="connsiteY8" fmla="*/ 1496492 h 2992984"/>
              <a:gd name="connsiteX9" fmla="*/ 1080000 w 1944000"/>
              <a:gd name="connsiteY9" fmla="*/ 1122369 h 2992984"/>
              <a:gd name="connsiteX10" fmla="*/ 648000 w 1944000"/>
              <a:gd name="connsiteY10" fmla="*/ 1122369 h 2992984"/>
              <a:gd name="connsiteX11" fmla="*/ 864000 w 1944000"/>
              <a:gd name="connsiteY11" fmla="*/ 748246 h 2992984"/>
              <a:gd name="connsiteX12" fmla="*/ 432000 w 1944000"/>
              <a:gd name="connsiteY12" fmla="*/ 748246 h 2992984"/>
              <a:gd name="connsiteX13" fmla="*/ 648000 w 1944000"/>
              <a:gd name="connsiteY13" fmla="*/ 374123 h 2992984"/>
              <a:gd name="connsiteX14" fmla="*/ 216000 w 1944000"/>
              <a:gd name="connsiteY14" fmla="*/ 374123 h 2992984"/>
              <a:gd name="connsiteX15" fmla="*/ 432000 w 1944000"/>
              <a:gd name="connsiteY15" fmla="*/ 0 h 2992984"/>
              <a:gd name="connsiteX16" fmla="*/ 0 w 1944000"/>
              <a:gd name="connsiteY16" fmla="*/ 0 h 299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4000" h="2992984">
                <a:moveTo>
                  <a:pt x="1728000" y="2992984"/>
                </a:moveTo>
                <a:lnTo>
                  <a:pt x="1944000" y="2618861"/>
                </a:lnTo>
                <a:lnTo>
                  <a:pt x="1512000" y="2618861"/>
                </a:lnTo>
                <a:lnTo>
                  <a:pt x="1728000" y="2244738"/>
                </a:lnTo>
                <a:lnTo>
                  <a:pt x="1296000" y="2244738"/>
                </a:lnTo>
                <a:lnTo>
                  <a:pt x="1512000" y="1870615"/>
                </a:lnTo>
                <a:lnTo>
                  <a:pt x="1080000" y="1870615"/>
                </a:lnTo>
                <a:lnTo>
                  <a:pt x="1296000" y="1496492"/>
                </a:lnTo>
                <a:lnTo>
                  <a:pt x="864000" y="1496492"/>
                </a:lnTo>
                <a:lnTo>
                  <a:pt x="1080000" y="1122369"/>
                </a:lnTo>
                <a:lnTo>
                  <a:pt x="648000" y="1122369"/>
                </a:lnTo>
                <a:lnTo>
                  <a:pt x="864000" y="748246"/>
                </a:lnTo>
                <a:lnTo>
                  <a:pt x="432000" y="748246"/>
                </a:lnTo>
                <a:lnTo>
                  <a:pt x="648000" y="374123"/>
                </a:lnTo>
                <a:lnTo>
                  <a:pt x="216000" y="374123"/>
                </a:lnTo>
                <a:lnTo>
                  <a:pt x="432000" y="0"/>
                </a:lnTo>
                <a:lnTo>
                  <a:pt x="0" y="0"/>
                </a:ln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10" name="图片 109">
            <a:extLst>
              <a:ext uri="{FF2B5EF4-FFF2-40B4-BE49-F238E27FC236}">
                <a16:creationId xmlns:a16="http://schemas.microsoft.com/office/drawing/2014/main" id="{C6031F4F-A73C-DF84-366B-1FD1E2591A1E}"/>
              </a:ext>
            </a:extLst>
          </p:cNvPr>
          <p:cNvPicPr>
            <a:picLocks noChangeAspect="1"/>
          </p:cNvPicPr>
          <p:nvPr userDrawn="1"/>
        </p:nvPicPr>
        <p:blipFill>
          <a:blip r:embed="rId2"/>
          <a:stretch>
            <a:fillRect/>
          </a:stretch>
        </p:blipFill>
        <p:spPr>
          <a:xfrm>
            <a:off x="10414959" y="1317610"/>
            <a:ext cx="841321" cy="835224"/>
          </a:xfrm>
          <a:prstGeom prst="rect">
            <a:avLst/>
          </a:prstGeom>
        </p:spPr>
      </p:pic>
      <p:grpSp>
        <p:nvGrpSpPr>
          <p:cNvPr id="111" name="组合 110">
            <a:extLst>
              <a:ext uri="{FF2B5EF4-FFF2-40B4-BE49-F238E27FC236}">
                <a16:creationId xmlns:a16="http://schemas.microsoft.com/office/drawing/2014/main" id="{D2C86238-848C-9E78-F712-8AC4201F23B4}"/>
              </a:ext>
            </a:extLst>
          </p:cNvPr>
          <p:cNvGrpSpPr/>
          <p:nvPr userDrawn="1"/>
        </p:nvGrpSpPr>
        <p:grpSpPr>
          <a:xfrm>
            <a:off x="6491776" y="4572816"/>
            <a:ext cx="2754100" cy="529955"/>
            <a:chOff x="5753480" y="4405714"/>
            <a:chExt cx="2754100" cy="529955"/>
          </a:xfrm>
        </p:grpSpPr>
        <p:sp>
          <p:nvSpPr>
            <p:cNvPr id="112" name="矩形: 一个圆顶角，剪去另一个顶角 146">
              <a:extLst>
                <a:ext uri="{FF2B5EF4-FFF2-40B4-BE49-F238E27FC236}">
                  <a16:creationId xmlns:a16="http://schemas.microsoft.com/office/drawing/2014/main" id="{CAA0EE6C-473E-2FE4-A60E-1B5726E776F0}"/>
                </a:ext>
              </a:extLst>
            </p:cNvPr>
            <p:cNvSpPr/>
            <p:nvPr userDrawn="1"/>
          </p:nvSpPr>
          <p:spPr>
            <a:xfrm>
              <a:off x="5753480" y="4405714"/>
              <a:ext cx="2666239" cy="470678"/>
            </a:xfrm>
            <a:custGeom>
              <a:avLst/>
              <a:gdLst>
                <a:gd name="connsiteX0" fmla="*/ 78448 w 2666239"/>
                <a:gd name="connsiteY0" fmla="*/ 0 h 470678"/>
                <a:gd name="connsiteX1" fmla="*/ 713610 w 2666239"/>
                <a:gd name="connsiteY1" fmla="*/ 0 h 470678"/>
                <a:gd name="connsiteX2" fmla="*/ 1325248 w 2666239"/>
                <a:gd name="connsiteY2" fmla="*/ 0 h 470678"/>
                <a:gd name="connsiteX3" fmla="*/ 2430900 w 2666239"/>
                <a:gd name="connsiteY3" fmla="*/ 0 h 470678"/>
                <a:gd name="connsiteX4" fmla="*/ 2666239 w 2666239"/>
                <a:gd name="connsiteY4" fmla="*/ 235339 h 470678"/>
                <a:gd name="connsiteX5" fmla="*/ 2666239 w 2666239"/>
                <a:gd name="connsiteY5" fmla="*/ 470678 h 470678"/>
                <a:gd name="connsiteX6" fmla="*/ 2079666 w 2666239"/>
                <a:gd name="connsiteY6" fmla="*/ 470678 h 470678"/>
                <a:gd name="connsiteX7" fmla="*/ 1519756 w 2666239"/>
                <a:gd name="connsiteY7" fmla="*/ 470678 h 470678"/>
                <a:gd name="connsiteX8" fmla="*/ 986508 w 2666239"/>
                <a:gd name="connsiteY8" fmla="*/ 470678 h 470678"/>
                <a:gd name="connsiteX9" fmla="*/ 0 w 2666239"/>
                <a:gd name="connsiteY9" fmla="*/ 470678 h 470678"/>
                <a:gd name="connsiteX10" fmla="*/ 0 w 2666239"/>
                <a:gd name="connsiteY10" fmla="*/ 78448 h 470678"/>
                <a:gd name="connsiteX11" fmla="*/ 78448 w 2666239"/>
                <a:gd name="connsiteY11" fmla="*/ 0 h 47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6239" h="470678" fill="none" extrusionOk="0">
                  <a:moveTo>
                    <a:pt x="78448" y="0"/>
                  </a:moveTo>
                  <a:cubicBezTo>
                    <a:pt x="309649" y="-26818"/>
                    <a:pt x="426458" y="1919"/>
                    <a:pt x="713610" y="0"/>
                  </a:cubicBezTo>
                  <a:cubicBezTo>
                    <a:pt x="1000762" y="-1919"/>
                    <a:pt x="1191832" y="64939"/>
                    <a:pt x="1325248" y="0"/>
                  </a:cubicBezTo>
                  <a:cubicBezTo>
                    <a:pt x="1458664" y="-64939"/>
                    <a:pt x="1980133" y="57185"/>
                    <a:pt x="2430900" y="0"/>
                  </a:cubicBezTo>
                  <a:cubicBezTo>
                    <a:pt x="2549167" y="109746"/>
                    <a:pt x="2565982" y="188606"/>
                    <a:pt x="2666239" y="235339"/>
                  </a:cubicBezTo>
                  <a:cubicBezTo>
                    <a:pt x="2680134" y="341020"/>
                    <a:pt x="2642879" y="364111"/>
                    <a:pt x="2666239" y="470678"/>
                  </a:cubicBezTo>
                  <a:cubicBezTo>
                    <a:pt x="2377839" y="498024"/>
                    <a:pt x="2372887" y="446066"/>
                    <a:pt x="2079666" y="470678"/>
                  </a:cubicBezTo>
                  <a:cubicBezTo>
                    <a:pt x="1786445" y="495290"/>
                    <a:pt x="1771175" y="422276"/>
                    <a:pt x="1519756" y="470678"/>
                  </a:cubicBezTo>
                  <a:cubicBezTo>
                    <a:pt x="1268337" y="519080"/>
                    <a:pt x="1250042" y="456047"/>
                    <a:pt x="986508" y="470678"/>
                  </a:cubicBezTo>
                  <a:cubicBezTo>
                    <a:pt x="722974" y="485309"/>
                    <a:pt x="285579" y="435285"/>
                    <a:pt x="0" y="470678"/>
                  </a:cubicBezTo>
                  <a:cubicBezTo>
                    <a:pt x="-15711" y="280074"/>
                    <a:pt x="30549" y="193339"/>
                    <a:pt x="0" y="78448"/>
                  </a:cubicBezTo>
                  <a:cubicBezTo>
                    <a:pt x="-234" y="30267"/>
                    <a:pt x="36318" y="754"/>
                    <a:pt x="78448" y="0"/>
                  </a:cubicBezTo>
                  <a:close/>
                </a:path>
                <a:path w="2666239" h="470678" stroke="0" extrusionOk="0">
                  <a:moveTo>
                    <a:pt x="78448" y="0"/>
                  </a:moveTo>
                  <a:cubicBezTo>
                    <a:pt x="306082" y="-57787"/>
                    <a:pt x="475074" y="8214"/>
                    <a:pt x="643036" y="0"/>
                  </a:cubicBezTo>
                  <a:cubicBezTo>
                    <a:pt x="810998" y="-8214"/>
                    <a:pt x="1018604" y="57247"/>
                    <a:pt x="1160576" y="0"/>
                  </a:cubicBezTo>
                  <a:cubicBezTo>
                    <a:pt x="1302548" y="-57247"/>
                    <a:pt x="1508620" y="70344"/>
                    <a:pt x="1795738" y="0"/>
                  </a:cubicBezTo>
                  <a:cubicBezTo>
                    <a:pt x="2082856" y="-70344"/>
                    <a:pt x="2195634" y="19091"/>
                    <a:pt x="2430900" y="0"/>
                  </a:cubicBezTo>
                  <a:cubicBezTo>
                    <a:pt x="2517552" y="69380"/>
                    <a:pt x="2528514" y="140788"/>
                    <a:pt x="2666239" y="235339"/>
                  </a:cubicBezTo>
                  <a:cubicBezTo>
                    <a:pt x="2668145" y="285104"/>
                    <a:pt x="2649244" y="361546"/>
                    <a:pt x="2666239" y="470678"/>
                  </a:cubicBezTo>
                  <a:cubicBezTo>
                    <a:pt x="2438322" y="505701"/>
                    <a:pt x="2406805" y="469970"/>
                    <a:pt x="2186316" y="470678"/>
                  </a:cubicBezTo>
                  <a:cubicBezTo>
                    <a:pt x="1965827" y="471386"/>
                    <a:pt x="1905935" y="465921"/>
                    <a:pt x="1653068" y="470678"/>
                  </a:cubicBezTo>
                  <a:cubicBezTo>
                    <a:pt x="1400201" y="475435"/>
                    <a:pt x="1312076" y="432206"/>
                    <a:pt x="1066496" y="470678"/>
                  </a:cubicBezTo>
                  <a:cubicBezTo>
                    <a:pt x="820916" y="509150"/>
                    <a:pt x="758987" y="437571"/>
                    <a:pt x="559910" y="470678"/>
                  </a:cubicBezTo>
                  <a:cubicBezTo>
                    <a:pt x="360833" y="503785"/>
                    <a:pt x="224819" y="458841"/>
                    <a:pt x="0" y="470678"/>
                  </a:cubicBezTo>
                  <a:cubicBezTo>
                    <a:pt x="-18734" y="324565"/>
                    <a:pt x="32809" y="181979"/>
                    <a:pt x="0" y="78448"/>
                  </a:cubicBezTo>
                  <a:cubicBezTo>
                    <a:pt x="1352" y="28763"/>
                    <a:pt x="33551" y="258"/>
                    <a:pt x="78448" y="0"/>
                  </a:cubicBezTo>
                  <a:close/>
                </a:path>
              </a:pathLst>
            </a:custGeom>
            <a:pattFill prst="wdDnDiag">
              <a:fgClr>
                <a:schemeClr val="tx1">
                  <a:lumMod val="50000"/>
                  <a:lumOff val="50000"/>
                </a:schemeClr>
              </a:fgClr>
              <a:bgClr>
                <a:schemeClr val="bg1"/>
              </a:bgClr>
            </a:pattFill>
            <a:ln w="19050">
              <a:solidFill>
                <a:schemeClr val="tx1"/>
              </a:solidFill>
              <a:extLst>
                <a:ext uri="{C807C97D-BFC1-408E-A445-0C87EB9F89A2}">
                  <ask:lineSketchStyleProps xmlns:ask="http://schemas.microsoft.com/office/drawing/2018/sketchyshapes" sd="1219033472">
                    <a:custGeom>
                      <a:avLst/>
                      <a:gdLst>
                        <a:gd name="connsiteX0" fmla="*/ 78448 w 2666239"/>
                        <a:gd name="connsiteY0" fmla="*/ 0 h 470678"/>
                        <a:gd name="connsiteX1" fmla="*/ 2430900 w 2666239"/>
                        <a:gd name="connsiteY1" fmla="*/ 0 h 470678"/>
                        <a:gd name="connsiteX2" fmla="*/ 2666239 w 2666239"/>
                        <a:gd name="connsiteY2" fmla="*/ 235339 h 470678"/>
                        <a:gd name="connsiteX3" fmla="*/ 2666239 w 2666239"/>
                        <a:gd name="connsiteY3" fmla="*/ 470678 h 470678"/>
                        <a:gd name="connsiteX4" fmla="*/ 0 w 2666239"/>
                        <a:gd name="connsiteY4" fmla="*/ 470678 h 470678"/>
                        <a:gd name="connsiteX5" fmla="*/ 0 w 2666239"/>
                        <a:gd name="connsiteY5" fmla="*/ 78448 h 470678"/>
                        <a:gd name="connsiteX6" fmla="*/ 78448 w 2666239"/>
                        <a:gd name="connsiteY6" fmla="*/ 0 h 470678"/>
                        <a:gd name="connsiteX0" fmla="*/ 2150405 w 4738196"/>
                        <a:gd name="connsiteY0" fmla="*/ 4453951 h 4924629"/>
                        <a:gd name="connsiteX1" fmla="*/ 0 w 4738196"/>
                        <a:gd name="connsiteY1" fmla="*/ 0 h 4924629"/>
                        <a:gd name="connsiteX2" fmla="*/ 4502857 w 4738196"/>
                        <a:gd name="connsiteY2" fmla="*/ 4453951 h 4924629"/>
                        <a:gd name="connsiteX3" fmla="*/ 4738196 w 4738196"/>
                        <a:gd name="connsiteY3" fmla="*/ 4689290 h 4924629"/>
                        <a:gd name="connsiteX4" fmla="*/ 4738196 w 4738196"/>
                        <a:gd name="connsiteY4" fmla="*/ 4924629 h 4924629"/>
                        <a:gd name="connsiteX5" fmla="*/ 2071957 w 4738196"/>
                        <a:gd name="connsiteY5" fmla="*/ 4924629 h 4924629"/>
                        <a:gd name="connsiteX6" fmla="*/ 2071957 w 4738196"/>
                        <a:gd name="connsiteY6" fmla="*/ 4532399 h 4924629"/>
                        <a:gd name="connsiteX7" fmla="*/ 2150405 w 4738196"/>
                        <a:gd name="connsiteY7" fmla="*/ 4453951 h 4924629"/>
                        <a:gd name="connsiteX0" fmla="*/ 78448 w 2666239"/>
                        <a:gd name="connsiteY0" fmla="*/ 0 h 470678"/>
                        <a:gd name="connsiteX1" fmla="*/ 2430900 w 2666239"/>
                        <a:gd name="connsiteY1" fmla="*/ 0 h 470678"/>
                        <a:gd name="connsiteX2" fmla="*/ 2666239 w 2666239"/>
                        <a:gd name="connsiteY2" fmla="*/ 235339 h 470678"/>
                        <a:gd name="connsiteX3" fmla="*/ 2666239 w 2666239"/>
                        <a:gd name="connsiteY3" fmla="*/ 470678 h 470678"/>
                        <a:gd name="connsiteX4" fmla="*/ 0 w 2666239"/>
                        <a:gd name="connsiteY4" fmla="*/ 470678 h 470678"/>
                        <a:gd name="connsiteX5" fmla="*/ 0 w 2666239"/>
                        <a:gd name="connsiteY5" fmla="*/ 78448 h 470678"/>
                        <a:gd name="connsiteX6" fmla="*/ 78448 w 2666239"/>
                        <a:gd name="connsiteY6" fmla="*/ 0 h 47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6239" h="470678">
                          <a:moveTo>
                            <a:pt x="78448" y="0"/>
                          </a:moveTo>
                          <a:lnTo>
                            <a:pt x="2430900" y="0"/>
                          </a:lnTo>
                          <a:lnTo>
                            <a:pt x="2666239" y="235339"/>
                          </a:lnTo>
                          <a:lnTo>
                            <a:pt x="2666239" y="470678"/>
                          </a:lnTo>
                          <a:lnTo>
                            <a:pt x="0" y="470678"/>
                          </a:lnTo>
                          <a:lnTo>
                            <a:pt x="0" y="78448"/>
                          </a:lnTo>
                          <a:cubicBezTo>
                            <a:pt x="0" y="35122"/>
                            <a:pt x="35122" y="0"/>
                            <a:pt x="78448" y="0"/>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一个圆顶角，剪去另一个顶角 146">
              <a:extLst>
                <a:ext uri="{FF2B5EF4-FFF2-40B4-BE49-F238E27FC236}">
                  <a16:creationId xmlns:a16="http://schemas.microsoft.com/office/drawing/2014/main" id="{17BF27E7-2668-00B9-4C5D-2D4660BD0ADA}"/>
                </a:ext>
              </a:extLst>
            </p:cNvPr>
            <p:cNvSpPr/>
            <p:nvPr userDrawn="1"/>
          </p:nvSpPr>
          <p:spPr>
            <a:xfrm>
              <a:off x="5841341" y="4464991"/>
              <a:ext cx="2666239" cy="470678"/>
            </a:xfrm>
            <a:custGeom>
              <a:avLst/>
              <a:gdLst>
                <a:gd name="connsiteX0" fmla="*/ 78448 w 2666239"/>
                <a:gd name="connsiteY0" fmla="*/ 0 h 470678"/>
                <a:gd name="connsiteX1" fmla="*/ 713610 w 2666239"/>
                <a:gd name="connsiteY1" fmla="*/ 0 h 470678"/>
                <a:gd name="connsiteX2" fmla="*/ 1325248 w 2666239"/>
                <a:gd name="connsiteY2" fmla="*/ 0 h 470678"/>
                <a:gd name="connsiteX3" fmla="*/ 2430900 w 2666239"/>
                <a:gd name="connsiteY3" fmla="*/ 0 h 470678"/>
                <a:gd name="connsiteX4" fmla="*/ 2666239 w 2666239"/>
                <a:gd name="connsiteY4" fmla="*/ 235339 h 470678"/>
                <a:gd name="connsiteX5" fmla="*/ 2666239 w 2666239"/>
                <a:gd name="connsiteY5" fmla="*/ 470678 h 470678"/>
                <a:gd name="connsiteX6" fmla="*/ 2079666 w 2666239"/>
                <a:gd name="connsiteY6" fmla="*/ 470678 h 470678"/>
                <a:gd name="connsiteX7" fmla="*/ 1519756 w 2666239"/>
                <a:gd name="connsiteY7" fmla="*/ 470678 h 470678"/>
                <a:gd name="connsiteX8" fmla="*/ 986508 w 2666239"/>
                <a:gd name="connsiteY8" fmla="*/ 470678 h 470678"/>
                <a:gd name="connsiteX9" fmla="*/ 0 w 2666239"/>
                <a:gd name="connsiteY9" fmla="*/ 470678 h 470678"/>
                <a:gd name="connsiteX10" fmla="*/ 0 w 2666239"/>
                <a:gd name="connsiteY10" fmla="*/ 78448 h 470678"/>
                <a:gd name="connsiteX11" fmla="*/ 78448 w 2666239"/>
                <a:gd name="connsiteY11" fmla="*/ 0 h 47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6239" h="470678" fill="none" extrusionOk="0">
                  <a:moveTo>
                    <a:pt x="78448" y="0"/>
                  </a:moveTo>
                  <a:cubicBezTo>
                    <a:pt x="309649" y="-26818"/>
                    <a:pt x="426458" y="1919"/>
                    <a:pt x="713610" y="0"/>
                  </a:cubicBezTo>
                  <a:cubicBezTo>
                    <a:pt x="1000762" y="-1919"/>
                    <a:pt x="1191832" y="64939"/>
                    <a:pt x="1325248" y="0"/>
                  </a:cubicBezTo>
                  <a:cubicBezTo>
                    <a:pt x="1458664" y="-64939"/>
                    <a:pt x="1980133" y="57185"/>
                    <a:pt x="2430900" y="0"/>
                  </a:cubicBezTo>
                  <a:cubicBezTo>
                    <a:pt x="2549167" y="109746"/>
                    <a:pt x="2565982" y="188606"/>
                    <a:pt x="2666239" y="235339"/>
                  </a:cubicBezTo>
                  <a:cubicBezTo>
                    <a:pt x="2680134" y="341020"/>
                    <a:pt x="2642879" y="364111"/>
                    <a:pt x="2666239" y="470678"/>
                  </a:cubicBezTo>
                  <a:cubicBezTo>
                    <a:pt x="2377839" y="498024"/>
                    <a:pt x="2372887" y="446066"/>
                    <a:pt x="2079666" y="470678"/>
                  </a:cubicBezTo>
                  <a:cubicBezTo>
                    <a:pt x="1786445" y="495290"/>
                    <a:pt x="1771175" y="422276"/>
                    <a:pt x="1519756" y="470678"/>
                  </a:cubicBezTo>
                  <a:cubicBezTo>
                    <a:pt x="1268337" y="519080"/>
                    <a:pt x="1250042" y="456047"/>
                    <a:pt x="986508" y="470678"/>
                  </a:cubicBezTo>
                  <a:cubicBezTo>
                    <a:pt x="722974" y="485309"/>
                    <a:pt x="285579" y="435285"/>
                    <a:pt x="0" y="470678"/>
                  </a:cubicBezTo>
                  <a:cubicBezTo>
                    <a:pt x="-15711" y="280074"/>
                    <a:pt x="30549" y="193339"/>
                    <a:pt x="0" y="78448"/>
                  </a:cubicBezTo>
                  <a:cubicBezTo>
                    <a:pt x="-234" y="30267"/>
                    <a:pt x="36318" y="754"/>
                    <a:pt x="78448" y="0"/>
                  </a:cubicBezTo>
                  <a:close/>
                </a:path>
                <a:path w="2666239" h="470678" stroke="0" extrusionOk="0">
                  <a:moveTo>
                    <a:pt x="78448" y="0"/>
                  </a:moveTo>
                  <a:cubicBezTo>
                    <a:pt x="306082" y="-57787"/>
                    <a:pt x="475074" y="8214"/>
                    <a:pt x="643036" y="0"/>
                  </a:cubicBezTo>
                  <a:cubicBezTo>
                    <a:pt x="810998" y="-8214"/>
                    <a:pt x="1018604" y="57247"/>
                    <a:pt x="1160576" y="0"/>
                  </a:cubicBezTo>
                  <a:cubicBezTo>
                    <a:pt x="1302548" y="-57247"/>
                    <a:pt x="1508620" y="70344"/>
                    <a:pt x="1795738" y="0"/>
                  </a:cubicBezTo>
                  <a:cubicBezTo>
                    <a:pt x="2082856" y="-70344"/>
                    <a:pt x="2195634" y="19091"/>
                    <a:pt x="2430900" y="0"/>
                  </a:cubicBezTo>
                  <a:cubicBezTo>
                    <a:pt x="2517552" y="69380"/>
                    <a:pt x="2528514" y="140788"/>
                    <a:pt x="2666239" y="235339"/>
                  </a:cubicBezTo>
                  <a:cubicBezTo>
                    <a:pt x="2668145" y="285104"/>
                    <a:pt x="2649244" y="361546"/>
                    <a:pt x="2666239" y="470678"/>
                  </a:cubicBezTo>
                  <a:cubicBezTo>
                    <a:pt x="2438322" y="505701"/>
                    <a:pt x="2406805" y="469970"/>
                    <a:pt x="2186316" y="470678"/>
                  </a:cubicBezTo>
                  <a:cubicBezTo>
                    <a:pt x="1965827" y="471386"/>
                    <a:pt x="1905935" y="465921"/>
                    <a:pt x="1653068" y="470678"/>
                  </a:cubicBezTo>
                  <a:cubicBezTo>
                    <a:pt x="1400201" y="475435"/>
                    <a:pt x="1312076" y="432206"/>
                    <a:pt x="1066496" y="470678"/>
                  </a:cubicBezTo>
                  <a:cubicBezTo>
                    <a:pt x="820916" y="509150"/>
                    <a:pt x="758987" y="437571"/>
                    <a:pt x="559910" y="470678"/>
                  </a:cubicBezTo>
                  <a:cubicBezTo>
                    <a:pt x="360833" y="503785"/>
                    <a:pt x="224819" y="458841"/>
                    <a:pt x="0" y="470678"/>
                  </a:cubicBezTo>
                  <a:cubicBezTo>
                    <a:pt x="-18734" y="324565"/>
                    <a:pt x="32809" y="181979"/>
                    <a:pt x="0" y="78448"/>
                  </a:cubicBezTo>
                  <a:cubicBezTo>
                    <a:pt x="1352" y="28763"/>
                    <a:pt x="33551" y="258"/>
                    <a:pt x="78448" y="0"/>
                  </a:cubicBezTo>
                  <a:close/>
                </a:path>
              </a:pathLst>
            </a:custGeom>
            <a:solidFill>
              <a:schemeClr val="accent2"/>
            </a:solidFill>
            <a:ln w="19050">
              <a:solidFill>
                <a:schemeClr val="tx1"/>
              </a:solidFill>
              <a:extLst>
                <a:ext uri="{C807C97D-BFC1-408E-A445-0C87EB9F89A2}">
                  <ask:lineSketchStyleProps xmlns:ask="http://schemas.microsoft.com/office/drawing/2018/sketchyshapes" sd="1219033472">
                    <a:custGeom>
                      <a:avLst/>
                      <a:gdLst>
                        <a:gd name="connsiteX0" fmla="*/ 78448 w 2666239"/>
                        <a:gd name="connsiteY0" fmla="*/ 0 h 470678"/>
                        <a:gd name="connsiteX1" fmla="*/ 2430900 w 2666239"/>
                        <a:gd name="connsiteY1" fmla="*/ 0 h 470678"/>
                        <a:gd name="connsiteX2" fmla="*/ 2666239 w 2666239"/>
                        <a:gd name="connsiteY2" fmla="*/ 235339 h 470678"/>
                        <a:gd name="connsiteX3" fmla="*/ 2666239 w 2666239"/>
                        <a:gd name="connsiteY3" fmla="*/ 470678 h 470678"/>
                        <a:gd name="connsiteX4" fmla="*/ 0 w 2666239"/>
                        <a:gd name="connsiteY4" fmla="*/ 470678 h 470678"/>
                        <a:gd name="connsiteX5" fmla="*/ 0 w 2666239"/>
                        <a:gd name="connsiteY5" fmla="*/ 78448 h 470678"/>
                        <a:gd name="connsiteX6" fmla="*/ 78448 w 2666239"/>
                        <a:gd name="connsiteY6" fmla="*/ 0 h 470678"/>
                        <a:gd name="connsiteX0" fmla="*/ 2150405 w 4738196"/>
                        <a:gd name="connsiteY0" fmla="*/ 4453951 h 4924629"/>
                        <a:gd name="connsiteX1" fmla="*/ 0 w 4738196"/>
                        <a:gd name="connsiteY1" fmla="*/ 0 h 4924629"/>
                        <a:gd name="connsiteX2" fmla="*/ 4502857 w 4738196"/>
                        <a:gd name="connsiteY2" fmla="*/ 4453951 h 4924629"/>
                        <a:gd name="connsiteX3" fmla="*/ 4738196 w 4738196"/>
                        <a:gd name="connsiteY3" fmla="*/ 4689290 h 4924629"/>
                        <a:gd name="connsiteX4" fmla="*/ 4738196 w 4738196"/>
                        <a:gd name="connsiteY4" fmla="*/ 4924629 h 4924629"/>
                        <a:gd name="connsiteX5" fmla="*/ 2071957 w 4738196"/>
                        <a:gd name="connsiteY5" fmla="*/ 4924629 h 4924629"/>
                        <a:gd name="connsiteX6" fmla="*/ 2071957 w 4738196"/>
                        <a:gd name="connsiteY6" fmla="*/ 4532399 h 4924629"/>
                        <a:gd name="connsiteX7" fmla="*/ 2150405 w 4738196"/>
                        <a:gd name="connsiteY7" fmla="*/ 4453951 h 4924629"/>
                        <a:gd name="connsiteX0" fmla="*/ 78448 w 2666239"/>
                        <a:gd name="connsiteY0" fmla="*/ 0 h 470678"/>
                        <a:gd name="connsiteX1" fmla="*/ 2430900 w 2666239"/>
                        <a:gd name="connsiteY1" fmla="*/ 0 h 470678"/>
                        <a:gd name="connsiteX2" fmla="*/ 2666239 w 2666239"/>
                        <a:gd name="connsiteY2" fmla="*/ 235339 h 470678"/>
                        <a:gd name="connsiteX3" fmla="*/ 2666239 w 2666239"/>
                        <a:gd name="connsiteY3" fmla="*/ 470678 h 470678"/>
                        <a:gd name="connsiteX4" fmla="*/ 0 w 2666239"/>
                        <a:gd name="connsiteY4" fmla="*/ 470678 h 470678"/>
                        <a:gd name="connsiteX5" fmla="*/ 0 w 2666239"/>
                        <a:gd name="connsiteY5" fmla="*/ 78448 h 470678"/>
                        <a:gd name="connsiteX6" fmla="*/ 78448 w 2666239"/>
                        <a:gd name="connsiteY6" fmla="*/ 0 h 47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6239" h="470678">
                          <a:moveTo>
                            <a:pt x="78448" y="0"/>
                          </a:moveTo>
                          <a:lnTo>
                            <a:pt x="2430900" y="0"/>
                          </a:lnTo>
                          <a:lnTo>
                            <a:pt x="2666239" y="235339"/>
                          </a:lnTo>
                          <a:lnTo>
                            <a:pt x="2666239" y="470678"/>
                          </a:lnTo>
                          <a:lnTo>
                            <a:pt x="0" y="470678"/>
                          </a:lnTo>
                          <a:lnTo>
                            <a:pt x="0" y="78448"/>
                          </a:lnTo>
                          <a:cubicBezTo>
                            <a:pt x="0" y="35122"/>
                            <a:pt x="35122" y="0"/>
                            <a:pt x="78448" y="0"/>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4" name="任意多边形: 形状 113">
            <a:extLst>
              <a:ext uri="{FF2B5EF4-FFF2-40B4-BE49-F238E27FC236}">
                <a16:creationId xmlns:a16="http://schemas.microsoft.com/office/drawing/2014/main" id="{757D0227-802C-A1EF-8995-32F15C947302}"/>
              </a:ext>
            </a:extLst>
          </p:cNvPr>
          <p:cNvSpPr/>
          <p:nvPr userDrawn="1"/>
        </p:nvSpPr>
        <p:spPr>
          <a:xfrm rot="7212974">
            <a:off x="9948958" y="4514837"/>
            <a:ext cx="750115" cy="1154878"/>
          </a:xfrm>
          <a:custGeom>
            <a:avLst/>
            <a:gdLst>
              <a:gd name="connsiteX0" fmla="*/ 216000 w 432000"/>
              <a:gd name="connsiteY0" fmla="*/ 374123 h 374123"/>
              <a:gd name="connsiteX1" fmla="*/ 432000 w 432000"/>
              <a:gd name="connsiteY1" fmla="*/ 0 h 374123"/>
              <a:gd name="connsiteX2" fmla="*/ 0 w 432000"/>
              <a:gd name="connsiteY2" fmla="*/ 0 h 374123"/>
              <a:gd name="connsiteX0" fmla="*/ 216000 w 432000"/>
              <a:gd name="connsiteY0" fmla="*/ 748246 h 748246"/>
              <a:gd name="connsiteX1" fmla="*/ 432000 w 432000"/>
              <a:gd name="connsiteY1" fmla="*/ 374123 h 748246"/>
              <a:gd name="connsiteX2" fmla="*/ 0 w 432000"/>
              <a:gd name="connsiteY2" fmla="*/ 374123 h 748246"/>
              <a:gd name="connsiteX3" fmla="*/ 216000 w 432000"/>
              <a:gd name="connsiteY3" fmla="*/ 0 h 748246"/>
              <a:gd name="connsiteX0" fmla="*/ 432000 w 648000"/>
              <a:gd name="connsiteY0" fmla="*/ 748246 h 748246"/>
              <a:gd name="connsiteX1" fmla="*/ 648000 w 648000"/>
              <a:gd name="connsiteY1" fmla="*/ 374123 h 748246"/>
              <a:gd name="connsiteX2" fmla="*/ 216000 w 648000"/>
              <a:gd name="connsiteY2" fmla="*/ 374123 h 748246"/>
              <a:gd name="connsiteX3" fmla="*/ 432000 w 648000"/>
              <a:gd name="connsiteY3" fmla="*/ 0 h 748246"/>
              <a:gd name="connsiteX4" fmla="*/ 0 w 648000"/>
              <a:gd name="connsiteY4" fmla="*/ 0 h 748246"/>
              <a:gd name="connsiteX0" fmla="*/ 432000 w 648000"/>
              <a:gd name="connsiteY0" fmla="*/ 1122369 h 1122369"/>
              <a:gd name="connsiteX1" fmla="*/ 648000 w 648000"/>
              <a:gd name="connsiteY1" fmla="*/ 748246 h 1122369"/>
              <a:gd name="connsiteX2" fmla="*/ 216000 w 648000"/>
              <a:gd name="connsiteY2" fmla="*/ 748246 h 1122369"/>
              <a:gd name="connsiteX3" fmla="*/ 432000 w 648000"/>
              <a:gd name="connsiteY3" fmla="*/ 374123 h 1122369"/>
              <a:gd name="connsiteX4" fmla="*/ 0 w 648000"/>
              <a:gd name="connsiteY4" fmla="*/ 374123 h 1122369"/>
              <a:gd name="connsiteX5" fmla="*/ 216000 w 648000"/>
              <a:gd name="connsiteY5" fmla="*/ 0 h 1122369"/>
              <a:gd name="connsiteX0" fmla="*/ 648000 w 864000"/>
              <a:gd name="connsiteY0" fmla="*/ 1122369 h 1122369"/>
              <a:gd name="connsiteX1" fmla="*/ 864000 w 864000"/>
              <a:gd name="connsiteY1" fmla="*/ 748246 h 1122369"/>
              <a:gd name="connsiteX2" fmla="*/ 432000 w 864000"/>
              <a:gd name="connsiteY2" fmla="*/ 748246 h 1122369"/>
              <a:gd name="connsiteX3" fmla="*/ 648000 w 864000"/>
              <a:gd name="connsiteY3" fmla="*/ 374123 h 1122369"/>
              <a:gd name="connsiteX4" fmla="*/ 216000 w 864000"/>
              <a:gd name="connsiteY4" fmla="*/ 374123 h 1122369"/>
              <a:gd name="connsiteX5" fmla="*/ 432000 w 864000"/>
              <a:gd name="connsiteY5" fmla="*/ 0 h 1122369"/>
              <a:gd name="connsiteX6" fmla="*/ 0 w 864000"/>
              <a:gd name="connsiteY6" fmla="*/ 0 h 1122369"/>
              <a:gd name="connsiteX0" fmla="*/ 648000 w 864000"/>
              <a:gd name="connsiteY0" fmla="*/ 1496492 h 1496492"/>
              <a:gd name="connsiteX1" fmla="*/ 864000 w 864000"/>
              <a:gd name="connsiteY1" fmla="*/ 1122369 h 1496492"/>
              <a:gd name="connsiteX2" fmla="*/ 432000 w 864000"/>
              <a:gd name="connsiteY2" fmla="*/ 1122369 h 1496492"/>
              <a:gd name="connsiteX3" fmla="*/ 648000 w 864000"/>
              <a:gd name="connsiteY3" fmla="*/ 748246 h 1496492"/>
              <a:gd name="connsiteX4" fmla="*/ 216000 w 864000"/>
              <a:gd name="connsiteY4" fmla="*/ 748246 h 1496492"/>
              <a:gd name="connsiteX5" fmla="*/ 432000 w 864000"/>
              <a:gd name="connsiteY5" fmla="*/ 374123 h 1496492"/>
              <a:gd name="connsiteX6" fmla="*/ 0 w 864000"/>
              <a:gd name="connsiteY6" fmla="*/ 374123 h 1496492"/>
              <a:gd name="connsiteX7" fmla="*/ 216000 w 864000"/>
              <a:gd name="connsiteY7" fmla="*/ 0 h 1496492"/>
              <a:gd name="connsiteX0" fmla="*/ 864000 w 1080000"/>
              <a:gd name="connsiteY0" fmla="*/ 1496492 h 1496492"/>
              <a:gd name="connsiteX1" fmla="*/ 1080000 w 1080000"/>
              <a:gd name="connsiteY1" fmla="*/ 1122369 h 1496492"/>
              <a:gd name="connsiteX2" fmla="*/ 648000 w 1080000"/>
              <a:gd name="connsiteY2" fmla="*/ 1122369 h 1496492"/>
              <a:gd name="connsiteX3" fmla="*/ 864000 w 1080000"/>
              <a:gd name="connsiteY3" fmla="*/ 748246 h 1496492"/>
              <a:gd name="connsiteX4" fmla="*/ 432000 w 1080000"/>
              <a:gd name="connsiteY4" fmla="*/ 748246 h 1496492"/>
              <a:gd name="connsiteX5" fmla="*/ 648000 w 1080000"/>
              <a:gd name="connsiteY5" fmla="*/ 374123 h 1496492"/>
              <a:gd name="connsiteX6" fmla="*/ 216000 w 1080000"/>
              <a:gd name="connsiteY6" fmla="*/ 374123 h 1496492"/>
              <a:gd name="connsiteX7" fmla="*/ 432000 w 1080000"/>
              <a:gd name="connsiteY7" fmla="*/ 0 h 1496492"/>
              <a:gd name="connsiteX8" fmla="*/ 0 w 1080000"/>
              <a:gd name="connsiteY8" fmla="*/ 0 h 1496492"/>
              <a:gd name="connsiteX0" fmla="*/ 864000 w 1080000"/>
              <a:gd name="connsiteY0" fmla="*/ 1870615 h 1870615"/>
              <a:gd name="connsiteX1" fmla="*/ 1080000 w 1080000"/>
              <a:gd name="connsiteY1" fmla="*/ 1496492 h 1870615"/>
              <a:gd name="connsiteX2" fmla="*/ 648000 w 1080000"/>
              <a:gd name="connsiteY2" fmla="*/ 1496492 h 1870615"/>
              <a:gd name="connsiteX3" fmla="*/ 864000 w 1080000"/>
              <a:gd name="connsiteY3" fmla="*/ 1122369 h 1870615"/>
              <a:gd name="connsiteX4" fmla="*/ 432000 w 1080000"/>
              <a:gd name="connsiteY4" fmla="*/ 1122369 h 1870615"/>
              <a:gd name="connsiteX5" fmla="*/ 648000 w 1080000"/>
              <a:gd name="connsiteY5" fmla="*/ 748246 h 1870615"/>
              <a:gd name="connsiteX6" fmla="*/ 216000 w 1080000"/>
              <a:gd name="connsiteY6" fmla="*/ 748246 h 1870615"/>
              <a:gd name="connsiteX7" fmla="*/ 432000 w 1080000"/>
              <a:gd name="connsiteY7" fmla="*/ 374123 h 1870615"/>
              <a:gd name="connsiteX8" fmla="*/ 0 w 1080000"/>
              <a:gd name="connsiteY8" fmla="*/ 374123 h 1870615"/>
              <a:gd name="connsiteX9" fmla="*/ 216000 w 1080000"/>
              <a:gd name="connsiteY9" fmla="*/ 0 h 1870615"/>
              <a:gd name="connsiteX0" fmla="*/ 1080000 w 1296000"/>
              <a:gd name="connsiteY0" fmla="*/ 1870615 h 1870615"/>
              <a:gd name="connsiteX1" fmla="*/ 1296000 w 1296000"/>
              <a:gd name="connsiteY1" fmla="*/ 1496492 h 1870615"/>
              <a:gd name="connsiteX2" fmla="*/ 864000 w 1296000"/>
              <a:gd name="connsiteY2" fmla="*/ 1496492 h 1870615"/>
              <a:gd name="connsiteX3" fmla="*/ 1080000 w 1296000"/>
              <a:gd name="connsiteY3" fmla="*/ 1122369 h 1870615"/>
              <a:gd name="connsiteX4" fmla="*/ 648000 w 1296000"/>
              <a:gd name="connsiteY4" fmla="*/ 1122369 h 1870615"/>
              <a:gd name="connsiteX5" fmla="*/ 864000 w 1296000"/>
              <a:gd name="connsiteY5" fmla="*/ 748246 h 1870615"/>
              <a:gd name="connsiteX6" fmla="*/ 432000 w 1296000"/>
              <a:gd name="connsiteY6" fmla="*/ 748246 h 1870615"/>
              <a:gd name="connsiteX7" fmla="*/ 648000 w 1296000"/>
              <a:gd name="connsiteY7" fmla="*/ 374123 h 1870615"/>
              <a:gd name="connsiteX8" fmla="*/ 216000 w 1296000"/>
              <a:gd name="connsiteY8" fmla="*/ 374123 h 1870615"/>
              <a:gd name="connsiteX9" fmla="*/ 432000 w 1296000"/>
              <a:gd name="connsiteY9" fmla="*/ 0 h 1870615"/>
              <a:gd name="connsiteX10" fmla="*/ 0 w 1296000"/>
              <a:gd name="connsiteY10" fmla="*/ 0 h 1870615"/>
              <a:gd name="connsiteX0" fmla="*/ 1080000 w 1296000"/>
              <a:gd name="connsiteY0" fmla="*/ 2244738 h 2244738"/>
              <a:gd name="connsiteX1" fmla="*/ 1296000 w 1296000"/>
              <a:gd name="connsiteY1" fmla="*/ 1870615 h 2244738"/>
              <a:gd name="connsiteX2" fmla="*/ 864000 w 1296000"/>
              <a:gd name="connsiteY2" fmla="*/ 1870615 h 2244738"/>
              <a:gd name="connsiteX3" fmla="*/ 1080000 w 1296000"/>
              <a:gd name="connsiteY3" fmla="*/ 1496492 h 2244738"/>
              <a:gd name="connsiteX4" fmla="*/ 648000 w 1296000"/>
              <a:gd name="connsiteY4" fmla="*/ 1496492 h 2244738"/>
              <a:gd name="connsiteX5" fmla="*/ 864000 w 1296000"/>
              <a:gd name="connsiteY5" fmla="*/ 1122369 h 2244738"/>
              <a:gd name="connsiteX6" fmla="*/ 432000 w 1296000"/>
              <a:gd name="connsiteY6" fmla="*/ 1122369 h 2244738"/>
              <a:gd name="connsiteX7" fmla="*/ 648000 w 1296000"/>
              <a:gd name="connsiteY7" fmla="*/ 748246 h 2244738"/>
              <a:gd name="connsiteX8" fmla="*/ 216000 w 1296000"/>
              <a:gd name="connsiteY8" fmla="*/ 748246 h 2244738"/>
              <a:gd name="connsiteX9" fmla="*/ 432000 w 1296000"/>
              <a:gd name="connsiteY9" fmla="*/ 374123 h 2244738"/>
              <a:gd name="connsiteX10" fmla="*/ 0 w 1296000"/>
              <a:gd name="connsiteY10" fmla="*/ 374123 h 2244738"/>
              <a:gd name="connsiteX11" fmla="*/ 216000 w 1296000"/>
              <a:gd name="connsiteY11" fmla="*/ 0 h 2244738"/>
              <a:gd name="connsiteX0" fmla="*/ 1296000 w 1512000"/>
              <a:gd name="connsiteY0" fmla="*/ 2244738 h 2244738"/>
              <a:gd name="connsiteX1" fmla="*/ 1512000 w 1512000"/>
              <a:gd name="connsiteY1" fmla="*/ 1870615 h 2244738"/>
              <a:gd name="connsiteX2" fmla="*/ 1080000 w 1512000"/>
              <a:gd name="connsiteY2" fmla="*/ 1870615 h 2244738"/>
              <a:gd name="connsiteX3" fmla="*/ 1296000 w 1512000"/>
              <a:gd name="connsiteY3" fmla="*/ 1496492 h 2244738"/>
              <a:gd name="connsiteX4" fmla="*/ 864000 w 1512000"/>
              <a:gd name="connsiteY4" fmla="*/ 1496492 h 2244738"/>
              <a:gd name="connsiteX5" fmla="*/ 1080000 w 1512000"/>
              <a:gd name="connsiteY5" fmla="*/ 1122369 h 2244738"/>
              <a:gd name="connsiteX6" fmla="*/ 648000 w 1512000"/>
              <a:gd name="connsiteY6" fmla="*/ 1122369 h 2244738"/>
              <a:gd name="connsiteX7" fmla="*/ 864000 w 1512000"/>
              <a:gd name="connsiteY7" fmla="*/ 748246 h 2244738"/>
              <a:gd name="connsiteX8" fmla="*/ 432000 w 1512000"/>
              <a:gd name="connsiteY8" fmla="*/ 748246 h 2244738"/>
              <a:gd name="connsiteX9" fmla="*/ 648000 w 1512000"/>
              <a:gd name="connsiteY9" fmla="*/ 374123 h 2244738"/>
              <a:gd name="connsiteX10" fmla="*/ 216000 w 1512000"/>
              <a:gd name="connsiteY10" fmla="*/ 374123 h 2244738"/>
              <a:gd name="connsiteX11" fmla="*/ 432000 w 1512000"/>
              <a:gd name="connsiteY11" fmla="*/ 0 h 2244738"/>
              <a:gd name="connsiteX12" fmla="*/ 0 w 1512000"/>
              <a:gd name="connsiteY12" fmla="*/ 0 h 2244738"/>
              <a:gd name="connsiteX0" fmla="*/ 1296000 w 1512000"/>
              <a:gd name="connsiteY0" fmla="*/ 2618861 h 2618861"/>
              <a:gd name="connsiteX1" fmla="*/ 1512000 w 1512000"/>
              <a:gd name="connsiteY1" fmla="*/ 2244738 h 2618861"/>
              <a:gd name="connsiteX2" fmla="*/ 1080000 w 1512000"/>
              <a:gd name="connsiteY2" fmla="*/ 2244738 h 2618861"/>
              <a:gd name="connsiteX3" fmla="*/ 1296000 w 1512000"/>
              <a:gd name="connsiteY3" fmla="*/ 1870615 h 2618861"/>
              <a:gd name="connsiteX4" fmla="*/ 864000 w 1512000"/>
              <a:gd name="connsiteY4" fmla="*/ 1870615 h 2618861"/>
              <a:gd name="connsiteX5" fmla="*/ 1080000 w 1512000"/>
              <a:gd name="connsiteY5" fmla="*/ 1496492 h 2618861"/>
              <a:gd name="connsiteX6" fmla="*/ 648000 w 1512000"/>
              <a:gd name="connsiteY6" fmla="*/ 1496492 h 2618861"/>
              <a:gd name="connsiteX7" fmla="*/ 864000 w 1512000"/>
              <a:gd name="connsiteY7" fmla="*/ 1122369 h 2618861"/>
              <a:gd name="connsiteX8" fmla="*/ 432000 w 1512000"/>
              <a:gd name="connsiteY8" fmla="*/ 1122369 h 2618861"/>
              <a:gd name="connsiteX9" fmla="*/ 648000 w 1512000"/>
              <a:gd name="connsiteY9" fmla="*/ 748246 h 2618861"/>
              <a:gd name="connsiteX10" fmla="*/ 216000 w 1512000"/>
              <a:gd name="connsiteY10" fmla="*/ 748246 h 2618861"/>
              <a:gd name="connsiteX11" fmla="*/ 432000 w 1512000"/>
              <a:gd name="connsiteY11" fmla="*/ 374123 h 2618861"/>
              <a:gd name="connsiteX12" fmla="*/ 0 w 1512000"/>
              <a:gd name="connsiteY12" fmla="*/ 374123 h 2618861"/>
              <a:gd name="connsiteX13" fmla="*/ 216000 w 1512000"/>
              <a:gd name="connsiteY13" fmla="*/ 0 h 2618861"/>
              <a:gd name="connsiteX0" fmla="*/ 1512000 w 1728000"/>
              <a:gd name="connsiteY0" fmla="*/ 2618861 h 2618861"/>
              <a:gd name="connsiteX1" fmla="*/ 1728000 w 1728000"/>
              <a:gd name="connsiteY1" fmla="*/ 2244738 h 2618861"/>
              <a:gd name="connsiteX2" fmla="*/ 1296000 w 1728000"/>
              <a:gd name="connsiteY2" fmla="*/ 2244738 h 2618861"/>
              <a:gd name="connsiteX3" fmla="*/ 1512000 w 1728000"/>
              <a:gd name="connsiteY3" fmla="*/ 1870615 h 2618861"/>
              <a:gd name="connsiteX4" fmla="*/ 1080000 w 1728000"/>
              <a:gd name="connsiteY4" fmla="*/ 1870615 h 2618861"/>
              <a:gd name="connsiteX5" fmla="*/ 1296000 w 1728000"/>
              <a:gd name="connsiteY5" fmla="*/ 1496492 h 2618861"/>
              <a:gd name="connsiteX6" fmla="*/ 864000 w 1728000"/>
              <a:gd name="connsiteY6" fmla="*/ 1496492 h 2618861"/>
              <a:gd name="connsiteX7" fmla="*/ 1080000 w 1728000"/>
              <a:gd name="connsiteY7" fmla="*/ 1122369 h 2618861"/>
              <a:gd name="connsiteX8" fmla="*/ 648000 w 1728000"/>
              <a:gd name="connsiteY8" fmla="*/ 1122369 h 2618861"/>
              <a:gd name="connsiteX9" fmla="*/ 864000 w 1728000"/>
              <a:gd name="connsiteY9" fmla="*/ 748246 h 2618861"/>
              <a:gd name="connsiteX10" fmla="*/ 432000 w 1728000"/>
              <a:gd name="connsiteY10" fmla="*/ 748246 h 2618861"/>
              <a:gd name="connsiteX11" fmla="*/ 648000 w 1728000"/>
              <a:gd name="connsiteY11" fmla="*/ 374123 h 2618861"/>
              <a:gd name="connsiteX12" fmla="*/ 216000 w 1728000"/>
              <a:gd name="connsiteY12" fmla="*/ 374123 h 2618861"/>
              <a:gd name="connsiteX13" fmla="*/ 432000 w 1728000"/>
              <a:gd name="connsiteY13" fmla="*/ 0 h 2618861"/>
              <a:gd name="connsiteX14" fmla="*/ 0 w 1728000"/>
              <a:gd name="connsiteY14" fmla="*/ 0 h 2618861"/>
              <a:gd name="connsiteX0" fmla="*/ 1512000 w 1728000"/>
              <a:gd name="connsiteY0" fmla="*/ 2992984 h 2992984"/>
              <a:gd name="connsiteX1" fmla="*/ 1728000 w 1728000"/>
              <a:gd name="connsiteY1" fmla="*/ 2618861 h 2992984"/>
              <a:gd name="connsiteX2" fmla="*/ 1296000 w 1728000"/>
              <a:gd name="connsiteY2" fmla="*/ 2618861 h 2992984"/>
              <a:gd name="connsiteX3" fmla="*/ 1512000 w 1728000"/>
              <a:gd name="connsiteY3" fmla="*/ 2244738 h 2992984"/>
              <a:gd name="connsiteX4" fmla="*/ 1080000 w 1728000"/>
              <a:gd name="connsiteY4" fmla="*/ 2244738 h 2992984"/>
              <a:gd name="connsiteX5" fmla="*/ 1296000 w 1728000"/>
              <a:gd name="connsiteY5" fmla="*/ 1870615 h 2992984"/>
              <a:gd name="connsiteX6" fmla="*/ 864000 w 1728000"/>
              <a:gd name="connsiteY6" fmla="*/ 1870615 h 2992984"/>
              <a:gd name="connsiteX7" fmla="*/ 1080000 w 1728000"/>
              <a:gd name="connsiteY7" fmla="*/ 1496492 h 2992984"/>
              <a:gd name="connsiteX8" fmla="*/ 648000 w 1728000"/>
              <a:gd name="connsiteY8" fmla="*/ 1496492 h 2992984"/>
              <a:gd name="connsiteX9" fmla="*/ 864000 w 1728000"/>
              <a:gd name="connsiteY9" fmla="*/ 1122369 h 2992984"/>
              <a:gd name="connsiteX10" fmla="*/ 432000 w 1728000"/>
              <a:gd name="connsiteY10" fmla="*/ 1122369 h 2992984"/>
              <a:gd name="connsiteX11" fmla="*/ 648000 w 1728000"/>
              <a:gd name="connsiteY11" fmla="*/ 748246 h 2992984"/>
              <a:gd name="connsiteX12" fmla="*/ 216000 w 1728000"/>
              <a:gd name="connsiteY12" fmla="*/ 748246 h 2992984"/>
              <a:gd name="connsiteX13" fmla="*/ 432000 w 1728000"/>
              <a:gd name="connsiteY13" fmla="*/ 374123 h 2992984"/>
              <a:gd name="connsiteX14" fmla="*/ 0 w 1728000"/>
              <a:gd name="connsiteY14" fmla="*/ 374123 h 2992984"/>
              <a:gd name="connsiteX15" fmla="*/ 216000 w 1728000"/>
              <a:gd name="connsiteY15" fmla="*/ 0 h 2992984"/>
              <a:gd name="connsiteX0" fmla="*/ 1728000 w 1944000"/>
              <a:gd name="connsiteY0" fmla="*/ 2992984 h 2992984"/>
              <a:gd name="connsiteX1" fmla="*/ 1944000 w 1944000"/>
              <a:gd name="connsiteY1" fmla="*/ 2618861 h 2992984"/>
              <a:gd name="connsiteX2" fmla="*/ 1512000 w 1944000"/>
              <a:gd name="connsiteY2" fmla="*/ 2618861 h 2992984"/>
              <a:gd name="connsiteX3" fmla="*/ 1728000 w 1944000"/>
              <a:gd name="connsiteY3" fmla="*/ 2244738 h 2992984"/>
              <a:gd name="connsiteX4" fmla="*/ 1296000 w 1944000"/>
              <a:gd name="connsiteY4" fmla="*/ 2244738 h 2992984"/>
              <a:gd name="connsiteX5" fmla="*/ 1512000 w 1944000"/>
              <a:gd name="connsiteY5" fmla="*/ 1870615 h 2992984"/>
              <a:gd name="connsiteX6" fmla="*/ 1080000 w 1944000"/>
              <a:gd name="connsiteY6" fmla="*/ 1870615 h 2992984"/>
              <a:gd name="connsiteX7" fmla="*/ 1296000 w 1944000"/>
              <a:gd name="connsiteY7" fmla="*/ 1496492 h 2992984"/>
              <a:gd name="connsiteX8" fmla="*/ 864000 w 1944000"/>
              <a:gd name="connsiteY8" fmla="*/ 1496492 h 2992984"/>
              <a:gd name="connsiteX9" fmla="*/ 1080000 w 1944000"/>
              <a:gd name="connsiteY9" fmla="*/ 1122369 h 2992984"/>
              <a:gd name="connsiteX10" fmla="*/ 648000 w 1944000"/>
              <a:gd name="connsiteY10" fmla="*/ 1122369 h 2992984"/>
              <a:gd name="connsiteX11" fmla="*/ 864000 w 1944000"/>
              <a:gd name="connsiteY11" fmla="*/ 748246 h 2992984"/>
              <a:gd name="connsiteX12" fmla="*/ 432000 w 1944000"/>
              <a:gd name="connsiteY12" fmla="*/ 748246 h 2992984"/>
              <a:gd name="connsiteX13" fmla="*/ 648000 w 1944000"/>
              <a:gd name="connsiteY13" fmla="*/ 374123 h 2992984"/>
              <a:gd name="connsiteX14" fmla="*/ 216000 w 1944000"/>
              <a:gd name="connsiteY14" fmla="*/ 374123 h 2992984"/>
              <a:gd name="connsiteX15" fmla="*/ 432000 w 1944000"/>
              <a:gd name="connsiteY15" fmla="*/ 0 h 2992984"/>
              <a:gd name="connsiteX16" fmla="*/ 0 w 1944000"/>
              <a:gd name="connsiteY16" fmla="*/ 0 h 299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4000" h="2992984">
                <a:moveTo>
                  <a:pt x="1728000" y="2992984"/>
                </a:moveTo>
                <a:lnTo>
                  <a:pt x="1944000" y="2618861"/>
                </a:lnTo>
                <a:lnTo>
                  <a:pt x="1512000" y="2618861"/>
                </a:lnTo>
                <a:lnTo>
                  <a:pt x="1728000" y="2244738"/>
                </a:lnTo>
                <a:lnTo>
                  <a:pt x="1296000" y="2244738"/>
                </a:lnTo>
                <a:lnTo>
                  <a:pt x="1512000" y="1870615"/>
                </a:lnTo>
                <a:lnTo>
                  <a:pt x="1080000" y="1870615"/>
                </a:lnTo>
                <a:lnTo>
                  <a:pt x="1296000" y="1496492"/>
                </a:lnTo>
                <a:lnTo>
                  <a:pt x="864000" y="1496492"/>
                </a:lnTo>
                <a:lnTo>
                  <a:pt x="1080000" y="1122369"/>
                </a:lnTo>
                <a:lnTo>
                  <a:pt x="648000" y="1122369"/>
                </a:lnTo>
                <a:lnTo>
                  <a:pt x="864000" y="748246"/>
                </a:lnTo>
                <a:lnTo>
                  <a:pt x="432000" y="748246"/>
                </a:lnTo>
                <a:lnTo>
                  <a:pt x="648000" y="374123"/>
                </a:lnTo>
                <a:lnTo>
                  <a:pt x="216000" y="374123"/>
                </a:lnTo>
                <a:lnTo>
                  <a:pt x="432000" y="0"/>
                </a:lnTo>
                <a:lnTo>
                  <a:pt x="0" y="0"/>
                </a:ln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15" name="组合 114">
            <a:extLst>
              <a:ext uri="{FF2B5EF4-FFF2-40B4-BE49-F238E27FC236}">
                <a16:creationId xmlns:a16="http://schemas.microsoft.com/office/drawing/2014/main" id="{243FDDE6-6DCA-3FAA-C848-7C337DA5623C}"/>
              </a:ext>
            </a:extLst>
          </p:cNvPr>
          <p:cNvGrpSpPr/>
          <p:nvPr userDrawn="1"/>
        </p:nvGrpSpPr>
        <p:grpSpPr>
          <a:xfrm rot="17454637">
            <a:off x="10413217" y="3957929"/>
            <a:ext cx="722099" cy="631852"/>
            <a:chOff x="7245725" y="5470325"/>
            <a:chExt cx="3595788" cy="3146390"/>
          </a:xfrm>
        </p:grpSpPr>
        <p:sp>
          <p:nvSpPr>
            <p:cNvPr id="116" name="任意多边形: 形状 115">
              <a:extLst>
                <a:ext uri="{FF2B5EF4-FFF2-40B4-BE49-F238E27FC236}">
                  <a16:creationId xmlns:a16="http://schemas.microsoft.com/office/drawing/2014/main" id="{24933FF4-25DA-7B95-1BBD-59B266BB7A19}"/>
                </a:ext>
              </a:extLst>
            </p:cNvPr>
            <p:cNvSpPr/>
            <p:nvPr userDrawn="1"/>
          </p:nvSpPr>
          <p:spPr>
            <a:xfrm rot="2700000">
              <a:off x="8061045" y="5836248"/>
              <a:ext cx="2390171" cy="3170764"/>
            </a:xfrm>
            <a:custGeom>
              <a:avLst/>
              <a:gdLst>
                <a:gd name="connsiteX0" fmla="*/ 0 w 2390171"/>
                <a:gd name="connsiteY0" fmla="*/ 0 h 3170764"/>
                <a:gd name="connsiteX1" fmla="*/ 807167 w 2390171"/>
                <a:gd name="connsiteY1" fmla="*/ 0 h 3170764"/>
                <a:gd name="connsiteX2" fmla="*/ 2390171 w 2390171"/>
                <a:gd name="connsiteY2" fmla="*/ 1585382 h 3170764"/>
                <a:gd name="connsiteX3" fmla="*/ 807167 w 2390171"/>
                <a:gd name="connsiteY3" fmla="*/ 3170764 h 3170764"/>
                <a:gd name="connsiteX4" fmla="*/ 1 w 2390171"/>
                <a:gd name="connsiteY4" fmla="*/ 3170764 h 31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171" h="3170764">
                  <a:moveTo>
                    <a:pt x="0" y="0"/>
                  </a:moveTo>
                  <a:lnTo>
                    <a:pt x="807167" y="0"/>
                  </a:lnTo>
                  <a:lnTo>
                    <a:pt x="2390171" y="1585382"/>
                  </a:lnTo>
                  <a:lnTo>
                    <a:pt x="807167" y="3170764"/>
                  </a:lnTo>
                  <a:lnTo>
                    <a:pt x="1" y="3170764"/>
                  </a:lnTo>
                  <a:close/>
                </a:path>
              </a:pathLst>
            </a:custGeom>
            <a:pattFill prst="dotDmnd">
              <a:fgClr>
                <a:schemeClr val="tx1"/>
              </a:fgClr>
              <a:bgClr>
                <a:schemeClr val="bg1"/>
              </a:bgClr>
            </a:patt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7" name="直角三角形 116">
              <a:extLst>
                <a:ext uri="{FF2B5EF4-FFF2-40B4-BE49-F238E27FC236}">
                  <a16:creationId xmlns:a16="http://schemas.microsoft.com/office/drawing/2014/main" id="{56199A55-D995-CDF2-707A-373A08D323C4}"/>
                </a:ext>
              </a:extLst>
            </p:cNvPr>
            <p:cNvSpPr/>
            <p:nvPr userDrawn="1"/>
          </p:nvSpPr>
          <p:spPr>
            <a:xfrm flipH="1">
              <a:off x="7245725" y="5470325"/>
              <a:ext cx="2263934" cy="2263934"/>
            </a:xfrm>
            <a:prstGeom prst="rtTriangle">
              <a:avLst/>
            </a:prstGeom>
            <a:solidFill>
              <a:schemeClr val="accent3"/>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ysClr val="windowText" lastClr="000000"/>
                  </a:solidFill>
                </a:ln>
              </a:endParaRPr>
            </a:p>
          </p:txBody>
        </p:sp>
      </p:grpSp>
      <p:grpSp>
        <p:nvGrpSpPr>
          <p:cNvPr id="119" name="组合 118">
            <a:extLst>
              <a:ext uri="{FF2B5EF4-FFF2-40B4-BE49-F238E27FC236}">
                <a16:creationId xmlns:a16="http://schemas.microsoft.com/office/drawing/2014/main" id="{AEDE2A7F-61B8-D401-0101-B9FF590CC9BD}"/>
              </a:ext>
            </a:extLst>
          </p:cNvPr>
          <p:cNvGrpSpPr/>
          <p:nvPr userDrawn="1"/>
        </p:nvGrpSpPr>
        <p:grpSpPr>
          <a:xfrm>
            <a:off x="9951240" y="2139324"/>
            <a:ext cx="686219" cy="617623"/>
            <a:chOff x="6487966" y="-10199873"/>
            <a:chExt cx="5370950" cy="4834056"/>
          </a:xfrm>
        </p:grpSpPr>
        <p:sp>
          <p:nvSpPr>
            <p:cNvPr id="120" name="任意多边形: 形状 119">
              <a:extLst>
                <a:ext uri="{FF2B5EF4-FFF2-40B4-BE49-F238E27FC236}">
                  <a16:creationId xmlns:a16="http://schemas.microsoft.com/office/drawing/2014/main" id="{EEE5ABC9-E670-1E5C-2FB6-24813DDA3628}"/>
                </a:ext>
              </a:extLst>
            </p:cNvPr>
            <p:cNvSpPr/>
            <p:nvPr userDrawn="1"/>
          </p:nvSpPr>
          <p:spPr>
            <a:xfrm rot="2700000">
              <a:off x="7730747" y="-9493986"/>
              <a:ext cx="3548695" cy="4707643"/>
            </a:xfrm>
            <a:custGeom>
              <a:avLst/>
              <a:gdLst>
                <a:gd name="connsiteX0" fmla="*/ 0 w 2390171"/>
                <a:gd name="connsiteY0" fmla="*/ 0 h 3170764"/>
                <a:gd name="connsiteX1" fmla="*/ 807167 w 2390171"/>
                <a:gd name="connsiteY1" fmla="*/ 0 h 3170764"/>
                <a:gd name="connsiteX2" fmla="*/ 2390171 w 2390171"/>
                <a:gd name="connsiteY2" fmla="*/ 1585382 h 3170764"/>
                <a:gd name="connsiteX3" fmla="*/ 807167 w 2390171"/>
                <a:gd name="connsiteY3" fmla="*/ 3170764 h 3170764"/>
                <a:gd name="connsiteX4" fmla="*/ 1 w 2390171"/>
                <a:gd name="connsiteY4" fmla="*/ 3170764 h 31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171" h="3170764">
                  <a:moveTo>
                    <a:pt x="0" y="0"/>
                  </a:moveTo>
                  <a:lnTo>
                    <a:pt x="807167" y="0"/>
                  </a:lnTo>
                  <a:lnTo>
                    <a:pt x="2390171" y="1585382"/>
                  </a:lnTo>
                  <a:lnTo>
                    <a:pt x="807167" y="3170764"/>
                  </a:lnTo>
                  <a:lnTo>
                    <a:pt x="1" y="3170764"/>
                  </a:lnTo>
                  <a:close/>
                </a:path>
              </a:pathLst>
            </a:custGeom>
            <a:solidFill>
              <a:schemeClr val="accent5"/>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21" name="图片 120">
              <a:extLst>
                <a:ext uri="{FF2B5EF4-FFF2-40B4-BE49-F238E27FC236}">
                  <a16:creationId xmlns:a16="http://schemas.microsoft.com/office/drawing/2014/main" id="{58282174-B0D6-F31D-AB2A-0545568B32A4}"/>
                </a:ext>
              </a:extLst>
            </p:cNvPr>
            <p:cNvPicPr>
              <a:picLocks noChangeAspect="1"/>
            </p:cNvPicPr>
            <p:nvPr userDrawn="1"/>
          </p:nvPicPr>
          <p:blipFill>
            <a:blip r:embed="rId2"/>
            <a:srcRect l="4502" t="37438" r="43367" b="10051"/>
            <a:stretch>
              <a:fillRect/>
            </a:stretch>
          </p:blipFill>
          <p:spPr>
            <a:xfrm>
              <a:off x="6540671" y="-10059225"/>
              <a:ext cx="4176201" cy="4176205"/>
            </a:xfrm>
            <a:custGeom>
              <a:avLst/>
              <a:gdLst>
                <a:gd name="connsiteX0" fmla="*/ 3328805 w 4176204"/>
                <a:gd name="connsiteY0" fmla="*/ 0 h 4176206"/>
                <a:gd name="connsiteX1" fmla="*/ 4176204 w 4176204"/>
                <a:gd name="connsiteY1" fmla="*/ 847400 h 4176206"/>
                <a:gd name="connsiteX2" fmla="*/ 4173708 w 4176204"/>
                <a:gd name="connsiteY2" fmla="*/ 4173710 h 4176206"/>
                <a:gd name="connsiteX3" fmla="*/ 847399 w 4176204"/>
                <a:gd name="connsiteY3" fmla="*/ 4176206 h 4176206"/>
                <a:gd name="connsiteX4" fmla="*/ 0 w 4176204"/>
                <a:gd name="connsiteY4" fmla="*/ 3328808 h 4176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204" h="4176206">
                  <a:moveTo>
                    <a:pt x="3328805" y="0"/>
                  </a:moveTo>
                  <a:lnTo>
                    <a:pt x="4176204" y="847400"/>
                  </a:lnTo>
                  <a:lnTo>
                    <a:pt x="4173708" y="4173710"/>
                  </a:lnTo>
                  <a:lnTo>
                    <a:pt x="847399" y="4176206"/>
                  </a:lnTo>
                  <a:lnTo>
                    <a:pt x="0" y="3328808"/>
                  </a:lnTo>
                  <a:close/>
                </a:path>
              </a:pathLst>
            </a:custGeom>
            <a:ln w="12700">
              <a:solidFill>
                <a:schemeClr val="tx1"/>
              </a:solidFill>
            </a:ln>
          </p:spPr>
        </p:pic>
        <p:sp>
          <p:nvSpPr>
            <p:cNvPr id="122" name="矩形 121">
              <a:extLst>
                <a:ext uri="{FF2B5EF4-FFF2-40B4-BE49-F238E27FC236}">
                  <a16:creationId xmlns:a16="http://schemas.microsoft.com/office/drawing/2014/main" id="{073AF5F9-57D4-CFB5-2F30-A37EC3CA6526}"/>
                </a:ext>
              </a:extLst>
            </p:cNvPr>
            <p:cNvSpPr/>
            <p:nvPr userDrawn="1"/>
          </p:nvSpPr>
          <p:spPr>
            <a:xfrm flipH="1">
              <a:off x="6487966" y="-10199873"/>
              <a:ext cx="3386123" cy="3419124"/>
            </a:xfrm>
            <a:prstGeom prst="rect">
              <a:avLst/>
            </a:prstGeom>
            <a:pattFill prst="dotDmnd">
              <a:fgClr>
                <a:schemeClr val="accent5"/>
              </a:fgClr>
              <a:bgClr>
                <a:schemeClr val="bg1"/>
              </a:bgClr>
            </a:patt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ysClr val="windowText" lastClr="000000"/>
                  </a:solidFill>
                </a:ln>
              </a:endParaRPr>
            </a:p>
          </p:txBody>
        </p:sp>
      </p:grpSp>
      <p:grpSp>
        <p:nvGrpSpPr>
          <p:cNvPr id="132" name="组合 131">
            <a:extLst>
              <a:ext uri="{FF2B5EF4-FFF2-40B4-BE49-F238E27FC236}">
                <a16:creationId xmlns:a16="http://schemas.microsoft.com/office/drawing/2014/main" id="{5B5B18E6-8B2E-3B15-4CEB-38E4CFAD0CD4}"/>
              </a:ext>
            </a:extLst>
          </p:cNvPr>
          <p:cNvGrpSpPr/>
          <p:nvPr userDrawn="1"/>
        </p:nvGrpSpPr>
        <p:grpSpPr>
          <a:xfrm>
            <a:off x="2860668" y="4572197"/>
            <a:ext cx="2765374" cy="531192"/>
            <a:chOff x="1988892" y="4361207"/>
            <a:chExt cx="2765374" cy="531192"/>
          </a:xfrm>
        </p:grpSpPr>
        <p:sp>
          <p:nvSpPr>
            <p:cNvPr id="133" name="矩形: 一个圆顶角，剪去另一个顶角 132">
              <a:extLst>
                <a:ext uri="{FF2B5EF4-FFF2-40B4-BE49-F238E27FC236}">
                  <a16:creationId xmlns:a16="http://schemas.microsoft.com/office/drawing/2014/main" id="{6FCC046B-3685-B7C5-21D4-5C11B6683A08}"/>
                </a:ext>
              </a:extLst>
            </p:cNvPr>
            <p:cNvSpPr/>
            <p:nvPr userDrawn="1"/>
          </p:nvSpPr>
          <p:spPr>
            <a:xfrm>
              <a:off x="1988892" y="4361207"/>
              <a:ext cx="2666239" cy="470678"/>
            </a:xfrm>
            <a:custGeom>
              <a:avLst/>
              <a:gdLst>
                <a:gd name="connsiteX0" fmla="*/ 78448 w 2666239"/>
                <a:gd name="connsiteY0" fmla="*/ 0 h 470678"/>
                <a:gd name="connsiteX1" fmla="*/ 595987 w 2666239"/>
                <a:gd name="connsiteY1" fmla="*/ 0 h 470678"/>
                <a:gd name="connsiteX2" fmla="*/ 1113527 w 2666239"/>
                <a:gd name="connsiteY2" fmla="*/ 0 h 470678"/>
                <a:gd name="connsiteX3" fmla="*/ 1631066 w 2666239"/>
                <a:gd name="connsiteY3" fmla="*/ 0 h 470678"/>
                <a:gd name="connsiteX4" fmla="*/ 2430900 w 2666239"/>
                <a:gd name="connsiteY4" fmla="*/ 0 h 470678"/>
                <a:gd name="connsiteX5" fmla="*/ 2666239 w 2666239"/>
                <a:gd name="connsiteY5" fmla="*/ 235339 h 470678"/>
                <a:gd name="connsiteX6" fmla="*/ 2666239 w 2666239"/>
                <a:gd name="connsiteY6" fmla="*/ 470678 h 470678"/>
                <a:gd name="connsiteX7" fmla="*/ 2159654 w 2666239"/>
                <a:gd name="connsiteY7" fmla="*/ 470678 h 470678"/>
                <a:gd name="connsiteX8" fmla="*/ 1573081 w 2666239"/>
                <a:gd name="connsiteY8" fmla="*/ 470678 h 470678"/>
                <a:gd name="connsiteX9" fmla="*/ 1119820 w 2666239"/>
                <a:gd name="connsiteY9" fmla="*/ 470678 h 470678"/>
                <a:gd name="connsiteX10" fmla="*/ 559910 w 2666239"/>
                <a:gd name="connsiteY10" fmla="*/ 470678 h 470678"/>
                <a:gd name="connsiteX11" fmla="*/ 0 w 2666239"/>
                <a:gd name="connsiteY11" fmla="*/ 470678 h 470678"/>
                <a:gd name="connsiteX12" fmla="*/ 0 w 2666239"/>
                <a:gd name="connsiteY12" fmla="*/ 78448 h 470678"/>
                <a:gd name="connsiteX13" fmla="*/ 78448 w 2666239"/>
                <a:gd name="connsiteY13" fmla="*/ 0 h 47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66239" h="470678" fill="none" extrusionOk="0">
                  <a:moveTo>
                    <a:pt x="78448" y="0"/>
                  </a:moveTo>
                  <a:cubicBezTo>
                    <a:pt x="234791" y="-56733"/>
                    <a:pt x="449386" y="59126"/>
                    <a:pt x="595987" y="0"/>
                  </a:cubicBezTo>
                  <a:cubicBezTo>
                    <a:pt x="742588" y="-59126"/>
                    <a:pt x="901447" y="44755"/>
                    <a:pt x="1113527" y="0"/>
                  </a:cubicBezTo>
                  <a:cubicBezTo>
                    <a:pt x="1325607" y="-44755"/>
                    <a:pt x="1457286" y="52247"/>
                    <a:pt x="1631066" y="0"/>
                  </a:cubicBezTo>
                  <a:cubicBezTo>
                    <a:pt x="1804846" y="-52247"/>
                    <a:pt x="2248656" y="90044"/>
                    <a:pt x="2430900" y="0"/>
                  </a:cubicBezTo>
                  <a:cubicBezTo>
                    <a:pt x="2519771" y="58415"/>
                    <a:pt x="2524908" y="143536"/>
                    <a:pt x="2666239" y="235339"/>
                  </a:cubicBezTo>
                  <a:cubicBezTo>
                    <a:pt x="2686321" y="290608"/>
                    <a:pt x="2654380" y="356498"/>
                    <a:pt x="2666239" y="470678"/>
                  </a:cubicBezTo>
                  <a:cubicBezTo>
                    <a:pt x="2557319" y="475334"/>
                    <a:pt x="2390139" y="443757"/>
                    <a:pt x="2159654" y="470678"/>
                  </a:cubicBezTo>
                  <a:cubicBezTo>
                    <a:pt x="1929169" y="497599"/>
                    <a:pt x="1802491" y="464150"/>
                    <a:pt x="1573081" y="470678"/>
                  </a:cubicBezTo>
                  <a:cubicBezTo>
                    <a:pt x="1343671" y="477206"/>
                    <a:pt x="1216964" y="417805"/>
                    <a:pt x="1119820" y="470678"/>
                  </a:cubicBezTo>
                  <a:cubicBezTo>
                    <a:pt x="1022676" y="523551"/>
                    <a:pt x="778263" y="468815"/>
                    <a:pt x="559910" y="470678"/>
                  </a:cubicBezTo>
                  <a:cubicBezTo>
                    <a:pt x="341557" y="472541"/>
                    <a:pt x="253219" y="422179"/>
                    <a:pt x="0" y="470678"/>
                  </a:cubicBezTo>
                  <a:cubicBezTo>
                    <a:pt x="-41654" y="275971"/>
                    <a:pt x="45139" y="159001"/>
                    <a:pt x="0" y="78448"/>
                  </a:cubicBezTo>
                  <a:cubicBezTo>
                    <a:pt x="10517" y="35567"/>
                    <a:pt x="43250" y="-1950"/>
                    <a:pt x="78448" y="0"/>
                  </a:cubicBezTo>
                  <a:close/>
                </a:path>
                <a:path w="2666239" h="470678" stroke="0" extrusionOk="0">
                  <a:moveTo>
                    <a:pt x="78448" y="0"/>
                  </a:moveTo>
                  <a:cubicBezTo>
                    <a:pt x="311689" y="-70465"/>
                    <a:pt x="513432" y="65202"/>
                    <a:pt x="690086" y="0"/>
                  </a:cubicBezTo>
                  <a:cubicBezTo>
                    <a:pt x="866740" y="-65202"/>
                    <a:pt x="1102386" y="39927"/>
                    <a:pt x="1254674" y="0"/>
                  </a:cubicBezTo>
                  <a:cubicBezTo>
                    <a:pt x="1406962" y="-39927"/>
                    <a:pt x="1626402" y="19420"/>
                    <a:pt x="1866312" y="0"/>
                  </a:cubicBezTo>
                  <a:cubicBezTo>
                    <a:pt x="2106222" y="-19420"/>
                    <a:pt x="2159637" y="52902"/>
                    <a:pt x="2430900" y="0"/>
                  </a:cubicBezTo>
                  <a:cubicBezTo>
                    <a:pt x="2509453" y="63412"/>
                    <a:pt x="2575428" y="144636"/>
                    <a:pt x="2666239" y="235339"/>
                  </a:cubicBezTo>
                  <a:cubicBezTo>
                    <a:pt x="2680844" y="312422"/>
                    <a:pt x="2653980" y="384228"/>
                    <a:pt x="2666239" y="470678"/>
                  </a:cubicBezTo>
                  <a:cubicBezTo>
                    <a:pt x="2534324" y="481447"/>
                    <a:pt x="2392126" y="443712"/>
                    <a:pt x="2132991" y="470678"/>
                  </a:cubicBezTo>
                  <a:cubicBezTo>
                    <a:pt x="1873856" y="497644"/>
                    <a:pt x="1844399" y="433773"/>
                    <a:pt x="1599743" y="470678"/>
                  </a:cubicBezTo>
                  <a:cubicBezTo>
                    <a:pt x="1355087" y="507583"/>
                    <a:pt x="1278755" y="421984"/>
                    <a:pt x="1039833" y="470678"/>
                  </a:cubicBezTo>
                  <a:cubicBezTo>
                    <a:pt x="800911" y="519372"/>
                    <a:pt x="690868" y="449041"/>
                    <a:pt x="559910" y="470678"/>
                  </a:cubicBezTo>
                  <a:cubicBezTo>
                    <a:pt x="428952" y="492315"/>
                    <a:pt x="112046" y="457837"/>
                    <a:pt x="0" y="470678"/>
                  </a:cubicBezTo>
                  <a:cubicBezTo>
                    <a:pt x="-9503" y="349663"/>
                    <a:pt x="3674" y="204241"/>
                    <a:pt x="0" y="78448"/>
                  </a:cubicBezTo>
                  <a:cubicBezTo>
                    <a:pt x="-5358" y="33834"/>
                    <a:pt x="40174" y="-3232"/>
                    <a:pt x="78448" y="0"/>
                  </a:cubicBezTo>
                  <a:close/>
                </a:path>
              </a:pathLst>
            </a:custGeom>
            <a:pattFill prst="wdDnDiag">
              <a:fgClr>
                <a:schemeClr val="tx1">
                  <a:lumMod val="50000"/>
                  <a:lumOff val="50000"/>
                </a:schemeClr>
              </a:fgClr>
              <a:bgClr>
                <a:schemeClr val="bg1"/>
              </a:bgClr>
            </a:pattFill>
            <a:ln w="19050">
              <a:solidFill>
                <a:schemeClr val="tx1"/>
              </a:solidFill>
              <a:extLst>
                <a:ext uri="{C807C97D-BFC1-408E-A445-0C87EB9F89A2}">
                  <ask:lineSketchStyleProps xmlns:ask="http://schemas.microsoft.com/office/drawing/2018/sketchyshapes" sd="649993979">
                    <a:prstGeom prst="snipRoundRect">
                      <a:avLst>
                        <a:gd name="adj1" fmla="val 16667"/>
                        <a:gd name="adj2" fmla="val 50000"/>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矩形: 一个圆顶角，剪去另一个顶角 133">
              <a:extLst>
                <a:ext uri="{FF2B5EF4-FFF2-40B4-BE49-F238E27FC236}">
                  <a16:creationId xmlns:a16="http://schemas.microsoft.com/office/drawing/2014/main" id="{6DC00B5B-2003-C52A-A66F-E4FD7622DD02}"/>
                </a:ext>
              </a:extLst>
            </p:cNvPr>
            <p:cNvSpPr/>
            <p:nvPr userDrawn="1"/>
          </p:nvSpPr>
          <p:spPr>
            <a:xfrm>
              <a:off x="2088027" y="4421721"/>
              <a:ext cx="2666239" cy="470678"/>
            </a:xfrm>
            <a:custGeom>
              <a:avLst/>
              <a:gdLst>
                <a:gd name="connsiteX0" fmla="*/ 78448 w 2666239"/>
                <a:gd name="connsiteY0" fmla="*/ 0 h 470678"/>
                <a:gd name="connsiteX1" fmla="*/ 595987 w 2666239"/>
                <a:gd name="connsiteY1" fmla="*/ 0 h 470678"/>
                <a:gd name="connsiteX2" fmla="*/ 1113527 w 2666239"/>
                <a:gd name="connsiteY2" fmla="*/ 0 h 470678"/>
                <a:gd name="connsiteX3" fmla="*/ 1631066 w 2666239"/>
                <a:gd name="connsiteY3" fmla="*/ 0 h 470678"/>
                <a:gd name="connsiteX4" fmla="*/ 2430900 w 2666239"/>
                <a:gd name="connsiteY4" fmla="*/ 0 h 470678"/>
                <a:gd name="connsiteX5" fmla="*/ 2666239 w 2666239"/>
                <a:gd name="connsiteY5" fmla="*/ 235339 h 470678"/>
                <a:gd name="connsiteX6" fmla="*/ 2666239 w 2666239"/>
                <a:gd name="connsiteY6" fmla="*/ 470678 h 470678"/>
                <a:gd name="connsiteX7" fmla="*/ 2159654 w 2666239"/>
                <a:gd name="connsiteY7" fmla="*/ 470678 h 470678"/>
                <a:gd name="connsiteX8" fmla="*/ 1573081 w 2666239"/>
                <a:gd name="connsiteY8" fmla="*/ 470678 h 470678"/>
                <a:gd name="connsiteX9" fmla="*/ 1119820 w 2666239"/>
                <a:gd name="connsiteY9" fmla="*/ 470678 h 470678"/>
                <a:gd name="connsiteX10" fmla="*/ 559910 w 2666239"/>
                <a:gd name="connsiteY10" fmla="*/ 470678 h 470678"/>
                <a:gd name="connsiteX11" fmla="*/ 0 w 2666239"/>
                <a:gd name="connsiteY11" fmla="*/ 470678 h 470678"/>
                <a:gd name="connsiteX12" fmla="*/ 0 w 2666239"/>
                <a:gd name="connsiteY12" fmla="*/ 78448 h 470678"/>
                <a:gd name="connsiteX13" fmla="*/ 78448 w 2666239"/>
                <a:gd name="connsiteY13" fmla="*/ 0 h 47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66239" h="470678" fill="none" extrusionOk="0">
                  <a:moveTo>
                    <a:pt x="78448" y="0"/>
                  </a:moveTo>
                  <a:cubicBezTo>
                    <a:pt x="234791" y="-56733"/>
                    <a:pt x="449386" y="59126"/>
                    <a:pt x="595987" y="0"/>
                  </a:cubicBezTo>
                  <a:cubicBezTo>
                    <a:pt x="742588" y="-59126"/>
                    <a:pt x="901447" y="44755"/>
                    <a:pt x="1113527" y="0"/>
                  </a:cubicBezTo>
                  <a:cubicBezTo>
                    <a:pt x="1325607" y="-44755"/>
                    <a:pt x="1457286" y="52247"/>
                    <a:pt x="1631066" y="0"/>
                  </a:cubicBezTo>
                  <a:cubicBezTo>
                    <a:pt x="1804846" y="-52247"/>
                    <a:pt x="2248656" y="90044"/>
                    <a:pt x="2430900" y="0"/>
                  </a:cubicBezTo>
                  <a:cubicBezTo>
                    <a:pt x="2519771" y="58415"/>
                    <a:pt x="2524908" y="143536"/>
                    <a:pt x="2666239" y="235339"/>
                  </a:cubicBezTo>
                  <a:cubicBezTo>
                    <a:pt x="2686321" y="290608"/>
                    <a:pt x="2654380" y="356498"/>
                    <a:pt x="2666239" y="470678"/>
                  </a:cubicBezTo>
                  <a:cubicBezTo>
                    <a:pt x="2557319" y="475334"/>
                    <a:pt x="2390139" y="443757"/>
                    <a:pt x="2159654" y="470678"/>
                  </a:cubicBezTo>
                  <a:cubicBezTo>
                    <a:pt x="1929169" y="497599"/>
                    <a:pt x="1802491" y="464150"/>
                    <a:pt x="1573081" y="470678"/>
                  </a:cubicBezTo>
                  <a:cubicBezTo>
                    <a:pt x="1343671" y="477206"/>
                    <a:pt x="1216964" y="417805"/>
                    <a:pt x="1119820" y="470678"/>
                  </a:cubicBezTo>
                  <a:cubicBezTo>
                    <a:pt x="1022676" y="523551"/>
                    <a:pt x="778263" y="468815"/>
                    <a:pt x="559910" y="470678"/>
                  </a:cubicBezTo>
                  <a:cubicBezTo>
                    <a:pt x="341557" y="472541"/>
                    <a:pt x="253219" y="422179"/>
                    <a:pt x="0" y="470678"/>
                  </a:cubicBezTo>
                  <a:cubicBezTo>
                    <a:pt x="-41654" y="275971"/>
                    <a:pt x="45139" y="159001"/>
                    <a:pt x="0" y="78448"/>
                  </a:cubicBezTo>
                  <a:cubicBezTo>
                    <a:pt x="10517" y="35567"/>
                    <a:pt x="43250" y="-1950"/>
                    <a:pt x="78448" y="0"/>
                  </a:cubicBezTo>
                  <a:close/>
                </a:path>
                <a:path w="2666239" h="470678" stroke="0" extrusionOk="0">
                  <a:moveTo>
                    <a:pt x="78448" y="0"/>
                  </a:moveTo>
                  <a:cubicBezTo>
                    <a:pt x="311689" y="-70465"/>
                    <a:pt x="513432" y="65202"/>
                    <a:pt x="690086" y="0"/>
                  </a:cubicBezTo>
                  <a:cubicBezTo>
                    <a:pt x="866740" y="-65202"/>
                    <a:pt x="1102386" y="39927"/>
                    <a:pt x="1254674" y="0"/>
                  </a:cubicBezTo>
                  <a:cubicBezTo>
                    <a:pt x="1406962" y="-39927"/>
                    <a:pt x="1626402" y="19420"/>
                    <a:pt x="1866312" y="0"/>
                  </a:cubicBezTo>
                  <a:cubicBezTo>
                    <a:pt x="2106222" y="-19420"/>
                    <a:pt x="2159637" y="52902"/>
                    <a:pt x="2430900" y="0"/>
                  </a:cubicBezTo>
                  <a:cubicBezTo>
                    <a:pt x="2509453" y="63412"/>
                    <a:pt x="2575428" y="144636"/>
                    <a:pt x="2666239" y="235339"/>
                  </a:cubicBezTo>
                  <a:cubicBezTo>
                    <a:pt x="2680844" y="312422"/>
                    <a:pt x="2653980" y="384228"/>
                    <a:pt x="2666239" y="470678"/>
                  </a:cubicBezTo>
                  <a:cubicBezTo>
                    <a:pt x="2534324" y="481447"/>
                    <a:pt x="2392126" y="443712"/>
                    <a:pt x="2132991" y="470678"/>
                  </a:cubicBezTo>
                  <a:cubicBezTo>
                    <a:pt x="1873856" y="497644"/>
                    <a:pt x="1844399" y="433773"/>
                    <a:pt x="1599743" y="470678"/>
                  </a:cubicBezTo>
                  <a:cubicBezTo>
                    <a:pt x="1355087" y="507583"/>
                    <a:pt x="1278755" y="421984"/>
                    <a:pt x="1039833" y="470678"/>
                  </a:cubicBezTo>
                  <a:cubicBezTo>
                    <a:pt x="800911" y="519372"/>
                    <a:pt x="690868" y="449041"/>
                    <a:pt x="559910" y="470678"/>
                  </a:cubicBezTo>
                  <a:cubicBezTo>
                    <a:pt x="428952" y="492315"/>
                    <a:pt x="112046" y="457837"/>
                    <a:pt x="0" y="470678"/>
                  </a:cubicBezTo>
                  <a:cubicBezTo>
                    <a:pt x="-9503" y="349663"/>
                    <a:pt x="3674" y="204241"/>
                    <a:pt x="0" y="78448"/>
                  </a:cubicBezTo>
                  <a:cubicBezTo>
                    <a:pt x="-5358" y="33834"/>
                    <a:pt x="40174" y="-3232"/>
                    <a:pt x="78448" y="0"/>
                  </a:cubicBezTo>
                  <a:close/>
                </a:path>
              </a:pathLst>
            </a:custGeom>
            <a:solidFill>
              <a:schemeClr val="accent1"/>
            </a:solidFill>
            <a:ln w="19050">
              <a:solidFill>
                <a:schemeClr val="tx1"/>
              </a:solidFill>
              <a:extLst>
                <a:ext uri="{C807C97D-BFC1-408E-A445-0C87EB9F89A2}">
                  <ask:lineSketchStyleProps xmlns:ask="http://schemas.microsoft.com/office/drawing/2018/sketchyshapes" sd="649993979">
                    <a:prstGeom prst="snipRoundRect">
                      <a:avLst>
                        <a:gd name="adj1" fmla="val 16667"/>
                        <a:gd name="adj2" fmla="val 50000"/>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35" name="组合 134">
            <a:extLst>
              <a:ext uri="{FF2B5EF4-FFF2-40B4-BE49-F238E27FC236}">
                <a16:creationId xmlns:a16="http://schemas.microsoft.com/office/drawing/2014/main" id="{317E2E93-F262-76C9-A7BE-2674632FB54F}"/>
              </a:ext>
            </a:extLst>
          </p:cNvPr>
          <p:cNvGrpSpPr/>
          <p:nvPr userDrawn="1"/>
        </p:nvGrpSpPr>
        <p:grpSpPr>
          <a:xfrm>
            <a:off x="1023602" y="4896084"/>
            <a:ext cx="478163" cy="589845"/>
            <a:chOff x="862064" y="4805527"/>
            <a:chExt cx="856935" cy="1057085"/>
          </a:xfrm>
        </p:grpSpPr>
        <p:sp>
          <p:nvSpPr>
            <p:cNvPr id="136" name="任意多边形: 形状 135">
              <a:extLst>
                <a:ext uri="{FF2B5EF4-FFF2-40B4-BE49-F238E27FC236}">
                  <a16:creationId xmlns:a16="http://schemas.microsoft.com/office/drawing/2014/main" id="{582F2358-68A3-A9DB-0EC2-04B88BD88C27}"/>
                </a:ext>
              </a:extLst>
            </p:cNvPr>
            <p:cNvSpPr/>
            <p:nvPr userDrawn="1"/>
          </p:nvSpPr>
          <p:spPr>
            <a:xfrm rot="18929531" flipH="1">
              <a:off x="862064" y="4880219"/>
              <a:ext cx="753118" cy="982393"/>
            </a:xfrm>
            <a:custGeom>
              <a:avLst/>
              <a:gdLst>
                <a:gd name="connsiteX0" fmla="*/ 130462 w 443776"/>
                <a:gd name="connsiteY0" fmla="*/ 0 h 578877"/>
                <a:gd name="connsiteX1" fmla="*/ 12210 w 443776"/>
                <a:gd name="connsiteY1" fmla="*/ 116238 h 578877"/>
                <a:gd name="connsiteX2" fmla="*/ 177548 w 443776"/>
                <a:gd name="connsiteY2" fmla="*/ 289439 h 578877"/>
                <a:gd name="connsiteX3" fmla="*/ 0 w 443776"/>
                <a:gd name="connsiteY3" fmla="*/ 475431 h 578877"/>
                <a:gd name="connsiteX4" fmla="*/ 101683 w 443776"/>
                <a:gd name="connsiteY4" fmla="*/ 578876 h 578877"/>
                <a:gd name="connsiteX5" fmla="*/ 164295 w 443776"/>
                <a:gd name="connsiteY5" fmla="*/ 578877 h 578877"/>
                <a:gd name="connsiteX6" fmla="*/ 443776 w 443776"/>
                <a:gd name="connsiteY6" fmla="*/ 304156 h 578877"/>
                <a:gd name="connsiteX7" fmla="*/ 144801 w 443776"/>
                <a:gd name="connsiteY7" fmla="*/ 0 h 578877"/>
                <a:gd name="connsiteX8" fmla="*/ 130462 w 443776"/>
                <a:gd name="connsiteY8" fmla="*/ 0 h 5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776" h="578877">
                  <a:moveTo>
                    <a:pt x="130462" y="0"/>
                  </a:moveTo>
                  <a:lnTo>
                    <a:pt x="12210" y="116238"/>
                  </a:lnTo>
                  <a:lnTo>
                    <a:pt x="177548" y="289439"/>
                  </a:lnTo>
                  <a:lnTo>
                    <a:pt x="0" y="475431"/>
                  </a:lnTo>
                  <a:lnTo>
                    <a:pt x="101683" y="578876"/>
                  </a:lnTo>
                  <a:lnTo>
                    <a:pt x="164295" y="578877"/>
                  </a:lnTo>
                  <a:lnTo>
                    <a:pt x="443776" y="304156"/>
                  </a:lnTo>
                  <a:lnTo>
                    <a:pt x="144801" y="0"/>
                  </a:lnTo>
                  <a:lnTo>
                    <a:pt x="130462" y="0"/>
                  </a:lnTo>
                  <a:close/>
                </a:path>
              </a:pathLst>
            </a:custGeom>
            <a:pattFill prst="ltUpDiag">
              <a:fgClr>
                <a:schemeClr val="tx1"/>
              </a:fgClr>
              <a:bgClr>
                <a:schemeClr val="bg1"/>
              </a:bgClr>
            </a:patt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37" name="任意多边形: 形状 136">
              <a:extLst>
                <a:ext uri="{FF2B5EF4-FFF2-40B4-BE49-F238E27FC236}">
                  <a16:creationId xmlns:a16="http://schemas.microsoft.com/office/drawing/2014/main" id="{162E76E8-0AC0-DC56-DC83-35E7C0ADFB9E}"/>
                </a:ext>
              </a:extLst>
            </p:cNvPr>
            <p:cNvSpPr/>
            <p:nvPr userDrawn="1"/>
          </p:nvSpPr>
          <p:spPr>
            <a:xfrm rot="18929531" flipH="1">
              <a:off x="965881" y="4805527"/>
              <a:ext cx="753118" cy="982393"/>
            </a:xfrm>
            <a:custGeom>
              <a:avLst/>
              <a:gdLst>
                <a:gd name="connsiteX0" fmla="*/ 130462 w 443776"/>
                <a:gd name="connsiteY0" fmla="*/ 0 h 578877"/>
                <a:gd name="connsiteX1" fmla="*/ 12210 w 443776"/>
                <a:gd name="connsiteY1" fmla="*/ 116238 h 578877"/>
                <a:gd name="connsiteX2" fmla="*/ 177548 w 443776"/>
                <a:gd name="connsiteY2" fmla="*/ 289439 h 578877"/>
                <a:gd name="connsiteX3" fmla="*/ 0 w 443776"/>
                <a:gd name="connsiteY3" fmla="*/ 475431 h 578877"/>
                <a:gd name="connsiteX4" fmla="*/ 101683 w 443776"/>
                <a:gd name="connsiteY4" fmla="*/ 578876 h 578877"/>
                <a:gd name="connsiteX5" fmla="*/ 164295 w 443776"/>
                <a:gd name="connsiteY5" fmla="*/ 578877 h 578877"/>
                <a:gd name="connsiteX6" fmla="*/ 443776 w 443776"/>
                <a:gd name="connsiteY6" fmla="*/ 304156 h 578877"/>
                <a:gd name="connsiteX7" fmla="*/ 144801 w 443776"/>
                <a:gd name="connsiteY7" fmla="*/ 0 h 578877"/>
                <a:gd name="connsiteX8" fmla="*/ 130462 w 443776"/>
                <a:gd name="connsiteY8" fmla="*/ 0 h 57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776" h="578877">
                  <a:moveTo>
                    <a:pt x="130462" y="0"/>
                  </a:moveTo>
                  <a:lnTo>
                    <a:pt x="12210" y="116238"/>
                  </a:lnTo>
                  <a:lnTo>
                    <a:pt x="177548" y="289439"/>
                  </a:lnTo>
                  <a:lnTo>
                    <a:pt x="0" y="475431"/>
                  </a:lnTo>
                  <a:lnTo>
                    <a:pt x="101683" y="578876"/>
                  </a:lnTo>
                  <a:lnTo>
                    <a:pt x="164295" y="578877"/>
                  </a:lnTo>
                  <a:lnTo>
                    <a:pt x="443776" y="304156"/>
                  </a:lnTo>
                  <a:lnTo>
                    <a:pt x="144801" y="0"/>
                  </a:lnTo>
                  <a:lnTo>
                    <a:pt x="130462" y="0"/>
                  </a:lnTo>
                  <a:close/>
                </a:path>
              </a:pathLst>
            </a:custGeom>
            <a:solidFill>
              <a:schemeClr val="accent5"/>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38" name="组合 137">
            <a:extLst>
              <a:ext uri="{FF2B5EF4-FFF2-40B4-BE49-F238E27FC236}">
                <a16:creationId xmlns:a16="http://schemas.microsoft.com/office/drawing/2014/main" id="{D85986CC-55C3-9ED6-CCCE-113973E3BDF8}"/>
              </a:ext>
            </a:extLst>
          </p:cNvPr>
          <p:cNvGrpSpPr/>
          <p:nvPr userDrawn="1"/>
        </p:nvGrpSpPr>
        <p:grpSpPr>
          <a:xfrm rot="2433488">
            <a:off x="983550" y="3858606"/>
            <a:ext cx="640468" cy="573027"/>
            <a:chOff x="816663" y="4959864"/>
            <a:chExt cx="807895" cy="722826"/>
          </a:xfrm>
        </p:grpSpPr>
        <p:sp>
          <p:nvSpPr>
            <p:cNvPr id="139" name="十字形 138">
              <a:extLst>
                <a:ext uri="{FF2B5EF4-FFF2-40B4-BE49-F238E27FC236}">
                  <a16:creationId xmlns:a16="http://schemas.microsoft.com/office/drawing/2014/main" id="{0B30B2D1-A764-3999-F85E-B31AC119D248}"/>
                </a:ext>
              </a:extLst>
            </p:cNvPr>
            <p:cNvSpPr/>
            <p:nvPr userDrawn="1"/>
          </p:nvSpPr>
          <p:spPr>
            <a:xfrm rot="18929531" flipH="1">
              <a:off x="816663" y="4967768"/>
              <a:ext cx="753117" cy="714922"/>
            </a:xfrm>
            <a:prstGeom prst="plus">
              <a:avLst>
                <a:gd name="adj" fmla="val 38659"/>
              </a:avLst>
            </a:prstGeom>
            <a:pattFill prst="ltUpDiag">
              <a:fgClr>
                <a:schemeClr val="tx1"/>
              </a:fgClr>
              <a:bgClr>
                <a:schemeClr val="bg1"/>
              </a:bgClr>
            </a:patt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40" name="十字形 139">
              <a:extLst>
                <a:ext uri="{FF2B5EF4-FFF2-40B4-BE49-F238E27FC236}">
                  <a16:creationId xmlns:a16="http://schemas.microsoft.com/office/drawing/2014/main" id="{602B3B1F-6B8B-07E1-0211-76E998CB871D}"/>
                </a:ext>
              </a:extLst>
            </p:cNvPr>
            <p:cNvSpPr/>
            <p:nvPr userDrawn="1"/>
          </p:nvSpPr>
          <p:spPr>
            <a:xfrm rot="18929531" flipH="1">
              <a:off x="871440" y="4959864"/>
              <a:ext cx="753118" cy="710963"/>
            </a:xfrm>
            <a:prstGeom prst="plus">
              <a:avLst>
                <a:gd name="adj" fmla="val 37114"/>
              </a:avLst>
            </a:prstGeom>
            <a:solidFill>
              <a:schemeClr val="accent3"/>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8" name="Speaker Placeholder 2">
            <a:extLst>
              <a:ext uri="{FF2B5EF4-FFF2-40B4-BE49-F238E27FC236}">
                <a16:creationId xmlns:a16="http://schemas.microsoft.com/office/drawing/2014/main" id="{DC428848-58C6-4501-8214-B803889F273E}"/>
              </a:ext>
            </a:extLst>
          </p:cNvPr>
          <p:cNvSpPr>
            <a:spLocks noGrp="1"/>
          </p:cNvSpPr>
          <p:nvPr>
            <p:ph type="body" sz="quarter" idx="14" hasCustomPrompt="1"/>
          </p:nvPr>
        </p:nvSpPr>
        <p:spPr>
          <a:xfrm>
            <a:off x="3121536" y="4681245"/>
            <a:ext cx="2364119" cy="396583"/>
          </a:xfrm>
          <a:prstGeom prst="rect">
            <a:avLst/>
          </a:prstGeom>
        </p:spPr>
        <p:txBody>
          <a:bodyPr vert="horz" wrap="square" lIns="91440" tIns="45720" rIns="91440" bIns="45720" rtlCol="0" anchor="ctr">
            <a:spAutoFit/>
          </a:bodyPr>
          <a:lstStyle>
            <a:lvl1pPr marL="0" indent="0">
              <a:lnSpc>
                <a:spcPct val="120000"/>
              </a:lnSpc>
              <a:buNone/>
              <a:defRPr lang="en-US" altLang="zh-CN" sz="1800" b="1" kern="1200" dirty="0">
                <a:solidFill>
                  <a:schemeClr val="bg1"/>
                </a:solidFill>
                <a:latin typeface="+mj-ea"/>
                <a:ea typeface="+mj-ea"/>
                <a:cs typeface="+mn-cs"/>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汇报人 </a:t>
            </a:r>
            <a:r>
              <a:rPr lang="en-US" altLang="zh-CN" dirty="0"/>
              <a:t>/ </a:t>
            </a:r>
            <a:r>
              <a:rPr lang="zh-CN" altLang="en-US" dirty="0"/>
              <a:t>达尔东然</a:t>
            </a:r>
            <a:endParaRPr lang="en-US" altLang="zh-CN" dirty="0"/>
          </a:p>
        </p:txBody>
      </p:sp>
      <p:sp>
        <p:nvSpPr>
          <p:cNvPr id="9" name="Date Placeholder 3">
            <a:extLst>
              <a:ext uri="{FF2B5EF4-FFF2-40B4-BE49-F238E27FC236}">
                <a16:creationId xmlns:a16="http://schemas.microsoft.com/office/drawing/2014/main" id="{A01EED25-4D2A-435D-A5F9-01DCC2F07486}"/>
              </a:ext>
            </a:extLst>
          </p:cNvPr>
          <p:cNvSpPr>
            <a:spLocks noGrp="1"/>
          </p:cNvSpPr>
          <p:nvPr>
            <p:ph type="body" sz="quarter" idx="15" hasCustomPrompt="1"/>
          </p:nvPr>
        </p:nvSpPr>
        <p:spPr>
          <a:xfrm>
            <a:off x="6647814" y="4700549"/>
            <a:ext cx="2490636" cy="396583"/>
          </a:xfrm>
          <a:prstGeom prst="rect">
            <a:avLst/>
          </a:prstGeom>
        </p:spPr>
        <p:txBody>
          <a:bodyPr vert="horz" wrap="square" lIns="91440" tIns="45720" rIns="91440" bIns="45720" rtlCol="0" anchor="ctr">
            <a:spAutoFit/>
          </a:bodyPr>
          <a:lstStyle>
            <a:lvl1pPr marL="0" indent="0">
              <a:lnSpc>
                <a:spcPct val="120000"/>
              </a:lnSpc>
              <a:buNone/>
              <a:defRPr lang="en-US" altLang="en-US" sz="1800" b="1" kern="1200" dirty="0">
                <a:solidFill>
                  <a:schemeClr val="bg1"/>
                </a:solidFill>
                <a:latin typeface="+mj-ea"/>
                <a:ea typeface="+mj-ea"/>
                <a:cs typeface="+mn-cs"/>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汇报时间：</a:t>
            </a:r>
            <a:r>
              <a:rPr lang="en-US" altLang="zh-CN" dirty="0"/>
              <a:t>20XX</a:t>
            </a:r>
            <a:endParaRPr lang="en-US" altLang="en-US" dirty="0"/>
          </a:p>
        </p:txBody>
      </p:sp>
      <p:sp>
        <p:nvSpPr>
          <p:cNvPr id="4" name="Title 1">
            <a:extLst>
              <a:ext uri="{FF2B5EF4-FFF2-40B4-BE49-F238E27FC236}">
                <a16:creationId xmlns:a16="http://schemas.microsoft.com/office/drawing/2014/main" id="{BBDDBF72-6B8A-C920-4D80-7E682D70387E}"/>
              </a:ext>
            </a:extLst>
          </p:cNvPr>
          <p:cNvSpPr>
            <a:spLocks noGrp="1"/>
          </p:cNvSpPr>
          <p:nvPr>
            <p:ph type="ctrTitle" hasCustomPrompt="1"/>
          </p:nvPr>
        </p:nvSpPr>
        <p:spPr>
          <a:xfrm>
            <a:off x="3174017" y="2981599"/>
            <a:ext cx="5843966" cy="1107996"/>
          </a:xfrm>
          <a:prstGeom prst="rect">
            <a:avLst/>
          </a:prstGeom>
        </p:spPr>
        <p:txBody>
          <a:bodyPr vert="horz" wrap="square" lIns="91440" tIns="45720" rIns="91440" bIns="45720" rtlCol="0" anchor="b">
            <a:spAutoFit/>
          </a:bodyPr>
          <a:lstStyle>
            <a:lvl1pPr marL="0" indent="0" algn="ctr" defTabSz="914354" rtl="0" eaLnBrk="1" latinLnBrk="0" hangingPunct="1">
              <a:lnSpc>
                <a:spcPct val="100000"/>
              </a:lnSpc>
              <a:spcBef>
                <a:spcPct val="0"/>
              </a:spcBef>
              <a:buFont typeface="Arial" panose="020B0604020202020204" pitchFamily="34" charset="0"/>
              <a:buNone/>
              <a:defRPr lang="zh-CN" altLang="en-US" sz="6600" b="1" kern="1200" dirty="0">
                <a:ln w="19050">
                  <a:solidFill>
                    <a:schemeClr val="tx1"/>
                  </a:solidFill>
                </a:ln>
                <a:solidFill>
                  <a:schemeClr val="accent4"/>
                </a:solidFill>
                <a:effectLst/>
                <a:latin typeface="+mj-ea"/>
                <a:ea typeface="+mj-ea"/>
                <a:cs typeface="+mj-cs"/>
              </a:defRPr>
            </a:lvl1pPr>
          </a:lstStyle>
          <a:p>
            <a:pPr defTabSz="914354"/>
            <a:r>
              <a:rPr lang="zh-CN" altLang="en-US" dirty="0">
                <a:ln w="19050">
                  <a:solidFill>
                    <a:schemeClr val="tx1"/>
                  </a:solidFill>
                </a:ln>
                <a:solidFill>
                  <a:schemeClr val="accent4"/>
                </a:solidFill>
              </a:rPr>
              <a:t>感谢您的观看！</a:t>
            </a:r>
          </a:p>
        </p:txBody>
      </p:sp>
      <p:grpSp>
        <p:nvGrpSpPr>
          <p:cNvPr id="144" name="组合 143">
            <a:extLst>
              <a:ext uri="{FF2B5EF4-FFF2-40B4-BE49-F238E27FC236}">
                <a16:creationId xmlns:a16="http://schemas.microsoft.com/office/drawing/2014/main" id="{A34BE127-4B33-F619-F24C-077DB70D9CD5}"/>
              </a:ext>
            </a:extLst>
          </p:cNvPr>
          <p:cNvGrpSpPr/>
          <p:nvPr userDrawn="1"/>
        </p:nvGrpSpPr>
        <p:grpSpPr>
          <a:xfrm flipH="1">
            <a:off x="9225029" y="3331915"/>
            <a:ext cx="745588" cy="418699"/>
            <a:chOff x="1678819" y="3548662"/>
            <a:chExt cx="745588" cy="418699"/>
          </a:xfrm>
        </p:grpSpPr>
        <p:sp>
          <p:nvSpPr>
            <p:cNvPr id="145" name="箭头: 右 196">
              <a:extLst>
                <a:ext uri="{FF2B5EF4-FFF2-40B4-BE49-F238E27FC236}">
                  <a16:creationId xmlns:a16="http://schemas.microsoft.com/office/drawing/2014/main" id="{850682D8-C8A5-F711-F11D-30D7DF9FF377}"/>
                </a:ext>
              </a:extLst>
            </p:cNvPr>
            <p:cNvSpPr/>
            <p:nvPr userDrawn="1"/>
          </p:nvSpPr>
          <p:spPr>
            <a:xfrm>
              <a:off x="1684523" y="3548662"/>
              <a:ext cx="739884" cy="393841"/>
            </a:xfrm>
            <a:custGeom>
              <a:avLst/>
              <a:gdLst>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884" h="393841" fill="none" extrusionOk="0">
                  <a:moveTo>
                    <a:pt x="0" y="98460"/>
                  </a:moveTo>
                  <a:cubicBezTo>
                    <a:pt x="199426" y="52471"/>
                    <a:pt x="434320" y="151406"/>
                    <a:pt x="542964" y="98460"/>
                  </a:cubicBezTo>
                  <a:cubicBezTo>
                    <a:pt x="538973" y="67464"/>
                    <a:pt x="548228" y="44546"/>
                    <a:pt x="542964" y="0"/>
                  </a:cubicBezTo>
                  <a:cubicBezTo>
                    <a:pt x="639417" y="58058"/>
                    <a:pt x="640055" y="125624"/>
                    <a:pt x="739884" y="196921"/>
                  </a:cubicBezTo>
                  <a:cubicBezTo>
                    <a:pt x="654669" y="283775"/>
                    <a:pt x="629961" y="292922"/>
                    <a:pt x="542964" y="393841"/>
                  </a:cubicBezTo>
                  <a:cubicBezTo>
                    <a:pt x="542313" y="360937"/>
                    <a:pt x="545869" y="341137"/>
                    <a:pt x="542964" y="295381"/>
                  </a:cubicBezTo>
                  <a:cubicBezTo>
                    <a:pt x="297358" y="317156"/>
                    <a:pt x="206613" y="263388"/>
                    <a:pt x="0" y="295381"/>
                  </a:cubicBezTo>
                  <a:cubicBezTo>
                    <a:pt x="-10621" y="249927"/>
                    <a:pt x="13602" y="173843"/>
                    <a:pt x="0" y="98460"/>
                  </a:cubicBezTo>
                  <a:close/>
                </a:path>
                <a:path w="739884" h="393841" stroke="0" extrusionOk="0">
                  <a:moveTo>
                    <a:pt x="0" y="98460"/>
                  </a:moveTo>
                  <a:cubicBezTo>
                    <a:pt x="118306" y="64022"/>
                    <a:pt x="303357" y="149985"/>
                    <a:pt x="542964" y="98460"/>
                  </a:cubicBezTo>
                  <a:cubicBezTo>
                    <a:pt x="541421" y="61265"/>
                    <a:pt x="551943" y="33526"/>
                    <a:pt x="542964" y="0"/>
                  </a:cubicBezTo>
                  <a:cubicBezTo>
                    <a:pt x="624152" y="67176"/>
                    <a:pt x="690611" y="161430"/>
                    <a:pt x="739884" y="196921"/>
                  </a:cubicBezTo>
                  <a:cubicBezTo>
                    <a:pt x="690126" y="254294"/>
                    <a:pt x="615499" y="320913"/>
                    <a:pt x="542964" y="393841"/>
                  </a:cubicBezTo>
                  <a:cubicBezTo>
                    <a:pt x="535085" y="359527"/>
                    <a:pt x="546575" y="333315"/>
                    <a:pt x="542964" y="295381"/>
                  </a:cubicBezTo>
                  <a:cubicBezTo>
                    <a:pt x="388128" y="308171"/>
                    <a:pt x="200340" y="235734"/>
                    <a:pt x="0" y="295381"/>
                  </a:cubicBezTo>
                  <a:cubicBezTo>
                    <a:pt x="-11507" y="205860"/>
                    <a:pt x="11552" y="155658"/>
                    <a:pt x="0" y="98460"/>
                  </a:cubicBezTo>
                  <a:close/>
                </a:path>
              </a:pathLst>
            </a:custGeom>
            <a:solidFill>
              <a:srgbClr val="FFFFFF"/>
            </a:solidFill>
            <a:ln>
              <a:solidFill>
                <a:schemeClr val="tx1"/>
              </a:solidFill>
              <a:extLst>
                <a:ext uri="{C807C97D-BFC1-408E-A445-0C87EB9F89A2}">
                  <ask:lineSketchStyleProps xmlns:ask="http://schemas.microsoft.com/office/drawing/2018/sketchyshapes" sd="1219033472">
                    <a:custGeom>
                      <a:avLst/>
                      <a:gdLst>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 name="connsiteX0" fmla="*/ 1076314 w 1816198"/>
                        <a:gd name="connsiteY0" fmla="*/ 4517992 h 4813373"/>
                        <a:gd name="connsiteX1" fmla="*/ 0 w 1816198"/>
                        <a:gd name="connsiteY1" fmla="*/ 0 h 4813373"/>
                        <a:gd name="connsiteX2" fmla="*/ 1619278 w 1816198"/>
                        <a:gd name="connsiteY2" fmla="*/ 4517992 h 4813373"/>
                        <a:gd name="connsiteX3" fmla="*/ 1619278 w 1816198"/>
                        <a:gd name="connsiteY3" fmla="*/ 4419532 h 4813373"/>
                        <a:gd name="connsiteX4" fmla="*/ 1816198 w 1816198"/>
                        <a:gd name="connsiteY4" fmla="*/ 4616453 h 4813373"/>
                        <a:gd name="connsiteX5" fmla="*/ 1619278 w 1816198"/>
                        <a:gd name="connsiteY5" fmla="*/ 4813373 h 4813373"/>
                        <a:gd name="connsiteX6" fmla="*/ 1619278 w 1816198"/>
                        <a:gd name="connsiteY6" fmla="*/ 4714913 h 4813373"/>
                        <a:gd name="connsiteX7" fmla="*/ 1076314 w 1816198"/>
                        <a:gd name="connsiteY7" fmla="*/ 4714913 h 4813373"/>
                        <a:gd name="connsiteX8" fmla="*/ 1076314 w 1816198"/>
                        <a:gd name="connsiteY8" fmla="*/ 4517992 h 4813373"/>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884" h="393841">
                          <a:moveTo>
                            <a:pt x="0" y="98460"/>
                          </a:moveTo>
                          <a:lnTo>
                            <a:pt x="542964" y="98460"/>
                          </a:lnTo>
                          <a:lnTo>
                            <a:pt x="542964" y="0"/>
                          </a:lnTo>
                          <a:lnTo>
                            <a:pt x="739884" y="196921"/>
                          </a:lnTo>
                          <a:lnTo>
                            <a:pt x="542964" y="393841"/>
                          </a:lnTo>
                          <a:lnTo>
                            <a:pt x="542964" y="295381"/>
                          </a:lnTo>
                          <a:lnTo>
                            <a:pt x="0" y="295381"/>
                          </a:lnTo>
                          <a:lnTo>
                            <a:pt x="0" y="98460"/>
                          </a:ln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箭头: 右 196">
              <a:extLst>
                <a:ext uri="{FF2B5EF4-FFF2-40B4-BE49-F238E27FC236}">
                  <a16:creationId xmlns:a16="http://schemas.microsoft.com/office/drawing/2014/main" id="{57371279-8DAA-9905-A911-FD71B82858C5}"/>
                </a:ext>
              </a:extLst>
            </p:cNvPr>
            <p:cNvSpPr/>
            <p:nvPr userDrawn="1"/>
          </p:nvSpPr>
          <p:spPr>
            <a:xfrm>
              <a:off x="1678819" y="3573520"/>
              <a:ext cx="739884" cy="393841"/>
            </a:xfrm>
            <a:custGeom>
              <a:avLst/>
              <a:gdLst>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884" h="393841" fill="none" extrusionOk="0">
                  <a:moveTo>
                    <a:pt x="0" y="98460"/>
                  </a:moveTo>
                  <a:cubicBezTo>
                    <a:pt x="199426" y="52471"/>
                    <a:pt x="434320" y="151406"/>
                    <a:pt x="542964" y="98460"/>
                  </a:cubicBezTo>
                  <a:cubicBezTo>
                    <a:pt x="538973" y="67464"/>
                    <a:pt x="548228" y="44546"/>
                    <a:pt x="542964" y="0"/>
                  </a:cubicBezTo>
                  <a:cubicBezTo>
                    <a:pt x="639417" y="58058"/>
                    <a:pt x="640055" y="125624"/>
                    <a:pt x="739884" y="196921"/>
                  </a:cubicBezTo>
                  <a:cubicBezTo>
                    <a:pt x="654669" y="283775"/>
                    <a:pt x="629961" y="292922"/>
                    <a:pt x="542964" y="393841"/>
                  </a:cubicBezTo>
                  <a:cubicBezTo>
                    <a:pt x="542313" y="360937"/>
                    <a:pt x="545869" y="341137"/>
                    <a:pt x="542964" y="295381"/>
                  </a:cubicBezTo>
                  <a:cubicBezTo>
                    <a:pt x="297358" y="317156"/>
                    <a:pt x="206613" y="263388"/>
                    <a:pt x="0" y="295381"/>
                  </a:cubicBezTo>
                  <a:cubicBezTo>
                    <a:pt x="-10621" y="249927"/>
                    <a:pt x="13602" y="173843"/>
                    <a:pt x="0" y="98460"/>
                  </a:cubicBezTo>
                  <a:close/>
                </a:path>
                <a:path w="739884" h="393841" stroke="0" extrusionOk="0">
                  <a:moveTo>
                    <a:pt x="0" y="98460"/>
                  </a:moveTo>
                  <a:cubicBezTo>
                    <a:pt x="118306" y="64022"/>
                    <a:pt x="303357" y="149985"/>
                    <a:pt x="542964" y="98460"/>
                  </a:cubicBezTo>
                  <a:cubicBezTo>
                    <a:pt x="541421" y="61265"/>
                    <a:pt x="551943" y="33526"/>
                    <a:pt x="542964" y="0"/>
                  </a:cubicBezTo>
                  <a:cubicBezTo>
                    <a:pt x="624152" y="67176"/>
                    <a:pt x="690611" y="161430"/>
                    <a:pt x="739884" y="196921"/>
                  </a:cubicBezTo>
                  <a:cubicBezTo>
                    <a:pt x="690126" y="254294"/>
                    <a:pt x="615499" y="320913"/>
                    <a:pt x="542964" y="393841"/>
                  </a:cubicBezTo>
                  <a:cubicBezTo>
                    <a:pt x="535085" y="359527"/>
                    <a:pt x="546575" y="333315"/>
                    <a:pt x="542964" y="295381"/>
                  </a:cubicBezTo>
                  <a:cubicBezTo>
                    <a:pt x="388128" y="308171"/>
                    <a:pt x="200340" y="235734"/>
                    <a:pt x="0" y="295381"/>
                  </a:cubicBezTo>
                  <a:cubicBezTo>
                    <a:pt x="-11507" y="205860"/>
                    <a:pt x="11552" y="155658"/>
                    <a:pt x="0" y="98460"/>
                  </a:cubicBezTo>
                  <a:close/>
                </a:path>
              </a:pathLst>
            </a:custGeom>
            <a:solidFill>
              <a:schemeClr val="accent3"/>
            </a:solidFill>
            <a:ln>
              <a:solidFill>
                <a:schemeClr val="tx1"/>
              </a:solidFill>
              <a:extLst>
                <a:ext uri="{C807C97D-BFC1-408E-A445-0C87EB9F89A2}">
                  <ask:lineSketchStyleProps xmlns:ask="http://schemas.microsoft.com/office/drawing/2018/sketchyshapes" sd="1219033472">
                    <a:custGeom>
                      <a:avLst/>
                      <a:gdLst>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 name="connsiteX0" fmla="*/ 1076314 w 1816198"/>
                        <a:gd name="connsiteY0" fmla="*/ 4517992 h 4813373"/>
                        <a:gd name="connsiteX1" fmla="*/ 0 w 1816198"/>
                        <a:gd name="connsiteY1" fmla="*/ 0 h 4813373"/>
                        <a:gd name="connsiteX2" fmla="*/ 1619278 w 1816198"/>
                        <a:gd name="connsiteY2" fmla="*/ 4517992 h 4813373"/>
                        <a:gd name="connsiteX3" fmla="*/ 1619278 w 1816198"/>
                        <a:gd name="connsiteY3" fmla="*/ 4419532 h 4813373"/>
                        <a:gd name="connsiteX4" fmla="*/ 1816198 w 1816198"/>
                        <a:gd name="connsiteY4" fmla="*/ 4616453 h 4813373"/>
                        <a:gd name="connsiteX5" fmla="*/ 1619278 w 1816198"/>
                        <a:gd name="connsiteY5" fmla="*/ 4813373 h 4813373"/>
                        <a:gd name="connsiteX6" fmla="*/ 1619278 w 1816198"/>
                        <a:gd name="connsiteY6" fmla="*/ 4714913 h 4813373"/>
                        <a:gd name="connsiteX7" fmla="*/ 1076314 w 1816198"/>
                        <a:gd name="connsiteY7" fmla="*/ 4714913 h 4813373"/>
                        <a:gd name="connsiteX8" fmla="*/ 1076314 w 1816198"/>
                        <a:gd name="connsiteY8" fmla="*/ 4517992 h 4813373"/>
                        <a:gd name="connsiteX0" fmla="*/ 0 w 739884"/>
                        <a:gd name="connsiteY0" fmla="*/ 98460 h 393841"/>
                        <a:gd name="connsiteX1" fmla="*/ 542964 w 739884"/>
                        <a:gd name="connsiteY1" fmla="*/ 98460 h 393841"/>
                        <a:gd name="connsiteX2" fmla="*/ 542964 w 739884"/>
                        <a:gd name="connsiteY2" fmla="*/ 0 h 393841"/>
                        <a:gd name="connsiteX3" fmla="*/ 739884 w 739884"/>
                        <a:gd name="connsiteY3" fmla="*/ 196921 h 393841"/>
                        <a:gd name="connsiteX4" fmla="*/ 542964 w 739884"/>
                        <a:gd name="connsiteY4" fmla="*/ 393841 h 393841"/>
                        <a:gd name="connsiteX5" fmla="*/ 542964 w 739884"/>
                        <a:gd name="connsiteY5" fmla="*/ 295381 h 393841"/>
                        <a:gd name="connsiteX6" fmla="*/ 0 w 739884"/>
                        <a:gd name="connsiteY6" fmla="*/ 295381 h 393841"/>
                        <a:gd name="connsiteX7" fmla="*/ 0 w 739884"/>
                        <a:gd name="connsiteY7" fmla="*/ 98460 h 39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884" h="393841">
                          <a:moveTo>
                            <a:pt x="0" y="98460"/>
                          </a:moveTo>
                          <a:lnTo>
                            <a:pt x="542964" y="98460"/>
                          </a:lnTo>
                          <a:lnTo>
                            <a:pt x="542964" y="0"/>
                          </a:lnTo>
                          <a:lnTo>
                            <a:pt x="739884" y="196921"/>
                          </a:lnTo>
                          <a:lnTo>
                            <a:pt x="542964" y="393841"/>
                          </a:lnTo>
                          <a:lnTo>
                            <a:pt x="542964" y="295381"/>
                          </a:lnTo>
                          <a:lnTo>
                            <a:pt x="0" y="295381"/>
                          </a:lnTo>
                          <a:lnTo>
                            <a:pt x="0" y="98460"/>
                          </a:ln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8" name="文本占位符 147">
            <a:extLst>
              <a:ext uri="{FF2B5EF4-FFF2-40B4-BE49-F238E27FC236}">
                <a16:creationId xmlns:a16="http://schemas.microsoft.com/office/drawing/2014/main" id="{9B6A6B5D-7D86-C16D-8E7D-DA8F1BCCA878}"/>
              </a:ext>
            </a:extLst>
          </p:cNvPr>
          <p:cNvSpPr>
            <a:spLocks noGrp="1"/>
          </p:cNvSpPr>
          <p:nvPr>
            <p:ph type="body" sz="quarter" idx="16" hasCustomPrompt="1"/>
          </p:nvPr>
        </p:nvSpPr>
        <p:spPr>
          <a:xfrm>
            <a:off x="2146773" y="1809849"/>
            <a:ext cx="7898454" cy="914400"/>
          </a:xfrm>
          <a:prstGeom prst="rect">
            <a:avLst/>
          </a:prstGeom>
        </p:spPr>
        <p:txBody>
          <a:bodyPr/>
          <a:lstStyle>
            <a:lvl1pPr marL="0" indent="0" algn="ctr">
              <a:buFontTx/>
              <a:buNone/>
              <a:defRPr lang="zh-CN" altLang="en-US" sz="6600" b="1" kern="1200" dirty="0">
                <a:ln w="12700">
                  <a:solidFill>
                    <a:schemeClr val="tx1"/>
                  </a:solidFill>
                </a:ln>
                <a:solidFill>
                  <a:srgbClr val="FEBE50"/>
                </a:solidFill>
                <a:effectLst/>
                <a:latin typeface="+mj-ea"/>
                <a:ea typeface="+mj-ea"/>
                <a:cs typeface="+mj-cs"/>
              </a:defRPr>
            </a:lvl1pPr>
          </a:lstStyle>
          <a:p>
            <a:pPr algn="ctr" defTabSz="914354"/>
            <a:r>
              <a:rPr lang="zh-CN" altLang="en-US" dirty="0"/>
              <a:t>孟菲斯风格汇报完毕</a:t>
            </a:r>
          </a:p>
        </p:txBody>
      </p:sp>
      <p:pic>
        <p:nvPicPr>
          <p:cNvPr id="104" name="图片 103">
            <a:extLst>
              <a:ext uri="{FF2B5EF4-FFF2-40B4-BE49-F238E27FC236}">
                <a16:creationId xmlns:a16="http://schemas.microsoft.com/office/drawing/2014/main" id="{8F07815A-4441-FD2A-E4CC-6E65C764B091}"/>
              </a:ext>
            </a:extLst>
          </p:cNvPr>
          <p:cNvPicPr>
            <a:picLocks noChangeAspect="1"/>
          </p:cNvPicPr>
          <p:nvPr userDrawn="1"/>
        </p:nvPicPr>
        <p:blipFill>
          <a:blip r:embed="rId3"/>
          <a:srcRect t="44480" r="34040"/>
          <a:stretch>
            <a:fillRect/>
          </a:stretch>
        </p:blipFill>
        <p:spPr>
          <a:xfrm>
            <a:off x="11281464" y="-28266"/>
            <a:ext cx="908809" cy="764963"/>
          </a:xfrm>
          <a:custGeom>
            <a:avLst/>
            <a:gdLst>
              <a:gd name="connsiteX0" fmla="*/ 0 w 908809"/>
              <a:gd name="connsiteY0" fmla="*/ 0 h 764963"/>
              <a:gd name="connsiteX1" fmla="*/ 908809 w 908809"/>
              <a:gd name="connsiteY1" fmla="*/ 0 h 764963"/>
              <a:gd name="connsiteX2" fmla="*/ 908809 w 908809"/>
              <a:gd name="connsiteY2" fmla="*/ 764963 h 764963"/>
              <a:gd name="connsiteX3" fmla="*/ 0 w 908809"/>
              <a:gd name="connsiteY3" fmla="*/ 764963 h 764963"/>
            </a:gdLst>
            <a:ahLst/>
            <a:cxnLst>
              <a:cxn ang="0">
                <a:pos x="connsiteX0" y="connsiteY0"/>
              </a:cxn>
              <a:cxn ang="0">
                <a:pos x="connsiteX1" y="connsiteY1"/>
              </a:cxn>
              <a:cxn ang="0">
                <a:pos x="connsiteX2" y="connsiteY2"/>
              </a:cxn>
              <a:cxn ang="0">
                <a:pos x="connsiteX3" y="connsiteY3"/>
              </a:cxn>
            </a:cxnLst>
            <a:rect l="l" t="t" r="r" b="b"/>
            <a:pathLst>
              <a:path w="908809" h="764963">
                <a:moveTo>
                  <a:pt x="0" y="0"/>
                </a:moveTo>
                <a:lnTo>
                  <a:pt x="908809" y="0"/>
                </a:lnTo>
                <a:lnTo>
                  <a:pt x="908809" y="764963"/>
                </a:lnTo>
                <a:lnTo>
                  <a:pt x="0" y="764963"/>
                </a:lnTo>
                <a:close/>
              </a:path>
            </a:pathLst>
          </a:custGeom>
        </p:spPr>
      </p:pic>
      <p:pic>
        <p:nvPicPr>
          <p:cNvPr id="105" name="图片 104">
            <a:extLst>
              <a:ext uri="{FF2B5EF4-FFF2-40B4-BE49-F238E27FC236}">
                <a16:creationId xmlns:a16="http://schemas.microsoft.com/office/drawing/2014/main" id="{F9FDBA9A-2849-950D-A20E-AE6611983383}"/>
              </a:ext>
            </a:extLst>
          </p:cNvPr>
          <p:cNvPicPr>
            <a:picLocks noChangeAspect="1"/>
          </p:cNvPicPr>
          <p:nvPr userDrawn="1"/>
        </p:nvPicPr>
        <p:blipFill>
          <a:blip r:embed="rId4"/>
          <a:srcRect r="19145"/>
          <a:stretch>
            <a:fillRect/>
          </a:stretch>
        </p:blipFill>
        <p:spPr>
          <a:xfrm>
            <a:off x="11076624" y="5711474"/>
            <a:ext cx="1114026" cy="1377815"/>
          </a:xfrm>
          <a:custGeom>
            <a:avLst/>
            <a:gdLst>
              <a:gd name="connsiteX0" fmla="*/ 0 w 1114026"/>
              <a:gd name="connsiteY0" fmla="*/ 0 h 1377815"/>
              <a:gd name="connsiteX1" fmla="*/ 1114026 w 1114026"/>
              <a:gd name="connsiteY1" fmla="*/ 0 h 1377815"/>
              <a:gd name="connsiteX2" fmla="*/ 1114026 w 1114026"/>
              <a:gd name="connsiteY2" fmla="*/ 1175494 h 1377815"/>
              <a:gd name="connsiteX3" fmla="*/ 77266 w 1114026"/>
              <a:gd name="connsiteY3" fmla="*/ 1175494 h 1377815"/>
              <a:gd name="connsiteX4" fmla="*/ 77266 w 1114026"/>
              <a:gd name="connsiteY4" fmla="*/ 1377815 h 1377815"/>
              <a:gd name="connsiteX5" fmla="*/ 0 w 1114026"/>
              <a:gd name="connsiteY5" fmla="*/ 1377815 h 1377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4026" h="1377815">
                <a:moveTo>
                  <a:pt x="0" y="0"/>
                </a:moveTo>
                <a:lnTo>
                  <a:pt x="1114026" y="0"/>
                </a:lnTo>
                <a:lnTo>
                  <a:pt x="1114026" y="1175494"/>
                </a:lnTo>
                <a:lnTo>
                  <a:pt x="77266" y="1175494"/>
                </a:lnTo>
                <a:lnTo>
                  <a:pt x="77266" y="1377815"/>
                </a:lnTo>
                <a:lnTo>
                  <a:pt x="0" y="1377815"/>
                </a:lnTo>
                <a:close/>
              </a:path>
            </a:pathLst>
          </a:custGeom>
        </p:spPr>
      </p:pic>
      <p:pic>
        <p:nvPicPr>
          <p:cNvPr id="118" name="图片 117">
            <a:extLst>
              <a:ext uri="{FF2B5EF4-FFF2-40B4-BE49-F238E27FC236}">
                <a16:creationId xmlns:a16="http://schemas.microsoft.com/office/drawing/2014/main" id="{0364A388-64F5-1026-CFC4-CAD26EA6CFFF}"/>
              </a:ext>
            </a:extLst>
          </p:cNvPr>
          <p:cNvPicPr>
            <a:picLocks noChangeAspect="1"/>
          </p:cNvPicPr>
          <p:nvPr userDrawn="1"/>
        </p:nvPicPr>
        <p:blipFill>
          <a:blip r:embed="rId3"/>
          <a:srcRect l="64595"/>
          <a:stretch>
            <a:fillRect/>
          </a:stretch>
        </p:blipFill>
        <p:spPr>
          <a:xfrm>
            <a:off x="-64498" y="2980252"/>
            <a:ext cx="487809" cy="1377815"/>
          </a:xfrm>
          <a:custGeom>
            <a:avLst/>
            <a:gdLst>
              <a:gd name="connsiteX0" fmla="*/ 0 w 487809"/>
              <a:gd name="connsiteY0" fmla="*/ 0 h 1377815"/>
              <a:gd name="connsiteX1" fmla="*/ 487809 w 487809"/>
              <a:gd name="connsiteY1" fmla="*/ 0 h 1377815"/>
              <a:gd name="connsiteX2" fmla="*/ 487809 w 487809"/>
              <a:gd name="connsiteY2" fmla="*/ 1377815 h 1377815"/>
              <a:gd name="connsiteX3" fmla="*/ 0 w 487809"/>
              <a:gd name="connsiteY3" fmla="*/ 1377815 h 1377815"/>
            </a:gdLst>
            <a:ahLst/>
            <a:cxnLst>
              <a:cxn ang="0">
                <a:pos x="connsiteX0" y="connsiteY0"/>
              </a:cxn>
              <a:cxn ang="0">
                <a:pos x="connsiteX1" y="connsiteY1"/>
              </a:cxn>
              <a:cxn ang="0">
                <a:pos x="connsiteX2" y="connsiteY2"/>
              </a:cxn>
              <a:cxn ang="0">
                <a:pos x="connsiteX3" y="connsiteY3"/>
              </a:cxn>
            </a:cxnLst>
            <a:rect l="l" t="t" r="r" b="b"/>
            <a:pathLst>
              <a:path w="487809" h="1377815">
                <a:moveTo>
                  <a:pt x="0" y="0"/>
                </a:moveTo>
                <a:lnTo>
                  <a:pt x="487809" y="0"/>
                </a:lnTo>
                <a:lnTo>
                  <a:pt x="487809" y="1377815"/>
                </a:lnTo>
                <a:lnTo>
                  <a:pt x="0" y="1377815"/>
                </a:lnTo>
                <a:close/>
              </a:path>
            </a:pathLst>
          </a:custGeom>
        </p:spPr>
      </p:pic>
    </p:spTree>
    <p:extLst>
      <p:ext uri="{BB962C8B-B14F-4D97-AF65-F5344CB8AC3E}">
        <p14:creationId xmlns:p14="http://schemas.microsoft.com/office/powerpoint/2010/main" val="9498507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6910573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2937711"/>
      </p:ext>
    </p:extLst>
  </p:cSld>
  <p:clrMap bg1="lt1" tx1="dk1" bg2="lt2" tx2="dk2" accent1="accent1" accent2="accent2" accent3="accent3" accent4="accent4" accent5="accent5" accent6="accent6" hlink="hlink" folHlink="folHlink"/>
  <p:sldLayoutIdLst>
    <p:sldLayoutId id="2147483671" r:id="rId1"/>
    <p:sldLayoutId id="2147483673" r:id="rId2"/>
    <p:sldLayoutId id="2147483674" r:id="rId3"/>
    <p:sldLayoutId id="2147483675" r:id="rId4"/>
    <p:sldLayoutId id="2147483678" r:id="rId5"/>
    <p:sldLayoutId id="2147483677" r:id="rId6"/>
    <p:sldLayoutId id="2147483679" r:id="rId7"/>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415" userDrawn="1">
          <p15:clr>
            <a:srgbClr val="F26B43"/>
          </p15:clr>
        </p15:guide>
        <p15:guide id="4" pos="7265" userDrawn="1">
          <p15:clr>
            <a:srgbClr val="F26B43"/>
          </p15:clr>
        </p15:guide>
        <p15:guide id="5" orient="horz" pos="3929" userDrawn="1">
          <p15:clr>
            <a:srgbClr val="F26B43"/>
          </p15:clr>
        </p15:guide>
        <p15:guide id="6" orient="horz" pos="3861" userDrawn="1">
          <p15:clr>
            <a:srgbClr val="F26B43"/>
          </p15:clr>
        </p15:guide>
        <p15:guide id="7" orient="horz" pos="640" userDrawn="1">
          <p15:clr>
            <a:srgbClr val="F26B43"/>
          </p15:clr>
        </p15:guide>
        <p15:guide id="8" orient="horz" pos="70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CE23D49-F448-4BBF-A47A-77B2478718E0}"/>
              </a:ext>
            </a:extLst>
          </p:cNvPr>
          <p:cNvSpPr>
            <a:spLocks noGrp="1"/>
          </p:cNvSpPr>
          <p:nvPr>
            <p:ph type="ctrTitle"/>
          </p:nvPr>
        </p:nvSpPr>
        <p:spPr>
          <a:xfrm>
            <a:off x="3652805" y="1494791"/>
            <a:ext cx="6164985" cy="1107996"/>
          </a:xfrm>
        </p:spPr>
        <p:txBody>
          <a:bodyPr/>
          <a:lstStyle/>
          <a:p>
            <a:r>
              <a:rPr lang="zh-CN" altLang="en-US" dirty="0"/>
              <a:t>孟菲斯艺术风格</a:t>
            </a:r>
            <a:endParaRPr lang="en-GB" dirty="0"/>
          </a:p>
        </p:txBody>
      </p:sp>
      <p:sp>
        <p:nvSpPr>
          <p:cNvPr id="6" name="副标题 5">
            <a:extLst>
              <a:ext uri="{FF2B5EF4-FFF2-40B4-BE49-F238E27FC236}">
                <a16:creationId xmlns:a16="http://schemas.microsoft.com/office/drawing/2014/main" id="{DCDA415B-D2CA-4B5D-946C-BED37DC879BE}"/>
              </a:ext>
            </a:extLst>
          </p:cNvPr>
          <p:cNvSpPr>
            <a:spLocks noGrp="1"/>
          </p:cNvSpPr>
          <p:nvPr>
            <p:ph type="subTitle" idx="1"/>
          </p:nvPr>
        </p:nvSpPr>
        <p:spPr>
          <a:xfrm>
            <a:off x="3663580" y="3718097"/>
            <a:ext cx="6728001" cy="363626"/>
          </a:xfrm>
        </p:spPr>
        <p:txBody>
          <a:bodyPr/>
          <a:lstStyle/>
          <a:p>
            <a:r>
              <a:rPr lang="zh-CN" altLang="en-US" dirty="0"/>
              <a:t>单击此处添加文本单击此处添加文本单击此处添加文本单击此处添加文本</a:t>
            </a:r>
            <a:endParaRPr lang="en-GB" altLang="zh-CN" dirty="0"/>
          </a:p>
        </p:txBody>
      </p:sp>
      <p:sp>
        <p:nvSpPr>
          <p:cNvPr id="7" name="文本占位符 6">
            <a:extLst>
              <a:ext uri="{FF2B5EF4-FFF2-40B4-BE49-F238E27FC236}">
                <a16:creationId xmlns:a16="http://schemas.microsoft.com/office/drawing/2014/main" id="{2B0AB185-4AC2-48CD-88D7-90E0E8842ACB}"/>
              </a:ext>
            </a:extLst>
          </p:cNvPr>
          <p:cNvSpPr>
            <a:spLocks noGrp="1"/>
          </p:cNvSpPr>
          <p:nvPr>
            <p:ph type="body" sz="quarter" idx="13"/>
          </p:nvPr>
        </p:nvSpPr>
        <p:spPr/>
        <p:txBody>
          <a:bodyPr/>
          <a:lstStyle/>
          <a:p>
            <a:r>
              <a:rPr lang="zh-CN" altLang="en" dirty="0"/>
              <a:t>汇报人</a:t>
            </a:r>
            <a:r>
              <a:rPr lang="zh-CN" altLang="en-US" dirty="0"/>
              <a:t> ：达尔东然</a:t>
            </a:r>
            <a:endParaRPr lang="en-GB" dirty="0"/>
          </a:p>
        </p:txBody>
      </p:sp>
      <p:sp>
        <p:nvSpPr>
          <p:cNvPr id="8" name="文本占位符 7">
            <a:extLst>
              <a:ext uri="{FF2B5EF4-FFF2-40B4-BE49-F238E27FC236}">
                <a16:creationId xmlns:a16="http://schemas.microsoft.com/office/drawing/2014/main" id="{94053447-3F3F-4FA0-A3BF-A65449901A9B}"/>
              </a:ext>
            </a:extLst>
          </p:cNvPr>
          <p:cNvSpPr>
            <a:spLocks noGrp="1"/>
          </p:cNvSpPr>
          <p:nvPr>
            <p:ph type="body" sz="quarter" idx="14"/>
          </p:nvPr>
        </p:nvSpPr>
        <p:spPr/>
        <p:txBody>
          <a:bodyPr/>
          <a:lstStyle/>
          <a:p>
            <a:r>
              <a:rPr lang="zh-CN" altLang="en-US" dirty="0"/>
              <a:t>汇报时间：</a:t>
            </a:r>
            <a:r>
              <a:rPr lang="en-US" altLang="zh-CN" dirty="0"/>
              <a:t>20XX</a:t>
            </a:r>
          </a:p>
        </p:txBody>
      </p:sp>
      <p:sp>
        <p:nvSpPr>
          <p:cNvPr id="2" name="文本占位符 1">
            <a:extLst>
              <a:ext uri="{FF2B5EF4-FFF2-40B4-BE49-F238E27FC236}">
                <a16:creationId xmlns:a16="http://schemas.microsoft.com/office/drawing/2014/main" id="{240F9C18-A3D4-0BF2-D262-FE04A17B4627}"/>
              </a:ext>
            </a:extLst>
          </p:cNvPr>
          <p:cNvSpPr>
            <a:spLocks noGrp="1"/>
          </p:cNvSpPr>
          <p:nvPr>
            <p:ph type="body" sz="quarter" idx="16"/>
          </p:nvPr>
        </p:nvSpPr>
        <p:spPr/>
        <p:txBody>
          <a:bodyPr/>
          <a:lstStyle/>
          <a:p>
            <a:r>
              <a:rPr lang="zh-CN" altLang="en-US" dirty="0"/>
              <a:t>年度工作汇报</a:t>
            </a:r>
          </a:p>
        </p:txBody>
      </p:sp>
      <p:sp>
        <p:nvSpPr>
          <p:cNvPr id="3" name="文本占位符 2">
            <a:extLst>
              <a:ext uri="{FF2B5EF4-FFF2-40B4-BE49-F238E27FC236}">
                <a16:creationId xmlns:a16="http://schemas.microsoft.com/office/drawing/2014/main" id="{F457B53E-A7B2-32D3-C1E0-4CF9B734E6D2}"/>
              </a:ext>
            </a:extLst>
          </p:cNvPr>
          <p:cNvSpPr>
            <a:spLocks noGrp="1"/>
          </p:cNvSpPr>
          <p:nvPr>
            <p:ph type="body" sz="quarter" idx="17"/>
          </p:nvPr>
        </p:nvSpPr>
        <p:spPr/>
        <p:txBody>
          <a:bodyPr/>
          <a:lstStyle/>
          <a:p>
            <a:r>
              <a:rPr lang="en-US" altLang="zh-CN" dirty="0"/>
              <a:t>20XX</a:t>
            </a:r>
            <a:endParaRPr lang="zh-CN" altLang="en-US" dirty="0"/>
          </a:p>
        </p:txBody>
      </p:sp>
    </p:spTree>
    <p:extLst>
      <p:ext uri="{BB962C8B-B14F-4D97-AF65-F5344CB8AC3E}">
        <p14:creationId xmlns:p14="http://schemas.microsoft.com/office/powerpoint/2010/main" val="29076586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E77256-14CE-BB1C-522A-DED85250C46E}"/>
              </a:ext>
            </a:extLst>
          </p:cNvPr>
          <p:cNvSpPr>
            <a:spLocks noGrp="1"/>
          </p:cNvSpPr>
          <p:nvPr>
            <p:ph type="title"/>
          </p:nvPr>
        </p:nvSpPr>
        <p:spPr/>
        <p:txBody>
          <a:bodyPr/>
          <a:lstStyle/>
          <a:p>
            <a:r>
              <a:rPr lang="zh-CN" altLang="en-US" dirty="0"/>
              <a:t>项目介绍</a:t>
            </a:r>
          </a:p>
        </p:txBody>
      </p:sp>
      <p:grpSp>
        <p:nvGrpSpPr>
          <p:cNvPr id="69" name="组合 68">
            <a:extLst>
              <a:ext uri="{FF2B5EF4-FFF2-40B4-BE49-F238E27FC236}">
                <a16:creationId xmlns:a16="http://schemas.microsoft.com/office/drawing/2014/main" id="{9CC610A8-503B-C685-0A26-A59582647B60}"/>
              </a:ext>
            </a:extLst>
          </p:cNvPr>
          <p:cNvGrpSpPr/>
          <p:nvPr/>
        </p:nvGrpSpPr>
        <p:grpSpPr>
          <a:xfrm>
            <a:off x="1222838" y="1555715"/>
            <a:ext cx="2562083" cy="579494"/>
            <a:chOff x="1222838" y="1770301"/>
            <a:chExt cx="2562083" cy="579494"/>
          </a:xfrm>
        </p:grpSpPr>
        <p:sp>
          <p:nvSpPr>
            <p:cNvPr id="63" name="矩形: 圆角 62">
              <a:extLst>
                <a:ext uri="{FF2B5EF4-FFF2-40B4-BE49-F238E27FC236}">
                  <a16:creationId xmlns:a16="http://schemas.microsoft.com/office/drawing/2014/main" id="{72A1FC86-3472-3880-A8A8-81E59AF25D6F}"/>
                </a:ext>
              </a:extLst>
            </p:cNvPr>
            <p:cNvSpPr/>
            <p:nvPr/>
          </p:nvSpPr>
          <p:spPr>
            <a:xfrm>
              <a:off x="1222838" y="1770301"/>
              <a:ext cx="2504268" cy="523220"/>
            </a:xfrm>
            <a:prstGeom prst="roundRect">
              <a:avLst>
                <a:gd name="adj" fmla="val 10165"/>
              </a:avLst>
            </a:prstGeom>
            <a:pattFill prst="ltDn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圆角 63">
              <a:extLst>
                <a:ext uri="{FF2B5EF4-FFF2-40B4-BE49-F238E27FC236}">
                  <a16:creationId xmlns:a16="http://schemas.microsoft.com/office/drawing/2014/main" id="{E6387933-E972-88A8-29BF-CA262FFD8F63}"/>
                </a:ext>
              </a:extLst>
            </p:cNvPr>
            <p:cNvSpPr/>
            <p:nvPr/>
          </p:nvSpPr>
          <p:spPr>
            <a:xfrm>
              <a:off x="1280653" y="1826575"/>
              <a:ext cx="2504268" cy="523220"/>
            </a:xfrm>
            <a:prstGeom prst="roundRect">
              <a:avLst>
                <a:gd name="adj" fmla="val 10165"/>
              </a:avLst>
            </a:prstGeom>
            <a:solidFill>
              <a:srgbClr val="FF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id="{E3562B46-CAF2-F088-43E9-54B4A8225717}"/>
              </a:ext>
            </a:extLst>
          </p:cNvPr>
          <p:cNvGrpSpPr/>
          <p:nvPr/>
        </p:nvGrpSpPr>
        <p:grpSpPr>
          <a:xfrm>
            <a:off x="4814959" y="1555715"/>
            <a:ext cx="2562083" cy="579494"/>
            <a:chOff x="4648945" y="1770301"/>
            <a:chExt cx="2562083" cy="579494"/>
          </a:xfrm>
        </p:grpSpPr>
        <p:sp>
          <p:nvSpPr>
            <p:cNvPr id="65" name="矩形: 圆角 64">
              <a:extLst>
                <a:ext uri="{FF2B5EF4-FFF2-40B4-BE49-F238E27FC236}">
                  <a16:creationId xmlns:a16="http://schemas.microsoft.com/office/drawing/2014/main" id="{9514DB5E-F610-EADF-39C8-76281BA8C33E}"/>
                </a:ext>
              </a:extLst>
            </p:cNvPr>
            <p:cNvSpPr/>
            <p:nvPr/>
          </p:nvSpPr>
          <p:spPr>
            <a:xfrm>
              <a:off x="4648945" y="1770301"/>
              <a:ext cx="2504268" cy="523220"/>
            </a:xfrm>
            <a:prstGeom prst="roundRect">
              <a:avLst>
                <a:gd name="adj" fmla="val 10165"/>
              </a:avLst>
            </a:prstGeom>
            <a:pattFill prst="ltDn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圆角 65">
              <a:extLst>
                <a:ext uri="{FF2B5EF4-FFF2-40B4-BE49-F238E27FC236}">
                  <a16:creationId xmlns:a16="http://schemas.microsoft.com/office/drawing/2014/main" id="{028FD950-6A44-E30B-11E3-6E9084AEA647}"/>
                </a:ext>
              </a:extLst>
            </p:cNvPr>
            <p:cNvSpPr/>
            <p:nvPr/>
          </p:nvSpPr>
          <p:spPr>
            <a:xfrm>
              <a:off x="4706760" y="1826575"/>
              <a:ext cx="2504268" cy="523220"/>
            </a:xfrm>
            <a:prstGeom prst="roundRect">
              <a:avLst>
                <a:gd name="adj" fmla="val 10165"/>
              </a:avLst>
            </a:prstGeom>
            <a:solidFill>
              <a:srgbClr val="FF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1" name="组合 70">
            <a:extLst>
              <a:ext uri="{FF2B5EF4-FFF2-40B4-BE49-F238E27FC236}">
                <a16:creationId xmlns:a16="http://schemas.microsoft.com/office/drawing/2014/main" id="{EC85A902-53B1-1FEA-252E-7F0FA8B98BC8}"/>
              </a:ext>
            </a:extLst>
          </p:cNvPr>
          <p:cNvGrpSpPr/>
          <p:nvPr/>
        </p:nvGrpSpPr>
        <p:grpSpPr>
          <a:xfrm>
            <a:off x="8407079" y="1555715"/>
            <a:ext cx="2562083" cy="579494"/>
            <a:chOff x="8407079" y="1770301"/>
            <a:chExt cx="2562083" cy="579494"/>
          </a:xfrm>
        </p:grpSpPr>
        <p:sp>
          <p:nvSpPr>
            <p:cNvPr id="67" name="矩形: 圆角 66">
              <a:extLst>
                <a:ext uri="{FF2B5EF4-FFF2-40B4-BE49-F238E27FC236}">
                  <a16:creationId xmlns:a16="http://schemas.microsoft.com/office/drawing/2014/main" id="{82086A84-7A7E-240A-39A0-93BBDFDD4B12}"/>
                </a:ext>
              </a:extLst>
            </p:cNvPr>
            <p:cNvSpPr/>
            <p:nvPr/>
          </p:nvSpPr>
          <p:spPr>
            <a:xfrm>
              <a:off x="8407079" y="1770301"/>
              <a:ext cx="2504268" cy="523220"/>
            </a:xfrm>
            <a:prstGeom prst="roundRect">
              <a:avLst>
                <a:gd name="adj" fmla="val 10165"/>
              </a:avLst>
            </a:prstGeom>
            <a:pattFill prst="ltDn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圆角 67">
              <a:extLst>
                <a:ext uri="{FF2B5EF4-FFF2-40B4-BE49-F238E27FC236}">
                  <a16:creationId xmlns:a16="http://schemas.microsoft.com/office/drawing/2014/main" id="{2AC5D0F9-2E98-AB7C-D5CC-5FB80A8EA384}"/>
                </a:ext>
              </a:extLst>
            </p:cNvPr>
            <p:cNvSpPr/>
            <p:nvPr/>
          </p:nvSpPr>
          <p:spPr>
            <a:xfrm>
              <a:off x="8464894" y="1826575"/>
              <a:ext cx="2504268" cy="523220"/>
            </a:xfrm>
            <a:prstGeom prst="roundRect">
              <a:avLst>
                <a:gd name="adj" fmla="val 10165"/>
              </a:avLst>
            </a:prstGeom>
            <a:solidFill>
              <a:srgbClr val="FF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矩形: 圆角 71">
            <a:extLst>
              <a:ext uri="{FF2B5EF4-FFF2-40B4-BE49-F238E27FC236}">
                <a16:creationId xmlns:a16="http://schemas.microsoft.com/office/drawing/2014/main" id="{0835BB32-92FC-420C-76C1-52B8F1913D0C}"/>
              </a:ext>
            </a:extLst>
          </p:cNvPr>
          <p:cNvSpPr/>
          <p:nvPr/>
        </p:nvSpPr>
        <p:spPr>
          <a:xfrm>
            <a:off x="1280653" y="2399827"/>
            <a:ext cx="2504269" cy="2158411"/>
          </a:xfrm>
          <a:prstGeom prst="roundRect">
            <a:avLst>
              <a:gd name="adj" fmla="val 2957"/>
            </a:avLst>
          </a:prstGeom>
          <a:solidFill>
            <a:schemeClr val="accent2">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圆角 72">
            <a:extLst>
              <a:ext uri="{FF2B5EF4-FFF2-40B4-BE49-F238E27FC236}">
                <a16:creationId xmlns:a16="http://schemas.microsoft.com/office/drawing/2014/main" id="{8874AC93-A4AE-E474-801C-FF9021908894}"/>
              </a:ext>
            </a:extLst>
          </p:cNvPr>
          <p:cNvSpPr/>
          <p:nvPr/>
        </p:nvSpPr>
        <p:spPr>
          <a:xfrm>
            <a:off x="1373737" y="2472169"/>
            <a:ext cx="2504269" cy="2158411"/>
          </a:xfrm>
          <a:prstGeom prst="roundRect">
            <a:avLst>
              <a:gd name="adj" fmla="val 2957"/>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圆角 73">
            <a:extLst>
              <a:ext uri="{FF2B5EF4-FFF2-40B4-BE49-F238E27FC236}">
                <a16:creationId xmlns:a16="http://schemas.microsoft.com/office/drawing/2014/main" id="{BF3239A1-0107-2B7F-5C21-8DAB3023FCE2}"/>
              </a:ext>
            </a:extLst>
          </p:cNvPr>
          <p:cNvSpPr/>
          <p:nvPr/>
        </p:nvSpPr>
        <p:spPr>
          <a:xfrm>
            <a:off x="4872774" y="2399827"/>
            <a:ext cx="2504269" cy="2158411"/>
          </a:xfrm>
          <a:prstGeom prst="roundRect">
            <a:avLst>
              <a:gd name="adj" fmla="val 2957"/>
            </a:avLst>
          </a:prstGeom>
          <a:solidFill>
            <a:schemeClr val="accent2">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圆角 74">
            <a:extLst>
              <a:ext uri="{FF2B5EF4-FFF2-40B4-BE49-F238E27FC236}">
                <a16:creationId xmlns:a16="http://schemas.microsoft.com/office/drawing/2014/main" id="{0BCA427A-913A-AD6C-5663-20598F5A0322}"/>
              </a:ext>
            </a:extLst>
          </p:cNvPr>
          <p:cNvSpPr/>
          <p:nvPr/>
        </p:nvSpPr>
        <p:spPr>
          <a:xfrm>
            <a:off x="4965858" y="2472169"/>
            <a:ext cx="2504269" cy="2158411"/>
          </a:xfrm>
          <a:prstGeom prst="roundRect">
            <a:avLst>
              <a:gd name="adj" fmla="val 2957"/>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圆角 75">
            <a:extLst>
              <a:ext uri="{FF2B5EF4-FFF2-40B4-BE49-F238E27FC236}">
                <a16:creationId xmlns:a16="http://schemas.microsoft.com/office/drawing/2014/main" id="{A232EECA-89A5-9025-072F-F7BE5C9ED0E7}"/>
              </a:ext>
            </a:extLst>
          </p:cNvPr>
          <p:cNvSpPr/>
          <p:nvPr/>
        </p:nvSpPr>
        <p:spPr>
          <a:xfrm>
            <a:off x="8464895" y="2399827"/>
            <a:ext cx="2504269" cy="2158411"/>
          </a:xfrm>
          <a:prstGeom prst="roundRect">
            <a:avLst>
              <a:gd name="adj" fmla="val 2957"/>
            </a:avLst>
          </a:prstGeom>
          <a:solidFill>
            <a:schemeClr val="accent2">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圆角 76">
            <a:extLst>
              <a:ext uri="{FF2B5EF4-FFF2-40B4-BE49-F238E27FC236}">
                <a16:creationId xmlns:a16="http://schemas.microsoft.com/office/drawing/2014/main" id="{06838E93-55BF-5F8A-AFF0-7F73E67989E3}"/>
              </a:ext>
            </a:extLst>
          </p:cNvPr>
          <p:cNvSpPr/>
          <p:nvPr/>
        </p:nvSpPr>
        <p:spPr>
          <a:xfrm>
            <a:off x="8557979" y="2472169"/>
            <a:ext cx="2504269" cy="2158411"/>
          </a:xfrm>
          <a:prstGeom prst="roundRect">
            <a:avLst>
              <a:gd name="adj" fmla="val 2957"/>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a:extLst>
              <a:ext uri="{FF2B5EF4-FFF2-40B4-BE49-F238E27FC236}">
                <a16:creationId xmlns:a16="http://schemas.microsoft.com/office/drawing/2014/main" id="{865A60C4-4483-2CB0-64CC-541EAE1E4783}"/>
              </a:ext>
            </a:extLst>
          </p:cNvPr>
          <p:cNvGrpSpPr/>
          <p:nvPr/>
        </p:nvGrpSpPr>
        <p:grpSpPr>
          <a:xfrm>
            <a:off x="1653598" y="2135209"/>
            <a:ext cx="368240" cy="404809"/>
            <a:chOff x="1653598" y="2135209"/>
            <a:chExt cx="368240" cy="404809"/>
          </a:xfrm>
        </p:grpSpPr>
        <p:cxnSp>
          <p:nvCxnSpPr>
            <p:cNvPr id="81" name="直接连接符 80">
              <a:extLst>
                <a:ext uri="{FF2B5EF4-FFF2-40B4-BE49-F238E27FC236}">
                  <a16:creationId xmlns:a16="http://schemas.microsoft.com/office/drawing/2014/main" id="{72CB3832-F744-5CF7-F297-D66A5372EBF9}"/>
                </a:ext>
              </a:extLst>
            </p:cNvPr>
            <p:cNvCxnSpPr/>
            <p:nvPr/>
          </p:nvCxnSpPr>
          <p:spPr>
            <a:xfrm>
              <a:off x="1840375" y="2135209"/>
              <a:ext cx="0" cy="33696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矩形 82">
              <a:extLst>
                <a:ext uri="{FF2B5EF4-FFF2-40B4-BE49-F238E27FC236}">
                  <a16:creationId xmlns:a16="http://schemas.microsoft.com/office/drawing/2014/main" id="{E5D72499-53C0-F527-1911-E48AD660DB41}"/>
                </a:ext>
              </a:extLst>
            </p:cNvPr>
            <p:cNvSpPr/>
            <p:nvPr/>
          </p:nvSpPr>
          <p:spPr>
            <a:xfrm>
              <a:off x="1653598" y="2329732"/>
              <a:ext cx="368240" cy="142438"/>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a:extLst>
                <a:ext uri="{FF2B5EF4-FFF2-40B4-BE49-F238E27FC236}">
                  <a16:creationId xmlns:a16="http://schemas.microsoft.com/office/drawing/2014/main" id="{6036024D-2AC7-BD53-0EFB-D3E0EF83E49F}"/>
                </a:ext>
              </a:extLst>
            </p:cNvPr>
            <p:cNvSpPr/>
            <p:nvPr/>
          </p:nvSpPr>
          <p:spPr>
            <a:xfrm>
              <a:off x="1653598" y="2472168"/>
              <a:ext cx="368240" cy="67850"/>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圆角 84">
              <a:extLst>
                <a:ext uri="{FF2B5EF4-FFF2-40B4-BE49-F238E27FC236}">
                  <a16:creationId xmlns:a16="http://schemas.microsoft.com/office/drawing/2014/main" id="{795E136C-B397-4988-E174-F8ECCD38A0BC}"/>
                </a:ext>
              </a:extLst>
            </p:cNvPr>
            <p:cNvSpPr/>
            <p:nvPr/>
          </p:nvSpPr>
          <p:spPr>
            <a:xfrm>
              <a:off x="1782445" y="2259330"/>
              <a:ext cx="111757" cy="216647"/>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组合 86">
            <a:extLst>
              <a:ext uri="{FF2B5EF4-FFF2-40B4-BE49-F238E27FC236}">
                <a16:creationId xmlns:a16="http://schemas.microsoft.com/office/drawing/2014/main" id="{FA9CEC84-0AC0-D1D2-7FFF-0FD17F4EBF06}"/>
              </a:ext>
            </a:extLst>
          </p:cNvPr>
          <p:cNvGrpSpPr/>
          <p:nvPr/>
        </p:nvGrpSpPr>
        <p:grpSpPr>
          <a:xfrm>
            <a:off x="3152117" y="2135209"/>
            <a:ext cx="368240" cy="404809"/>
            <a:chOff x="1653598" y="2135209"/>
            <a:chExt cx="368240" cy="404809"/>
          </a:xfrm>
        </p:grpSpPr>
        <p:cxnSp>
          <p:nvCxnSpPr>
            <p:cNvPr id="88" name="直接连接符 87">
              <a:extLst>
                <a:ext uri="{FF2B5EF4-FFF2-40B4-BE49-F238E27FC236}">
                  <a16:creationId xmlns:a16="http://schemas.microsoft.com/office/drawing/2014/main" id="{A64BD5A4-C809-77CF-B2E9-0BFEBC79E6BD}"/>
                </a:ext>
              </a:extLst>
            </p:cNvPr>
            <p:cNvCxnSpPr/>
            <p:nvPr/>
          </p:nvCxnSpPr>
          <p:spPr>
            <a:xfrm>
              <a:off x="1840375" y="2135209"/>
              <a:ext cx="0" cy="33696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矩形 88">
              <a:extLst>
                <a:ext uri="{FF2B5EF4-FFF2-40B4-BE49-F238E27FC236}">
                  <a16:creationId xmlns:a16="http://schemas.microsoft.com/office/drawing/2014/main" id="{C9CFC60C-C7CD-E4F0-2241-7D25511D393E}"/>
                </a:ext>
              </a:extLst>
            </p:cNvPr>
            <p:cNvSpPr/>
            <p:nvPr/>
          </p:nvSpPr>
          <p:spPr>
            <a:xfrm>
              <a:off x="1653598" y="2329732"/>
              <a:ext cx="368240" cy="142438"/>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a:extLst>
                <a:ext uri="{FF2B5EF4-FFF2-40B4-BE49-F238E27FC236}">
                  <a16:creationId xmlns:a16="http://schemas.microsoft.com/office/drawing/2014/main" id="{05CFDE4D-12FD-463B-F039-850049C4F2A4}"/>
                </a:ext>
              </a:extLst>
            </p:cNvPr>
            <p:cNvSpPr/>
            <p:nvPr/>
          </p:nvSpPr>
          <p:spPr>
            <a:xfrm>
              <a:off x="1653598" y="2472168"/>
              <a:ext cx="368240" cy="67850"/>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圆角 90">
              <a:extLst>
                <a:ext uri="{FF2B5EF4-FFF2-40B4-BE49-F238E27FC236}">
                  <a16:creationId xmlns:a16="http://schemas.microsoft.com/office/drawing/2014/main" id="{138BEA92-2A6C-F805-2F53-23F5B199C9D4}"/>
                </a:ext>
              </a:extLst>
            </p:cNvPr>
            <p:cNvSpPr/>
            <p:nvPr/>
          </p:nvSpPr>
          <p:spPr>
            <a:xfrm>
              <a:off x="1782445" y="2259330"/>
              <a:ext cx="111757" cy="216647"/>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a:extLst>
              <a:ext uri="{FF2B5EF4-FFF2-40B4-BE49-F238E27FC236}">
                <a16:creationId xmlns:a16="http://schemas.microsoft.com/office/drawing/2014/main" id="{30085B28-A072-7DB2-E7EC-9987D8C2612F}"/>
              </a:ext>
            </a:extLst>
          </p:cNvPr>
          <p:cNvGrpSpPr/>
          <p:nvPr/>
        </p:nvGrpSpPr>
        <p:grpSpPr>
          <a:xfrm>
            <a:off x="5252920" y="2135209"/>
            <a:ext cx="368240" cy="404809"/>
            <a:chOff x="1653598" y="2135209"/>
            <a:chExt cx="368240" cy="404809"/>
          </a:xfrm>
        </p:grpSpPr>
        <p:cxnSp>
          <p:nvCxnSpPr>
            <p:cNvPr id="93" name="直接连接符 92">
              <a:extLst>
                <a:ext uri="{FF2B5EF4-FFF2-40B4-BE49-F238E27FC236}">
                  <a16:creationId xmlns:a16="http://schemas.microsoft.com/office/drawing/2014/main" id="{4440262D-B58E-9C74-3F5C-AACEF1CF4D78}"/>
                </a:ext>
              </a:extLst>
            </p:cNvPr>
            <p:cNvCxnSpPr/>
            <p:nvPr/>
          </p:nvCxnSpPr>
          <p:spPr>
            <a:xfrm>
              <a:off x="1840375" y="2135209"/>
              <a:ext cx="0" cy="33696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4" name="矩形 93">
              <a:extLst>
                <a:ext uri="{FF2B5EF4-FFF2-40B4-BE49-F238E27FC236}">
                  <a16:creationId xmlns:a16="http://schemas.microsoft.com/office/drawing/2014/main" id="{9253C20E-1ACF-2E78-CAAB-C9316FCA85E2}"/>
                </a:ext>
              </a:extLst>
            </p:cNvPr>
            <p:cNvSpPr/>
            <p:nvPr/>
          </p:nvSpPr>
          <p:spPr>
            <a:xfrm>
              <a:off x="1653598" y="2329732"/>
              <a:ext cx="368240" cy="142438"/>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a:extLst>
                <a:ext uri="{FF2B5EF4-FFF2-40B4-BE49-F238E27FC236}">
                  <a16:creationId xmlns:a16="http://schemas.microsoft.com/office/drawing/2014/main" id="{7727134C-8237-0AEE-87B2-2A10840F2FC3}"/>
                </a:ext>
              </a:extLst>
            </p:cNvPr>
            <p:cNvSpPr/>
            <p:nvPr/>
          </p:nvSpPr>
          <p:spPr>
            <a:xfrm>
              <a:off x="1653598" y="2472168"/>
              <a:ext cx="368240" cy="67850"/>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圆角 95">
              <a:extLst>
                <a:ext uri="{FF2B5EF4-FFF2-40B4-BE49-F238E27FC236}">
                  <a16:creationId xmlns:a16="http://schemas.microsoft.com/office/drawing/2014/main" id="{CC4BD484-CC61-0505-BB9C-0EB0765182AA}"/>
                </a:ext>
              </a:extLst>
            </p:cNvPr>
            <p:cNvSpPr/>
            <p:nvPr/>
          </p:nvSpPr>
          <p:spPr>
            <a:xfrm>
              <a:off x="1782445" y="2259330"/>
              <a:ext cx="111757" cy="216647"/>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a:extLst>
              <a:ext uri="{FF2B5EF4-FFF2-40B4-BE49-F238E27FC236}">
                <a16:creationId xmlns:a16="http://schemas.microsoft.com/office/drawing/2014/main" id="{F2136ABA-8C5A-A314-CEAC-BD73A611FA38}"/>
              </a:ext>
            </a:extLst>
          </p:cNvPr>
          <p:cNvGrpSpPr/>
          <p:nvPr/>
        </p:nvGrpSpPr>
        <p:grpSpPr>
          <a:xfrm>
            <a:off x="6751439" y="2135209"/>
            <a:ext cx="368240" cy="404809"/>
            <a:chOff x="1653598" y="2135209"/>
            <a:chExt cx="368240" cy="404809"/>
          </a:xfrm>
        </p:grpSpPr>
        <p:cxnSp>
          <p:nvCxnSpPr>
            <p:cNvPr id="98" name="直接连接符 97">
              <a:extLst>
                <a:ext uri="{FF2B5EF4-FFF2-40B4-BE49-F238E27FC236}">
                  <a16:creationId xmlns:a16="http://schemas.microsoft.com/office/drawing/2014/main" id="{D615E0D6-E435-DC6C-727C-284A5A01C2F9}"/>
                </a:ext>
              </a:extLst>
            </p:cNvPr>
            <p:cNvCxnSpPr/>
            <p:nvPr/>
          </p:nvCxnSpPr>
          <p:spPr>
            <a:xfrm>
              <a:off x="1840375" y="2135209"/>
              <a:ext cx="0" cy="33696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矩形 98">
              <a:extLst>
                <a:ext uri="{FF2B5EF4-FFF2-40B4-BE49-F238E27FC236}">
                  <a16:creationId xmlns:a16="http://schemas.microsoft.com/office/drawing/2014/main" id="{B73FC163-8711-8E35-F955-4A379D51BDB0}"/>
                </a:ext>
              </a:extLst>
            </p:cNvPr>
            <p:cNvSpPr/>
            <p:nvPr/>
          </p:nvSpPr>
          <p:spPr>
            <a:xfrm>
              <a:off x="1653598" y="2329732"/>
              <a:ext cx="368240" cy="142438"/>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a:extLst>
                <a:ext uri="{FF2B5EF4-FFF2-40B4-BE49-F238E27FC236}">
                  <a16:creationId xmlns:a16="http://schemas.microsoft.com/office/drawing/2014/main" id="{DD554C83-68A9-4A7A-D6C5-6B4BEA6D7674}"/>
                </a:ext>
              </a:extLst>
            </p:cNvPr>
            <p:cNvSpPr/>
            <p:nvPr/>
          </p:nvSpPr>
          <p:spPr>
            <a:xfrm>
              <a:off x="1653598" y="2472168"/>
              <a:ext cx="368240" cy="67850"/>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圆角 100">
              <a:extLst>
                <a:ext uri="{FF2B5EF4-FFF2-40B4-BE49-F238E27FC236}">
                  <a16:creationId xmlns:a16="http://schemas.microsoft.com/office/drawing/2014/main" id="{A0A45C65-3F3E-1A53-90B0-8B3F3BED33D8}"/>
                </a:ext>
              </a:extLst>
            </p:cNvPr>
            <p:cNvSpPr/>
            <p:nvPr/>
          </p:nvSpPr>
          <p:spPr>
            <a:xfrm>
              <a:off x="1782445" y="2259330"/>
              <a:ext cx="111757" cy="216647"/>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01">
            <a:extLst>
              <a:ext uri="{FF2B5EF4-FFF2-40B4-BE49-F238E27FC236}">
                <a16:creationId xmlns:a16="http://schemas.microsoft.com/office/drawing/2014/main" id="{87D2C7C2-1DD2-1AE3-4FCE-9A5095095663}"/>
              </a:ext>
            </a:extLst>
          </p:cNvPr>
          <p:cNvGrpSpPr/>
          <p:nvPr/>
        </p:nvGrpSpPr>
        <p:grpSpPr>
          <a:xfrm>
            <a:off x="8839122" y="2135209"/>
            <a:ext cx="368240" cy="404809"/>
            <a:chOff x="1653598" y="2135209"/>
            <a:chExt cx="368240" cy="404809"/>
          </a:xfrm>
        </p:grpSpPr>
        <p:cxnSp>
          <p:nvCxnSpPr>
            <p:cNvPr id="103" name="直接连接符 102">
              <a:extLst>
                <a:ext uri="{FF2B5EF4-FFF2-40B4-BE49-F238E27FC236}">
                  <a16:creationId xmlns:a16="http://schemas.microsoft.com/office/drawing/2014/main" id="{2F035ABF-A4AD-FF22-E8F7-30D78DEAF8AD}"/>
                </a:ext>
              </a:extLst>
            </p:cNvPr>
            <p:cNvCxnSpPr/>
            <p:nvPr/>
          </p:nvCxnSpPr>
          <p:spPr>
            <a:xfrm>
              <a:off x="1840375" y="2135209"/>
              <a:ext cx="0" cy="33696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4" name="矩形 103">
              <a:extLst>
                <a:ext uri="{FF2B5EF4-FFF2-40B4-BE49-F238E27FC236}">
                  <a16:creationId xmlns:a16="http://schemas.microsoft.com/office/drawing/2014/main" id="{46F058CE-185E-BDD8-9C11-9A9DB4D42838}"/>
                </a:ext>
              </a:extLst>
            </p:cNvPr>
            <p:cNvSpPr/>
            <p:nvPr/>
          </p:nvSpPr>
          <p:spPr>
            <a:xfrm>
              <a:off x="1653598" y="2329732"/>
              <a:ext cx="368240" cy="142438"/>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104">
              <a:extLst>
                <a:ext uri="{FF2B5EF4-FFF2-40B4-BE49-F238E27FC236}">
                  <a16:creationId xmlns:a16="http://schemas.microsoft.com/office/drawing/2014/main" id="{2908090E-2CCD-4B03-57C1-D37A2454B352}"/>
                </a:ext>
              </a:extLst>
            </p:cNvPr>
            <p:cNvSpPr/>
            <p:nvPr/>
          </p:nvSpPr>
          <p:spPr>
            <a:xfrm>
              <a:off x="1653598" y="2472168"/>
              <a:ext cx="368240" cy="67850"/>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圆角 105">
              <a:extLst>
                <a:ext uri="{FF2B5EF4-FFF2-40B4-BE49-F238E27FC236}">
                  <a16:creationId xmlns:a16="http://schemas.microsoft.com/office/drawing/2014/main" id="{14F77F95-D99D-9206-7A85-F56111AAE2D8}"/>
                </a:ext>
              </a:extLst>
            </p:cNvPr>
            <p:cNvSpPr/>
            <p:nvPr/>
          </p:nvSpPr>
          <p:spPr>
            <a:xfrm>
              <a:off x="1782445" y="2259330"/>
              <a:ext cx="111757" cy="216647"/>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a:extLst>
              <a:ext uri="{FF2B5EF4-FFF2-40B4-BE49-F238E27FC236}">
                <a16:creationId xmlns:a16="http://schemas.microsoft.com/office/drawing/2014/main" id="{E709CB4D-A47A-9D5A-2D6C-2C8042E67A01}"/>
              </a:ext>
            </a:extLst>
          </p:cNvPr>
          <p:cNvGrpSpPr/>
          <p:nvPr/>
        </p:nvGrpSpPr>
        <p:grpSpPr>
          <a:xfrm>
            <a:off x="10337641" y="2135209"/>
            <a:ext cx="368240" cy="404809"/>
            <a:chOff x="1653598" y="2135209"/>
            <a:chExt cx="368240" cy="404809"/>
          </a:xfrm>
        </p:grpSpPr>
        <p:cxnSp>
          <p:nvCxnSpPr>
            <p:cNvPr id="108" name="直接连接符 107">
              <a:extLst>
                <a:ext uri="{FF2B5EF4-FFF2-40B4-BE49-F238E27FC236}">
                  <a16:creationId xmlns:a16="http://schemas.microsoft.com/office/drawing/2014/main" id="{E2FC05EC-BDFC-453D-5332-6944F43C4287}"/>
                </a:ext>
              </a:extLst>
            </p:cNvPr>
            <p:cNvCxnSpPr/>
            <p:nvPr/>
          </p:nvCxnSpPr>
          <p:spPr>
            <a:xfrm>
              <a:off x="1840375" y="2135209"/>
              <a:ext cx="0" cy="33696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矩形 108">
              <a:extLst>
                <a:ext uri="{FF2B5EF4-FFF2-40B4-BE49-F238E27FC236}">
                  <a16:creationId xmlns:a16="http://schemas.microsoft.com/office/drawing/2014/main" id="{659C688D-92B9-FB7B-90A9-8BBEB9F89A0C}"/>
                </a:ext>
              </a:extLst>
            </p:cNvPr>
            <p:cNvSpPr/>
            <p:nvPr/>
          </p:nvSpPr>
          <p:spPr>
            <a:xfrm>
              <a:off x="1653598" y="2329732"/>
              <a:ext cx="368240" cy="142438"/>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a:extLst>
                <a:ext uri="{FF2B5EF4-FFF2-40B4-BE49-F238E27FC236}">
                  <a16:creationId xmlns:a16="http://schemas.microsoft.com/office/drawing/2014/main" id="{54710710-778E-8BB8-5522-921057E41803}"/>
                </a:ext>
              </a:extLst>
            </p:cNvPr>
            <p:cNvSpPr/>
            <p:nvPr/>
          </p:nvSpPr>
          <p:spPr>
            <a:xfrm>
              <a:off x="1653598" y="2472168"/>
              <a:ext cx="368240" cy="67850"/>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圆角 110">
              <a:extLst>
                <a:ext uri="{FF2B5EF4-FFF2-40B4-BE49-F238E27FC236}">
                  <a16:creationId xmlns:a16="http://schemas.microsoft.com/office/drawing/2014/main" id="{C08B0D29-2A6B-602F-6A31-8D33C3F53793}"/>
                </a:ext>
              </a:extLst>
            </p:cNvPr>
            <p:cNvSpPr/>
            <p:nvPr/>
          </p:nvSpPr>
          <p:spPr>
            <a:xfrm>
              <a:off x="1782445" y="2259330"/>
              <a:ext cx="111757" cy="216647"/>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111">
            <a:extLst>
              <a:ext uri="{FF2B5EF4-FFF2-40B4-BE49-F238E27FC236}">
                <a16:creationId xmlns:a16="http://schemas.microsoft.com/office/drawing/2014/main" id="{76DA1291-667A-E618-C67C-F8196B49CD7E}"/>
              </a:ext>
            </a:extLst>
          </p:cNvPr>
          <p:cNvSpPr txBox="1"/>
          <p:nvPr/>
        </p:nvSpPr>
        <p:spPr>
          <a:xfrm>
            <a:off x="1714191" y="1668888"/>
            <a:ext cx="167561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113" name="文本占位符 5">
            <a:extLst>
              <a:ext uri="{FF2B5EF4-FFF2-40B4-BE49-F238E27FC236}">
                <a16:creationId xmlns:a16="http://schemas.microsoft.com/office/drawing/2014/main" id="{921A99EE-2805-8C12-1B32-19C99D9798E5}"/>
              </a:ext>
            </a:extLst>
          </p:cNvPr>
          <p:cNvSpPr txBox="1">
            <a:spLocks/>
          </p:cNvSpPr>
          <p:nvPr/>
        </p:nvSpPr>
        <p:spPr>
          <a:xfrm>
            <a:off x="1481967" y="2642779"/>
            <a:ext cx="2245139" cy="102521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solidFill>
                  <a:srgbClr val="FFFFFF"/>
                </a:solidFill>
                <a:latin typeface="+mn-ea"/>
              </a:rPr>
              <a:t>单击此处添加</a:t>
            </a:r>
            <a:r>
              <a:rPr lang="zh-CN" altLang="en-US" sz="1400" dirty="0">
                <a:solidFill>
                  <a:srgbClr val="FFFFFF"/>
                </a:solidFill>
                <a:latin typeface="+mn-ea"/>
              </a:rPr>
              <a:t>文本</a:t>
            </a:r>
            <a:r>
              <a:rPr lang="en-GB" altLang="zh-CN" sz="1400" dirty="0" err="1">
                <a:solidFill>
                  <a:srgbClr val="FFFFFF"/>
                </a:solidFill>
                <a:latin typeface="+mn-ea"/>
              </a:rPr>
              <a:t>单击此处添加</a:t>
            </a:r>
            <a:r>
              <a:rPr lang="zh-CN" altLang="en-US" sz="1400" dirty="0">
                <a:solidFill>
                  <a:srgbClr val="FFFFFF"/>
                </a:solidFill>
                <a:latin typeface="+mn-ea"/>
              </a:rPr>
              <a:t>文本</a:t>
            </a:r>
            <a:r>
              <a:rPr lang="en-GB" altLang="zh-CN" sz="1400" dirty="0" err="1">
                <a:solidFill>
                  <a:srgbClr val="FFFFFF"/>
                </a:solidFill>
                <a:latin typeface="+mn-ea"/>
              </a:rPr>
              <a:t>单击此处添加</a:t>
            </a:r>
            <a:r>
              <a:rPr lang="zh-CN" altLang="en-US" sz="1400" dirty="0">
                <a:solidFill>
                  <a:srgbClr val="FFFFFF"/>
                </a:solidFill>
                <a:latin typeface="+mn-ea"/>
              </a:rPr>
              <a:t>文本</a:t>
            </a:r>
            <a:endParaRPr lang="en-GB" altLang="zh-CN" sz="1400" dirty="0">
              <a:solidFill>
                <a:srgbClr val="FFFFFF"/>
              </a:solidFill>
              <a:latin typeface="+mn-ea"/>
            </a:endParaRPr>
          </a:p>
        </p:txBody>
      </p:sp>
      <p:sp>
        <p:nvSpPr>
          <p:cNvPr id="114" name="文本框 113">
            <a:extLst>
              <a:ext uri="{FF2B5EF4-FFF2-40B4-BE49-F238E27FC236}">
                <a16:creationId xmlns:a16="http://schemas.microsoft.com/office/drawing/2014/main" id="{7085D6CD-E623-618A-8A74-479E6B85768D}"/>
              </a:ext>
            </a:extLst>
          </p:cNvPr>
          <p:cNvSpPr txBox="1"/>
          <p:nvPr/>
        </p:nvSpPr>
        <p:spPr>
          <a:xfrm>
            <a:off x="5321700" y="1668888"/>
            <a:ext cx="167561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115" name="文本占位符 5">
            <a:extLst>
              <a:ext uri="{FF2B5EF4-FFF2-40B4-BE49-F238E27FC236}">
                <a16:creationId xmlns:a16="http://schemas.microsoft.com/office/drawing/2014/main" id="{C047DF4D-32BB-F5A3-B992-5E46AF3400C6}"/>
              </a:ext>
            </a:extLst>
          </p:cNvPr>
          <p:cNvSpPr txBox="1">
            <a:spLocks/>
          </p:cNvSpPr>
          <p:nvPr/>
        </p:nvSpPr>
        <p:spPr>
          <a:xfrm>
            <a:off x="5089476" y="2642779"/>
            <a:ext cx="2245139" cy="102521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solidFill>
                  <a:srgbClr val="FFFFFF"/>
                </a:solidFill>
                <a:latin typeface="+mn-ea"/>
              </a:rPr>
              <a:t>单击此处添加</a:t>
            </a:r>
            <a:r>
              <a:rPr lang="zh-CN" altLang="en-US" sz="1400" dirty="0">
                <a:solidFill>
                  <a:srgbClr val="FFFFFF"/>
                </a:solidFill>
                <a:latin typeface="+mn-ea"/>
              </a:rPr>
              <a:t>文本</a:t>
            </a:r>
            <a:r>
              <a:rPr lang="en-GB" altLang="zh-CN" sz="1400" dirty="0" err="1">
                <a:solidFill>
                  <a:srgbClr val="FFFFFF"/>
                </a:solidFill>
                <a:latin typeface="+mn-ea"/>
              </a:rPr>
              <a:t>单击此处添加</a:t>
            </a:r>
            <a:r>
              <a:rPr lang="zh-CN" altLang="en-US" sz="1400" dirty="0">
                <a:solidFill>
                  <a:srgbClr val="FFFFFF"/>
                </a:solidFill>
                <a:latin typeface="+mn-ea"/>
              </a:rPr>
              <a:t>文本</a:t>
            </a:r>
            <a:r>
              <a:rPr lang="en-GB" altLang="zh-CN" sz="1400" dirty="0" err="1">
                <a:solidFill>
                  <a:srgbClr val="FFFFFF"/>
                </a:solidFill>
                <a:latin typeface="+mn-ea"/>
              </a:rPr>
              <a:t>单击此处添加</a:t>
            </a:r>
            <a:r>
              <a:rPr lang="zh-CN" altLang="en-US" sz="1400" dirty="0">
                <a:solidFill>
                  <a:srgbClr val="FFFFFF"/>
                </a:solidFill>
                <a:latin typeface="+mn-ea"/>
              </a:rPr>
              <a:t>文本</a:t>
            </a:r>
            <a:endParaRPr lang="en-GB" altLang="zh-CN" sz="1400" dirty="0">
              <a:solidFill>
                <a:srgbClr val="FFFFFF"/>
              </a:solidFill>
              <a:latin typeface="+mn-ea"/>
            </a:endParaRPr>
          </a:p>
        </p:txBody>
      </p:sp>
      <p:sp>
        <p:nvSpPr>
          <p:cNvPr id="116" name="文本框 115">
            <a:extLst>
              <a:ext uri="{FF2B5EF4-FFF2-40B4-BE49-F238E27FC236}">
                <a16:creationId xmlns:a16="http://schemas.microsoft.com/office/drawing/2014/main" id="{629CC72F-9371-0390-D02E-FB2668E420AE}"/>
              </a:ext>
            </a:extLst>
          </p:cNvPr>
          <p:cNvSpPr txBox="1"/>
          <p:nvPr/>
        </p:nvSpPr>
        <p:spPr>
          <a:xfrm>
            <a:off x="8944974" y="1668888"/>
            <a:ext cx="167561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117" name="文本占位符 5">
            <a:extLst>
              <a:ext uri="{FF2B5EF4-FFF2-40B4-BE49-F238E27FC236}">
                <a16:creationId xmlns:a16="http://schemas.microsoft.com/office/drawing/2014/main" id="{3435BCC3-2A6E-DF38-C399-5CF643B83E40}"/>
              </a:ext>
            </a:extLst>
          </p:cNvPr>
          <p:cNvSpPr txBox="1">
            <a:spLocks/>
          </p:cNvSpPr>
          <p:nvPr/>
        </p:nvSpPr>
        <p:spPr>
          <a:xfrm>
            <a:off x="8712750" y="2642779"/>
            <a:ext cx="2245139" cy="102521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solidFill>
                  <a:srgbClr val="FFFFFF"/>
                </a:solidFill>
                <a:latin typeface="+mn-ea"/>
              </a:rPr>
              <a:t>单击此处添加</a:t>
            </a:r>
            <a:r>
              <a:rPr lang="zh-CN" altLang="en-US" sz="1400" dirty="0">
                <a:solidFill>
                  <a:srgbClr val="FFFFFF"/>
                </a:solidFill>
                <a:latin typeface="+mn-ea"/>
              </a:rPr>
              <a:t>文本</a:t>
            </a:r>
            <a:r>
              <a:rPr lang="en-GB" altLang="zh-CN" sz="1400" dirty="0" err="1">
                <a:solidFill>
                  <a:srgbClr val="FFFFFF"/>
                </a:solidFill>
                <a:latin typeface="+mn-ea"/>
              </a:rPr>
              <a:t>单击此处添加</a:t>
            </a:r>
            <a:r>
              <a:rPr lang="zh-CN" altLang="en-US" sz="1400" dirty="0">
                <a:solidFill>
                  <a:srgbClr val="FFFFFF"/>
                </a:solidFill>
                <a:latin typeface="+mn-ea"/>
              </a:rPr>
              <a:t>文本</a:t>
            </a:r>
            <a:r>
              <a:rPr lang="en-GB" altLang="zh-CN" sz="1400" dirty="0" err="1">
                <a:solidFill>
                  <a:srgbClr val="FFFFFF"/>
                </a:solidFill>
                <a:latin typeface="+mn-ea"/>
              </a:rPr>
              <a:t>单击此处添加</a:t>
            </a:r>
            <a:r>
              <a:rPr lang="zh-CN" altLang="en-US" sz="1400" dirty="0">
                <a:solidFill>
                  <a:srgbClr val="FFFFFF"/>
                </a:solidFill>
                <a:latin typeface="+mn-ea"/>
              </a:rPr>
              <a:t>文本</a:t>
            </a:r>
            <a:endParaRPr lang="en-GB" altLang="zh-CN" sz="1400" dirty="0">
              <a:solidFill>
                <a:srgbClr val="FFFFFF"/>
              </a:solidFill>
              <a:latin typeface="+mn-ea"/>
            </a:endParaRPr>
          </a:p>
        </p:txBody>
      </p:sp>
      <p:grpSp>
        <p:nvGrpSpPr>
          <p:cNvPr id="126" name="组合 125">
            <a:extLst>
              <a:ext uri="{FF2B5EF4-FFF2-40B4-BE49-F238E27FC236}">
                <a16:creationId xmlns:a16="http://schemas.microsoft.com/office/drawing/2014/main" id="{1353E669-21FD-4823-3477-B171B7E1F7A8}"/>
              </a:ext>
            </a:extLst>
          </p:cNvPr>
          <p:cNvGrpSpPr/>
          <p:nvPr/>
        </p:nvGrpSpPr>
        <p:grpSpPr>
          <a:xfrm>
            <a:off x="1280653" y="4954694"/>
            <a:ext cx="4409958" cy="974295"/>
            <a:chOff x="1280653" y="5256505"/>
            <a:chExt cx="4409958" cy="750756"/>
          </a:xfrm>
        </p:grpSpPr>
        <p:sp>
          <p:nvSpPr>
            <p:cNvPr id="78" name="矩形: 剪去单角 77">
              <a:extLst>
                <a:ext uri="{FF2B5EF4-FFF2-40B4-BE49-F238E27FC236}">
                  <a16:creationId xmlns:a16="http://schemas.microsoft.com/office/drawing/2014/main" id="{F8AC7B73-ECF9-8381-FA8A-C819F7D36275}"/>
                </a:ext>
              </a:extLst>
            </p:cNvPr>
            <p:cNvSpPr/>
            <p:nvPr/>
          </p:nvSpPr>
          <p:spPr>
            <a:xfrm>
              <a:off x="1350104" y="5324354"/>
              <a:ext cx="4340507" cy="682907"/>
            </a:xfrm>
            <a:prstGeom prst="snip1Rect">
              <a:avLst>
                <a:gd name="adj" fmla="val 50000"/>
              </a:avLst>
            </a:prstGeom>
            <a:pattFill prst="ltDnDiag">
              <a:fgClr>
                <a:schemeClr val="tx1"/>
              </a:fgClr>
              <a:bgClr>
                <a:schemeClr val="bg1"/>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5" name="组合 124">
              <a:extLst>
                <a:ext uri="{FF2B5EF4-FFF2-40B4-BE49-F238E27FC236}">
                  <a16:creationId xmlns:a16="http://schemas.microsoft.com/office/drawing/2014/main" id="{77924250-7017-0EBA-BE21-551CE8A35A31}"/>
                </a:ext>
              </a:extLst>
            </p:cNvPr>
            <p:cNvGrpSpPr/>
            <p:nvPr/>
          </p:nvGrpSpPr>
          <p:grpSpPr>
            <a:xfrm>
              <a:off x="1280653" y="5256505"/>
              <a:ext cx="4340507" cy="682907"/>
              <a:chOff x="1280653" y="5256505"/>
              <a:chExt cx="4340507" cy="682907"/>
            </a:xfrm>
          </p:grpSpPr>
          <p:sp>
            <p:nvSpPr>
              <p:cNvPr id="79" name="矩形: 剪去单角 78">
                <a:extLst>
                  <a:ext uri="{FF2B5EF4-FFF2-40B4-BE49-F238E27FC236}">
                    <a16:creationId xmlns:a16="http://schemas.microsoft.com/office/drawing/2014/main" id="{50161856-F6D1-3B04-F178-277AAE6CDC49}"/>
                  </a:ext>
                </a:extLst>
              </p:cNvPr>
              <p:cNvSpPr/>
              <p:nvPr/>
            </p:nvSpPr>
            <p:spPr>
              <a:xfrm>
                <a:off x="1280653" y="5256505"/>
                <a:ext cx="4340507" cy="682907"/>
              </a:xfrm>
              <a:prstGeom prst="snip1Rect">
                <a:avLst>
                  <a:gd name="adj" fmla="val 50000"/>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文本框 117">
                <a:extLst>
                  <a:ext uri="{FF2B5EF4-FFF2-40B4-BE49-F238E27FC236}">
                    <a16:creationId xmlns:a16="http://schemas.microsoft.com/office/drawing/2014/main" id="{B31A3C94-0637-D9A9-58D3-07E8945BBF4B}"/>
                  </a:ext>
                </a:extLst>
              </p:cNvPr>
              <p:cNvSpPr txBox="1"/>
              <p:nvPr/>
            </p:nvSpPr>
            <p:spPr>
              <a:xfrm>
                <a:off x="1476504" y="5393410"/>
                <a:ext cx="1675613" cy="400110"/>
              </a:xfrm>
              <a:prstGeom prst="rect">
                <a:avLst/>
              </a:prstGeom>
              <a:noFill/>
            </p:spPr>
            <p:txBody>
              <a:bodyPr wrap="square" rtlCol="0">
                <a:spAutoFit/>
              </a:bodyPr>
              <a:lstStyle/>
              <a:p>
                <a:r>
                  <a:rPr lang="zh-CN" altLang="en-US" sz="2000" b="1" dirty="0">
                    <a:solidFill>
                      <a:srgbClr val="FFFFFF"/>
                    </a:solidFill>
                    <a:latin typeface="+mj-ea"/>
                    <a:ea typeface="+mj-ea"/>
                  </a:rPr>
                  <a:t>请输入标题</a:t>
                </a:r>
              </a:p>
            </p:txBody>
          </p:sp>
        </p:grpSp>
      </p:grpSp>
      <p:grpSp>
        <p:nvGrpSpPr>
          <p:cNvPr id="119" name="组合 118">
            <a:extLst>
              <a:ext uri="{FF2B5EF4-FFF2-40B4-BE49-F238E27FC236}">
                <a16:creationId xmlns:a16="http://schemas.microsoft.com/office/drawing/2014/main" id="{5604F816-EDEB-29C0-EA8F-045A0CEAFF1E}"/>
              </a:ext>
            </a:extLst>
          </p:cNvPr>
          <p:cNvGrpSpPr/>
          <p:nvPr/>
        </p:nvGrpSpPr>
        <p:grpSpPr>
          <a:xfrm>
            <a:off x="5914698" y="5000476"/>
            <a:ext cx="836741" cy="188636"/>
            <a:chOff x="3002150" y="2156886"/>
            <a:chExt cx="1223993" cy="275939"/>
          </a:xfrm>
        </p:grpSpPr>
        <p:sp>
          <p:nvSpPr>
            <p:cNvPr id="120" name="等腰三角形 119">
              <a:extLst>
                <a:ext uri="{FF2B5EF4-FFF2-40B4-BE49-F238E27FC236}">
                  <a16:creationId xmlns:a16="http://schemas.microsoft.com/office/drawing/2014/main" id="{BAF7D95B-6C9C-E4F3-F0B1-9F5B28C8977B}"/>
                </a:ext>
              </a:extLst>
            </p:cNvPr>
            <p:cNvSpPr/>
            <p:nvPr userDrawn="1"/>
          </p:nvSpPr>
          <p:spPr>
            <a:xfrm rot="5400000">
              <a:off x="3312896" y="2182319"/>
              <a:ext cx="275939" cy="225073"/>
            </a:xfrm>
            <a:custGeom>
              <a:avLst/>
              <a:gdLst>
                <a:gd name="connsiteX0" fmla="*/ 0 w 275939"/>
                <a:gd name="connsiteY0" fmla="*/ 225073 h 225073"/>
                <a:gd name="connsiteX1" fmla="*/ 137970 w 275939"/>
                <a:gd name="connsiteY1" fmla="*/ 0 h 225073"/>
                <a:gd name="connsiteX2" fmla="*/ 275939 w 275939"/>
                <a:gd name="connsiteY2" fmla="*/ 225073 h 225073"/>
                <a:gd name="connsiteX3" fmla="*/ 0 w 275939"/>
                <a:gd name="connsiteY3" fmla="*/ 225073 h 225073"/>
              </a:gdLst>
              <a:ahLst/>
              <a:cxnLst>
                <a:cxn ang="0">
                  <a:pos x="connsiteX0" y="connsiteY0"/>
                </a:cxn>
                <a:cxn ang="0">
                  <a:pos x="connsiteX1" y="connsiteY1"/>
                </a:cxn>
                <a:cxn ang="0">
                  <a:pos x="connsiteX2" y="connsiteY2"/>
                </a:cxn>
                <a:cxn ang="0">
                  <a:pos x="connsiteX3" y="connsiteY3"/>
                </a:cxn>
              </a:cxnLst>
              <a:rect l="l" t="t" r="r" b="b"/>
              <a:pathLst>
                <a:path w="275939" h="225073" fill="none" extrusionOk="0">
                  <a:moveTo>
                    <a:pt x="0" y="225073"/>
                  </a:moveTo>
                  <a:cubicBezTo>
                    <a:pt x="38463" y="135210"/>
                    <a:pt x="121574" y="58235"/>
                    <a:pt x="137970" y="0"/>
                  </a:cubicBezTo>
                  <a:cubicBezTo>
                    <a:pt x="191194" y="47130"/>
                    <a:pt x="206396" y="141442"/>
                    <a:pt x="275939" y="225073"/>
                  </a:cubicBezTo>
                  <a:cubicBezTo>
                    <a:pt x="142978" y="226605"/>
                    <a:pt x="110974" y="206399"/>
                    <a:pt x="0" y="225073"/>
                  </a:cubicBezTo>
                  <a:close/>
                </a:path>
                <a:path w="275939" h="225073" stroke="0" extrusionOk="0">
                  <a:moveTo>
                    <a:pt x="0" y="225073"/>
                  </a:moveTo>
                  <a:cubicBezTo>
                    <a:pt x="27616" y="125185"/>
                    <a:pt x="124959" y="64353"/>
                    <a:pt x="137970" y="0"/>
                  </a:cubicBezTo>
                  <a:cubicBezTo>
                    <a:pt x="199097" y="98607"/>
                    <a:pt x="233929" y="188572"/>
                    <a:pt x="275939" y="225073"/>
                  </a:cubicBezTo>
                  <a:cubicBezTo>
                    <a:pt x="211452" y="241645"/>
                    <a:pt x="132379" y="192501"/>
                    <a:pt x="0" y="225073"/>
                  </a:cubicBezTo>
                  <a:close/>
                </a:path>
              </a:pathLst>
            </a:custGeom>
            <a:solidFill>
              <a:schemeClr val="accent2"/>
            </a:solidFill>
            <a:ln w="19050">
              <a:solidFill>
                <a:schemeClr val="tx1"/>
              </a:solidFill>
              <a:extLst>
                <a:ext uri="{C807C97D-BFC1-408E-A445-0C87EB9F89A2}">
                  <ask:lineSketchStyleProps xmlns:ask="http://schemas.microsoft.com/office/drawing/2018/sketchyshapes" sd="1150133514">
                    <a:prstGeom prst="triangl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等腰三角形 120">
              <a:extLst>
                <a:ext uri="{FF2B5EF4-FFF2-40B4-BE49-F238E27FC236}">
                  <a16:creationId xmlns:a16="http://schemas.microsoft.com/office/drawing/2014/main" id="{4B8A2081-336A-3352-2551-4378B7558414}"/>
                </a:ext>
              </a:extLst>
            </p:cNvPr>
            <p:cNvSpPr/>
            <p:nvPr userDrawn="1"/>
          </p:nvSpPr>
          <p:spPr>
            <a:xfrm rot="5400000">
              <a:off x="2976717" y="2182319"/>
              <a:ext cx="275939" cy="225073"/>
            </a:xfrm>
            <a:custGeom>
              <a:avLst/>
              <a:gdLst>
                <a:gd name="connsiteX0" fmla="*/ 0 w 275939"/>
                <a:gd name="connsiteY0" fmla="*/ 225073 h 225073"/>
                <a:gd name="connsiteX1" fmla="*/ 137970 w 275939"/>
                <a:gd name="connsiteY1" fmla="*/ 0 h 225073"/>
                <a:gd name="connsiteX2" fmla="*/ 275939 w 275939"/>
                <a:gd name="connsiteY2" fmla="*/ 225073 h 225073"/>
                <a:gd name="connsiteX3" fmla="*/ 0 w 275939"/>
                <a:gd name="connsiteY3" fmla="*/ 225073 h 225073"/>
              </a:gdLst>
              <a:ahLst/>
              <a:cxnLst>
                <a:cxn ang="0">
                  <a:pos x="connsiteX0" y="connsiteY0"/>
                </a:cxn>
                <a:cxn ang="0">
                  <a:pos x="connsiteX1" y="connsiteY1"/>
                </a:cxn>
                <a:cxn ang="0">
                  <a:pos x="connsiteX2" y="connsiteY2"/>
                </a:cxn>
                <a:cxn ang="0">
                  <a:pos x="connsiteX3" y="connsiteY3"/>
                </a:cxn>
              </a:cxnLst>
              <a:rect l="l" t="t" r="r" b="b"/>
              <a:pathLst>
                <a:path w="275939" h="225073" fill="none" extrusionOk="0">
                  <a:moveTo>
                    <a:pt x="0" y="225073"/>
                  </a:moveTo>
                  <a:cubicBezTo>
                    <a:pt x="20306" y="138780"/>
                    <a:pt x="94064" y="80560"/>
                    <a:pt x="137970" y="0"/>
                  </a:cubicBezTo>
                  <a:cubicBezTo>
                    <a:pt x="205542" y="68631"/>
                    <a:pt x="224499" y="178453"/>
                    <a:pt x="275939" y="225073"/>
                  </a:cubicBezTo>
                  <a:cubicBezTo>
                    <a:pt x="147492" y="229023"/>
                    <a:pt x="56725" y="210105"/>
                    <a:pt x="0" y="225073"/>
                  </a:cubicBezTo>
                  <a:close/>
                </a:path>
                <a:path w="275939" h="225073" stroke="0" extrusionOk="0">
                  <a:moveTo>
                    <a:pt x="0" y="225073"/>
                  </a:moveTo>
                  <a:cubicBezTo>
                    <a:pt x="42143" y="153591"/>
                    <a:pt x="94744" y="77850"/>
                    <a:pt x="137970" y="0"/>
                  </a:cubicBezTo>
                  <a:cubicBezTo>
                    <a:pt x="201916" y="102633"/>
                    <a:pt x="227068" y="145778"/>
                    <a:pt x="275939" y="225073"/>
                  </a:cubicBezTo>
                  <a:cubicBezTo>
                    <a:pt x="199293" y="247603"/>
                    <a:pt x="132443" y="205305"/>
                    <a:pt x="0" y="225073"/>
                  </a:cubicBezTo>
                  <a:close/>
                </a:path>
              </a:pathLst>
            </a:custGeom>
            <a:ln w="19050">
              <a:solidFill>
                <a:schemeClr val="tx1"/>
              </a:solidFill>
              <a:extLst>
                <a:ext uri="{C807C97D-BFC1-408E-A445-0C87EB9F89A2}">
                  <ask:lineSketchStyleProps xmlns:ask="http://schemas.microsoft.com/office/drawing/2018/sketchyshapes" sd="2506668300">
                    <a:prstGeom prst="triangl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等腰三角形 121">
              <a:extLst>
                <a:ext uri="{FF2B5EF4-FFF2-40B4-BE49-F238E27FC236}">
                  <a16:creationId xmlns:a16="http://schemas.microsoft.com/office/drawing/2014/main" id="{E68E41C2-5C8A-FCA4-F687-4867068E6F35}"/>
                </a:ext>
              </a:extLst>
            </p:cNvPr>
            <p:cNvSpPr/>
            <p:nvPr userDrawn="1"/>
          </p:nvSpPr>
          <p:spPr>
            <a:xfrm rot="5400000">
              <a:off x="3975637" y="2182319"/>
              <a:ext cx="275939" cy="225073"/>
            </a:xfrm>
            <a:custGeom>
              <a:avLst/>
              <a:gdLst>
                <a:gd name="connsiteX0" fmla="*/ 0 w 275939"/>
                <a:gd name="connsiteY0" fmla="*/ 225073 h 225073"/>
                <a:gd name="connsiteX1" fmla="*/ 137970 w 275939"/>
                <a:gd name="connsiteY1" fmla="*/ 0 h 225073"/>
                <a:gd name="connsiteX2" fmla="*/ 275939 w 275939"/>
                <a:gd name="connsiteY2" fmla="*/ 225073 h 225073"/>
                <a:gd name="connsiteX3" fmla="*/ 0 w 275939"/>
                <a:gd name="connsiteY3" fmla="*/ 225073 h 225073"/>
              </a:gdLst>
              <a:ahLst/>
              <a:cxnLst>
                <a:cxn ang="0">
                  <a:pos x="connsiteX0" y="connsiteY0"/>
                </a:cxn>
                <a:cxn ang="0">
                  <a:pos x="connsiteX1" y="connsiteY1"/>
                </a:cxn>
                <a:cxn ang="0">
                  <a:pos x="connsiteX2" y="connsiteY2"/>
                </a:cxn>
                <a:cxn ang="0">
                  <a:pos x="connsiteX3" y="connsiteY3"/>
                </a:cxn>
              </a:cxnLst>
              <a:rect l="l" t="t" r="r" b="b"/>
              <a:pathLst>
                <a:path w="275939" h="225073" fill="none" extrusionOk="0">
                  <a:moveTo>
                    <a:pt x="0" y="225073"/>
                  </a:moveTo>
                  <a:cubicBezTo>
                    <a:pt x="25048" y="132503"/>
                    <a:pt x="121270" y="76259"/>
                    <a:pt x="137970" y="0"/>
                  </a:cubicBezTo>
                  <a:cubicBezTo>
                    <a:pt x="184589" y="63702"/>
                    <a:pt x="230239" y="190446"/>
                    <a:pt x="275939" y="225073"/>
                  </a:cubicBezTo>
                  <a:cubicBezTo>
                    <a:pt x="145502" y="246304"/>
                    <a:pt x="93708" y="223085"/>
                    <a:pt x="0" y="225073"/>
                  </a:cubicBezTo>
                  <a:close/>
                </a:path>
                <a:path w="275939" h="225073" stroke="0" extrusionOk="0">
                  <a:moveTo>
                    <a:pt x="0" y="225073"/>
                  </a:moveTo>
                  <a:cubicBezTo>
                    <a:pt x="28128" y="136064"/>
                    <a:pt x="102485" y="62557"/>
                    <a:pt x="137970" y="0"/>
                  </a:cubicBezTo>
                  <a:cubicBezTo>
                    <a:pt x="184560" y="53453"/>
                    <a:pt x="194810" y="151672"/>
                    <a:pt x="275939" y="225073"/>
                  </a:cubicBezTo>
                  <a:cubicBezTo>
                    <a:pt x="208040" y="241651"/>
                    <a:pt x="127125" y="223927"/>
                    <a:pt x="0" y="225073"/>
                  </a:cubicBezTo>
                  <a:close/>
                </a:path>
              </a:pathLst>
            </a:custGeom>
            <a:solidFill>
              <a:schemeClr val="accent5"/>
            </a:solidFill>
            <a:ln w="19050">
              <a:solidFill>
                <a:schemeClr val="tx1"/>
              </a:solidFill>
              <a:extLst>
                <a:ext uri="{C807C97D-BFC1-408E-A445-0C87EB9F89A2}">
                  <ask:lineSketchStyleProps xmlns:ask="http://schemas.microsoft.com/office/drawing/2018/sketchyshapes" sd="1219033472">
                    <a:prstGeom prst="triangl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等腰三角形 122">
              <a:extLst>
                <a:ext uri="{FF2B5EF4-FFF2-40B4-BE49-F238E27FC236}">
                  <a16:creationId xmlns:a16="http://schemas.microsoft.com/office/drawing/2014/main" id="{059087E0-F7C4-9294-C728-0AF796D70101}"/>
                </a:ext>
              </a:extLst>
            </p:cNvPr>
            <p:cNvSpPr/>
            <p:nvPr userDrawn="1"/>
          </p:nvSpPr>
          <p:spPr>
            <a:xfrm rot="5400000">
              <a:off x="3639458" y="2182319"/>
              <a:ext cx="275939" cy="225073"/>
            </a:xfrm>
            <a:prstGeom prst="triangle">
              <a:avLst/>
            </a:prstGeom>
            <a:solidFill>
              <a:schemeClr val="accent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文本占位符 5">
            <a:extLst>
              <a:ext uri="{FF2B5EF4-FFF2-40B4-BE49-F238E27FC236}">
                <a16:creationId xmlns:a16="http://schemas.microsoft.com/office/drawing/2014/main" id="{1532F881-874B-8FBC-6916-D1CE2C553D74}"/>
              </a:ext>
            </a:extLst>
          </p:cNvPr>
          <p:cNvSpPr txBox="1">
            <a:spLocks/>
          </p:cNvSpPr>
          <p:nvPr/>
        </p:nvSpPr>
        <p:spPr>
          <a:xfrm>
            <a:off x="5811542" y="5226937"/>
            <a:ext cx="5250705" cy="70205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Tree>
    <p:extLst>
      <p:ext uri="{BB962C8B-B14F-4D97-AF65-F5344CB8AC3E}">
        <p14:creationId xmlns:p14="http://schemas.microsoft.com/office/powerpoint/2010/main" val="14232174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96FB65-934C-5928-752E-6926776F1D74}"/>
              </a:ext>
            </a:extLst>
          </p:cNvPr>
          <p:cNvSpPr>
            <a:spLocks noGrp="1"/>
          </p:cNvSpPr>
          <p:nvPr>
            <p:ph type="title"/>
          </p:nvPr>
        </p:nvSpPr>
        <p:spPr/>
        <p:txBody>
          <a:bodyPr/>
          <a:lstStyle/>
          <a:p>
            <a:r>
              <a:rPr lang="zh-CN" altLang="en-US" dirty="0"/>
              <a:t>项目介绍</a:t>
            </a:r>
          </a:p>
        </p:txBody>
      </p:sp>
      <p:grpSp>
        <p:nvGrpSpPr>
          <p:cNvPr id="75" name="组合 74">
            <a:extLst>
              <a:ext uri="{FF2B5EF4-FFF2-40B4-BE49-F238E27FC236}">
                <a16:creationId xmlns:a16="http://schemas.microsoft.com/office/drawing/2014/main" id="{7571DC9E-8E90-5169-404C-1A55DE420432}"/>
              </a:ext>
            </a:extLst>
          </p:cNvPr>
          <p:cNvGrpSpPr/>
          <p:nvPr/>
        </p:nvGrpSpPr>
        <p:grpSpPr>
          <a:xfrm>
            <a:off x="1639172" y="1347216"/>
            <a:ext cx="1952615" cy="2770891"/>
            <a:chOff x="1639172" y="1347216"/>
            <a:chExt cx="1952615" cy="2770891"/>
          </a:xfrm>
        </p:grpSpPr>
        <p:sp>
          <p:nvSpPr>
            <p:cNvPr id="48" name="Shape 51145">
              <a:extLst>
                <a:ext uri="{FF2B5EF4-FFF2-40B4-BE49-F238E27FC236}">
                  <a16:creationId xmlns:a16="http://schemas.microsoft.com/office/drawing/2014/main" id="{79071FFE-06D9-1DB4-B4A7-F2F26C4ACC04}"/>
                </a:ext>
              </a:extLst>
            </p:cNvPr>
            <p:cNvSpPr/>
            <p:nvPr/>
          </p:nvSpPr>
          <p:spPr>
            <a:xfrm>
              <a:off x="2095379" y="1570005"/>
              <a:ext cx="160104" cy="531625"/>
            </a:xfrm>
            <a:custGeom>
              <a:avLst/>
              <a:gdLst/>
              <a:ahLst/>
              <a:cxnLst>
                <a:cxn ang="0">
                  <a:pos x="wd2" y="hd2"/>
                </a:cxn>
                <a:cxn ang="5400000">
                  <a:pos x="wd2" y="hd2"/>
                </a:cxn>
                <a:cxn ang="10800000">
                  <a:pos x="wd2" y="hd2"/>
                </a:cxn>
                <a:cxn ang="16200000">
                  <a:pos x="wd2" y="hd2"/>
                </a:cxn>
              </a:cxnLst>
              <a:rect l="0" t="0" r="r" b="b"/>
              <a:pathLst>
                <a:path w="20335" h="21404" extrusionOk="0">
                  <a:moveTo>
                    <a:pt x="5561" y="0"/>
                  </a:moveTo>
                  <a:cubicBezTo>
                    <a:pt x="3490" y="3352"/>
                    <a:pt x="1827" y="6693"/>
                    <a:pt x="603" y="10064"/>
                  </a:cubicBezTo>
                  <a:cubicBezTo>
                    <a:pt x="-300" y="12552"/>
                    <a:pt x="-60" y="15221"/>
                    <a:pt x="486" y="17440"/>
                  </a:cubicBezTo>
                  <a:cubicBezTo>
                    <a:pt x="690" y="18270"/>
                    <a:pt x="1189" y="19046"/>
                    <a:pt x="2270" y="19768"/>
                  </a:cubicBezTo>
                  <a:cubicBezTo>
                    <a:pt x="2660" y="20029"/>
                    <a:pt x="3135" y="20284"/>
                    <a:pt x="3748" y="20524"/>
                  </a:cubicBezTo>
                  <a:cubicBezTo>
                    <a:pt x="4428" y="20791"/>
                    <a:pt x="5289" y="21045"/>
                    <a:pt x="6545" y="21209"/>
                  </a:cubicBezTo>
                  <a:cubicBezTo>
                    <a:pt x="9548" y="21600"/>
                    <a:pt x="13362" y="21369"/>
                    <a:pt x="15890" y="20815"/>
                  </a:cubicBezTo>
                  <a:cubicBezTo>
                    <a:pt x="18475" y="20249"/>
                    <a:pt x="19397" y="19454"/>
                    <a:pt x="19850" y="18674"/>
                  </a:cubicBezTo>
                  <a:cubicBezTo>
                    <a:pt x="21300" y="16179"/>
                    <a:pt x="19245" y="13661"/>
                    <a:pt x="17034" y="11192"/>
                  </a:cubicBezTo>
                  <a:cubicBezTo>
                    <a:pt x="15283" y="9237"/>
                    <a:pt x="13567" y="7271"/>
                    <a:pt x="11577" y="5312"/>
                  </a:cubicBezTo>
                  <a:cubicBezTo>
                    <a:pt x="9772" y="3534"/>
                    <a:pt x="7741" y="1763"/>
                    <a:pt x="5561" y="0"/>
                  </a:cubicBezTo>
                  <a:close/>
                </a:path>
              </a:pathLst>
            </a:custGeom>
            <a:solidFill>
              <a:srgbClr val="B9B9B9"/>
            </a:solidFill>
            <a:ln w="12700" cap="flat">
              <a:solidFill>
                <a:schemeClr val="tx1"/>
              </a:solidFill>
              <a:miter lim="400000"/>
            </a:ln>
            <a:effectLst/>
          </p:spPr>
          <p:txBody>
            <a:bodyPr wrap="square" lIns="26789" tIns="26789" rIns="26789" bIns="26789" numCol="1" anchor="ctr">
              <a:noAutofit/>
            </a:bodyPr>
            <a:lstStyle/>
            <a:p>
              <a:endParaRPr>
                <a:cs typeface="微软雅黑" panose="020B0503020204020204" pitchFamily="34" charset="-122"/>
              </a:endParaRPr>
            </a:p>
          </p:txBody>
        </p:sp>
        <p:sp>
          <p:nvSpPr>
            <p:cNvPr id="63" name="Shape 51146">
              <a:extLst>
                <a:ext uri="{FF2B5EF4-FFF2-40B4-BE49-F238E27FC236}">
                  <a16:creationId xmlns:a16="http://schemas.microsoft.com/office/drawing/2014/main" id="{12C90AFD-1B14-80A9-2210-C878AB0995B8}"/>
                </a:ext>
              </a:extLst>
            </p:cNvPr>
            <p:cNvSpPr/>
            <p:nvPr/>
          </p:nvSpPr>
          <p:spPr>
            <a:xfrm>
              <a:off x="1717335" y="1981634"/>
              <a:ext cx="1874452" cy="2136473"/>
            </a:xfrm>
            <a:custGeom>
              <a:avLst/>
              <a:gdLst/>
              <a:ahLst/>
              <a:cxnLst>
                <a:cxn ang="0">
                  <a:pos x="wd2" y="hd2"/>
                </a:cxn>
                <a:cxn ang="5400000">
                  <a:pos x="wd2" y="hd2"/>
                </a:cxn>
                <a:cxn ang="10800000">
                  <a:pos x="wd2" y="hd2"/>
                </a:cxn>
                <a:cxn ang="16200000">
                  <a:pos x="wd2" y="hd2"/>
                </a:cxn>
              </a:cxnLst>
              <a:rect l="0" t="0" r="r" b="b"/>
              <a:pathLst>
                <a:path w="21475" h="21600" extrusionOk="0">
                  <a:moveTo>
                    <a:pt x="5560" y="14"/>
                  </a:moveTo>
                  <a:cubicBezTo>
                    <a:pt x="5181" y="23"/>
                    <a:pt x="4801" y="54"/>
                    <a:pt x="4455" y="146"/>
                  </a:cubicBezTo>
                  <a:cubicBezTo>
                    <a:pt x="4192" y="215"/>
                    <a:pt x="3960" y="317"/>
                    <a:pt x="3758" y="440"/>
                  </a:cubicBezTo>
                  <a:cubicBezTo>
                    <a:pt x="3519" y="585"/>
                    <a:pt x="3330" y="758"/>
                    <a:pt x="3207" y="951"/>
                  </a:cubicBezTo>
                  <a:cubicBezTo>
                    <a:pt x="3139" y="1078"/>
                    <a:pt x="3097" y="1212"/>
                    <a:pt x="3072" y="1359"/>
                  </a:cubicBezTo>
                  <a:cubicBezTo>
                    <a:pt x="3057" y="1443"/>
                    <a:pt x="3049" y="1531"/>
                    <a:pt x="3041" y="1622"/>
                  </a:cubicBezTo>
                  <a:cubicBezTo>
                    <a:pt x="3028" y="1763"/>
                    <a:pt x="3017" y="1845"/>
                    <a:pt x="3013" y="2055"/>
                  </a:cubicBezTo>
                  <a:cubicBezTo>
                    <a:pt x="3012" y="2117"/>
                    <a:pt x="3013" y="2187"/>
                    <a:pt x="3013" y="2265"/>
                  </a:cubicBezTo>
                  <a:cubicBezTo>
                    <a:pt x="3014" y="2312"/>
                    <a:pt x="3014" y="2362"/>
                    <a:pt x="3013" y="2417"/>
                  </a:cubicBezTo>
                  <a:cubicBezTo>
                    <a:pt x="3010" y="4607"/>
                    <a:pt x="3019" y="12527"/>
                    <a:pt x="3017" y="14599"/>
                  </a:cubicBezTo>
                  <a:cubicBezTo>
                    <a:pt x="3017" y="14851"/>
                    <a:pt x="2844" y="14939"/>
                    <a:pt x="2839" y="14942"/>
                  </a:cubicBezTo>
                  <a:cubicBezTo>
                    <a:pt x="2658" y="15047"/>
                    <a:pt x="2343" y="15048"/>
                    <a:pt x="2343" y="15048"/>
                  </a:cubicBezTo>
                  <a:lnTo>
                    <a:pt x="920" y="15048"/>
                  </a:lnTo>
                  <a:cubicBezTo>
                    <a:pt x="434" y="15048"/>
                    <a:pt x="128" y="15131"/>
                    <a:pt x="33" y="15267"/>
                  </a:cubicBezTo>
                  <a:cubicBezTo>
                    <a:pt x="-63" y="15403"/>
                    <a:pt x="48" y="15591"/>
                    <a:pt x="389" y="15797"/>
                  </a:cubicBezTo>
                  <a:lnTo>
                    <a:pt x="3703" y="17794"/>
                  </a:lnTo>
                  <a:cubicBezTo>
                    <a:pt x="4045" y="18000"/>
                    <a:pt x="4494" y="18271"/>
                    <a:pt x="4944" y="18543"/>
                  </a:cubicBezTo>
                  <a:cubicBezTo>
                    <a:pt x="5394" y="18814"/>
                    <a:pt x="5843" y="19086"/>
                    <a:pt x="6184" y="19292"/>
                  </a:cubicBezTo>
                  <a:lnTo>
                    <a:pt x="9495" y="21291"/>
                  </a:lnTo>
                  <a:cubicBezTo>
                    <a:pt x="9836" y="21497"/>
                    <a:pt x="10289" y="21600"/>
                    <a:pt x="10739" y="21600"/>
                  </a:cubicBezTo>
                  <a:cubicBezTo>
                    <a:pt x="11189" y="21600"/>
                    <a:pt x="11638" y="21497"/>
                    <a:pt x="11979" y="21291"/>
                  </a:cubicBezTo>
                  <a:lnTo>
                    <a:pt x="15290" y="19292"/>
                  </a:lnTo>
                  <a:cubicBezTo>
                    <a:pt x="15631" y="19086"/>
                    <a:pt x="16080" y="18814"/>
                    <a:pt x="16530" y="18543"/>
                  </a:cubicBezTo>
                  <a:cubicBezTo>
                    <a:pt x="16980" y="18271"/>
                    <a:pt x="17433" y="18000"/>
                    <a:pt x="17774" y="17794"/>
                  </a:cubicBezTo>
                  <a:lnTo>
                    <a:pt x="21085" y="15797"/>
                  </a:lnTo>
                  <a:cubicBezTo>
                    <a:pt x="21426" y="15591"/>
                    <a:pt x="21537" y="15403"/>
                    <a:pt x="21441" y="15267"/>
                  </a:cubicBezTo>
                  <a:cubicBezTo>
                    <a:pt x="21346" y="15131"/>
                    <a:pt x="21044" y="15048"/>
                    <a:pt x="20558" y="15048"/>
                  </a:cubicBezTo>
                  <a:lnTo>
                    <a:pt x="19154" y="15048"/>
                  </a:lnTo>
                  <a:cubicBezTo>
                    <a:pt x="19154" y="15048"/>
                    <a:pt x="18767" y="15037"/>
                    <a:pt x="18635" y="14942"/>
                  </a:cubicBezTo>
                  <a:cubicBezTo>
                    <a:pt x="18631" y="14939"/>
                    <a:pt x="18463" y="14842"/>
                    <a:pt x="18461" y="14590"/>
                  </a:cubicBezTo>
                  <a:cubicBezTo>
                    <a:pt x="18441" y="12498"/>
                    <a:pt x="18454" y="5082"/>
                    <a:pt x="18464" y="2610"/>
                  </a:cubicBezTo>
                  <a:cubicBezTo>
                    <a:pt x="18465" y="2561"/>
                    <a:pt x="18464" y="2515"/>
                    <a:pt x="18464" y="2470"/>
                  </a:cubicBezTo>
                  <a:cubicBezTo>
                    <a:pt x="18464" y="2356"/>
                    <a:pt x="18463" y="2254"/>
                    <a:pt x="18464" y="2166"/>
                  </a:cubicBezTo>
                  <a:cubicBezTo>
                    <a:pt x="18465" y="2096"/>
                    <a:pt x="18468" y="2027"/>
                    <a:pt x="18464" y="1958"/>
                  </a:cubicBezTo>
                  <a:cubicBezTo>
                    <a:pt x="18460" y="1860"/>
                    <a:pt x="18444" y="1763"/>
                    <a:pt x="18433" y="1666"/>
                  </a:cubicBezTo>
                  <a:cubicBezTo>
                    <a:pt x="18429" y="1624"/>
                    <a:pt x="18426" y="1583"/>
                    <a:pt x="18422" y="1541"/>
                  </a:cubicBezTo>
                  <a:cubicBezTo>
                    <a:pt x="18416" y="1478"/>
                    <a:pt x="18409" y="1416"/>
                    <a:pt x="18398" y="1357"/>
                  </a:cubicBezTo>
                  <a:cubicBezTo>
                    <a:pt x="18372" y="1210"/>
                    <a:pt x="18333" y="1077"/>
                    <a:pt x="18267" y="951"/>
                  </a:cubicBezTo>
                  <a:cubicBezTo>
                    <a:pt x="18147" y="757"/>
                    <a:pt x="17957" y="583"/>
                    <a:pt x="17716" y="440"/>
                  </a:cubicBezTo>
                  <a:cubicBezTo>
                    <a:pt x="17475" y="297"/>
                    <a:pt x="17184" y="184"/>
                    <a:pt x="16856" y="113"/>
                  </a:cubicBezTo>
                  <a:cubicBezTo>
                    <a:pt x="16756" y="94"/>
                    <a:pt x="16653" y="81"/>
                    <a:pt x="16548" y="72"/>
                  </a:cubicBezTo>
                  <a:cubicBezTo>
                    <a:pt x="16321" y="51"/>
                    <a:pt x="16090" y="44"/>
                    <a:pt x="15860" y="46"/>
                  </a:cubicBezTo>
                  <a:cubicBezTo>
                    <a:pt x="15855" y="147"/>
                    <a:pt x="15844" y="248"/>
                    <a:pt x="15827" y="348"/>
                  </a:cubicBezTo>
                  <a:cubicBezTo>
                    <a:pt x="15810" y="449"/>
                    <a:pt x="15788" y="550"/>
                    <a:pt x="15759" y="650"/>
                  </a:cubicBezTo>
                  <a:cubicBezTo>
                    <a:pt x="15928" y="642"/>
                    <a:pt x="16100" y="645"/>
                    <a:pt x="16269" y="661"/>
                  </a:cubicBezTo>
                  <a:cubicBezTo>
                    <a:pt x="16315" y="665"/>
                    <a:pt x="16362" y="670"/>
                    <a:pt x="16406" y="677"/>
                  </a:cubicBezTo>
                  <a:cubicBezTo>
                    <a:pt x="16600" y="719"/>
                    <a:pt x="16774" y="785"/>
                    <a:pt x="16917" y="870"/>
                  </a:cubicBezTo>
                  <a:cubicBezTo>
                    <a:pt x="17060" y="954"/>
                    <a:pt x="17173" y="1057"/>
                    <a:pt x="17243" y="1173"/>
                  </a:cubicBezTo>
                  <a:cubicBezTo>
                    <a:pt x="17300" y="1278"/>
                    <a:pt x="17328" y="1381"/>
                    <a:pt x="17342" y="1507"/>
                  </a:cubicBezTo>
                  <a:cubicBezTo>
                    <a:pt x="17356" y="1633"/>
                    <a:pt x="17356" y="1783"/>
                    <a:pt x="17356" y="1981"/>
                  </a:cubicBezTo>
                  <a:lnTo>
                    <a:pt x="17356" y="2182"/>
                  </a:lnTo>
                  <a:lnTo>
                    <a:pt x="4122" y="2182"/>
                  </a:lnTo>
                  <a:lnTo>
                    <a:pt x="4122" y="1974"/>
                  </a:lnTo>
                  <a:cubicBezTo>
                    <a:pt x="4122" y="1779"/>
                    <a:pt x="4122" y="1631"/>
                    <a:pt x="4136" y="1506"/>
                  </a:cubicBezTo>
                  <a:cubicBezTo>
                    <a:pt x="4150" y="1381"/>
                    <a:pt x="4178" y="1278"/>
                    <a:pt x="4235" y="1173"/>
                  </a:cubicBezTo>
                  <a:cubicBezTo>
                    <a:pt x="4306" y="1058"/>
                    <a:pt x="4417" y="955"/>
                    <a:pt x="4559" y="870"/>
                  </a:cubicBezTo>
                  <a:cubicBezTo>
                    <a:pt x="4732" y="765"/>
                    <a:pt x="4949" y="688"/>
                    <a:pt x="5189" y="652"/>
                  </a:cubicBezTo>
                  <a:cubicBezTo>
                    <a:pt x="5381" y="623"/>
                    <a:pt x="5580" y="619"/>
                    <a:pt x="5777" y="620"/>
                  </a:cubicBezTo>
                  <a:cubicBezTo>
                    <a:pt x="6135" y="620"/>
                    <a:pt x="6550" y="614"/>
                    <a:pt x="6936" y="610"/>
                  </a:cubicBezTo>
                  <a:lnTo>
                    <a:pt x="6944" y="610"/>
                  </a:lnTo>
                  <a:cubicBezTo>
                    <a:pt x="6952" y="499"/>
                    <a:pt x="6951" y="384"/>
                    <a:pt x="6944" y="270"/>
                  </a:cubicBezTo>
                  <a:cubicBezTo>
                    <a:pt x="6939" y="180"/>
                    <a:pt x="6930" y="90"/>
                    <a:pt x="6917" y="0"/>
                  </a:cubicBezTo>
                  <a:lnTo>
                    <a:pt x="6909" y="0"/>
                  </a:lnTo>
                  <a:cubicBezTo>
                    <a:pt x="6746" y="6"/>
                    <a:pt x="6583" y="9"/>
                    <a:pt x="6420" y="10"/>
                  </a:cubicBezTo>
                  <a:cubicBezTo>
                    <a:pt x="6134" y="12"/>
                    <a:pt x="5847" y="7"/>
                    <a:pt x="5560" y="14"/>
                  </a:cubicBezTo>
                  <a:close/>
                </a:path>
              </a:pathLst>
            </a:custGeom>
            <a:pattFill prst="ltDnDiag">
              <a:fgClr>
                <a:schemeClr val="tx1"/>
              </a:fgClr>
              <a:bgClr>
                <a:schemeClr val="bg1"/>
              </a:bgClr>
            </a:pattFill>
            <a:ln w="12700" cap="flat">
              <a:solidFill>
                <a:schemeClr val="tx1"/>
              </a:solidFill>
              <a:miter lim="400000"/>
            </a:ln>
            <a:effectLst/>
          </p:spPr>
          <p:txBody>
            <a:bodyPr wrap="square" lIns="20092" tIns="20092" rIns="20092" bIns="20092" numCol="1" anchor="ctr">
              <a:noAutofit/>
            </a:bodyPr>
            <a:lstStyle/>
            <a:p>
              <a:endParaRPr/>
            </a:p>
          </p:txBody>
        </p:sp>
        <p:sp>
          <p:nvSpPr>
            <p:cNvPr id="49" name="Shape 51146">
              <a:extLst>
                <a:ext uri="{FF2B5EF4-FFF2-40B4-BE49-F238E27FC236}">
                  <a16:creationId xmlns:a16="http://schemas.microsoft.com/office/drawing/2014/main" id="{072BD195-1182-65D4-80C1-BDA6383F7BBF}"/>
                </a:ext>
              </a:extLst>
            </p:cNvPr>
            <p:cNvSpPr/>
            <p:nvPr/>
          </p:nvSpPr>
          <p:spPr>
            <a:xfrm>
              <a:off x="1639172" y="1963074"/>
              <a:ext cx="1874452" cy="2136473"/>
            </a:xfrm>
            <a:custGeom>
              <a:avLst/>
              <a:gdLst/>
              <a:ahLst/>
              <a:cxnLst>
                <a:cxn ang="0">
                  <a:pos x="wd2" y="hd2"/>
                </a:cxn>
                <a:cxn ang="5400000">
                  <a:pos x="wd2" y="hd2"/>
                </a:cxn>
                <a:cxn ang="10800000">
                  <a:pos x="wd2" y="hd2"/>
                </a:cxn>
                <a:cxn ang="16200000">
                  <a:pos x="wd2" y="hd2"/>
                </a:cxn>
              </a:cxnLst>
              <a:rect l="0" t="0" r="r" b="b"/>
              <a:pathLst>
                <a:path w="21475" h="21600" extrusionOk="0">
                  <a:moveTo>
                    <a:pt x="5560" y="14"/>
                  </a:moveTo>
                  <a:cubicBezTo>
                    <a:pt x="5181" y="23"/>
                    <a:pt x="4801" y="54"/>
                    <a:pt x="4455" y="146"/>
                  </a:cubicBezTo>
                  <a:cubicBezTo>
                    <a:pt x="4192" y="215"/>
                    <a:pt x="3960" y="317"/>
                    <a:pt x="3758" y="440"/>
                  </a:cubicBezTo>
                  <a:cubicBezTo>
                    <a:pt x="3519" y="585"/>
                    <a:pt x="3330" y="758"/>
                    <a:pt x="3207" y="951"/>
                  </a:cubicBezTo>
                  <a:cubicBezTo>
                    <a:pt x="3139" y="1078"/>
                    <a:pt x="3097" y="1212"/>
                    <a:pt x="3072" y="1359"/>
                  </a:cubicBezTo>
                  <a:cubicBezTo>
                    <a:pt x="3057" y="1443"/>
                    <a:pt x="3049" y="1531"/>
                    <a:pt x="3041" y="1622"/>
                  </a:cubicBezTo>
                  <a:cubicBezTo>
                    <a:pt x="3028" y="1763"/>
                    <a:pt x="3017" y="1845"/>
                    <a:pt x="3013" y="2055"/>
                  </a:cubicBezTo>
                  <a:cubicBezTo>
                    <a:pt x="3012" y="2117"/>
                    <a:pt x="3013" y="2187"/>
                    <a:pt x="3013" y="2265"/>
                  </a:cubicBezTo>
                  <a:cubicBezTo>
                    <a:pt x="3014" y="2312"/>
                    <a:pt x="3014" y="2362"/>
                    <a:pt x="3013" y="2417"/>
                  </a:cubicBezTo>
                  <a:cubicBezTo>
                    <a:pt x="3010" y="4607"/>
                    <a:pt x="3019" y="12527"/>
                    <a:pt x="3017" y="14599"/>
                  </a:cubicBezTo>
                  <a:cubicBezTo>
                    <a:pt x="3017" y="14851"/>
                    <a:pt x="2844" y="14939"/>
                    <a:pt x="2839" y="14942"/>
                  </a:cubicBezTo>
                  <a:cubicBezTo>
                    <a:pt x="2658" y="15047"/>
                    <a:pt x="2343" y="15048"/>
                    <a:pt x="2343" y="15048"/>
                  </a:cubicBezTo>
                  <a:lnTo>
                    <a:pt x="920" y="15048"/>
                  </a:lnTo>
                  <a:cubicBezTo>
                    <a:pt x="434" y="15048"/>
                    <a:pt x="128" y="15131"/>
                    <a:pt x="33" y="15267"/>
                  </a:cubicBezTo>
                  <a:cubicBezTo>
                    <a:pt x="-63" y="15403"/>
                    <a:pt x="48" y="15591"/>
                    <a:pt x="389" y="15797"/>
                  </a:cubicBezTo>
                  <a:lnTo>
                    <a:pt x="3703" y="17794"/>
                  </a:lnTo>
                  <a:cubicBezTo>
                    <a:pt x="4045" y="18000"/>
                    <a:pt x="4494" y="18271"/>
                    <a:pt x="4944" y="18543"/>
                  </a:cubicBezTo>
                  <a:cubicBezTo>
                    <a:pt x="5394" y="18814"/>
                    <a:pt x="5843" y="19086"/>
                    <a:pt x="6184" y="19292"/>
                  </a:cubicBezTo>
                  <a:lnTo>
                    <a:pt x="9495" y="21291"/>
                  </a:lnTo>
                  <a:cubicBezTo>
                    <a:pt x="9836" y="21497"/>
                    <a:pt x="10289" y="21600"/>
                    <a:pt x="10739" y="21600"/>
                  </a:cubicBezTo>
                  <a:cubicBezTo>
                    <a:pt x="11189" y="21600"/>
                    <a:pt x="11638" y="21497"/>
                    <a:pt x="11979" y="21291"/>
                  </a:cubicBezTo>
                  <a:lnTo>
                    <a:pt x="15290" y="19292"/>
                  </a:lnTo>
                  <a:cubicBezTo>
                    <a:pt x="15631" y="19086"/>
                    <a:pt x="16080" y="18814"/>
                    <a:pt x="16530" y="18543"/>
                  </a:cubicBezTo>
                  <a:cubicBezTo>
                    <a:pt x="16980" y="18271"/>
                    <a:pt x="17433" y="18000"/>
                    <a:pt x="17774" y="17794"/>
                  </a:cubicBezTo>
                  <a:lnTo>
                    <a:pt x="21085" y="15797"/>
                  </a:lnTo>
                  <a:cubicBezTo>
                    <a:pt x="21426" y="15591"/>
                    <a:pt x="21537" y="15403"/>
                    <a:pt x="21441" y="15267"/>
                  </a:cubicBezTo>
                  <a:cubicBezTo>
                    <a:pt x="21346" y="15131"/>
                    <a:pt x="21044" y="15048"/>
                    <a:pt x="20558" y="15048"/>
                  </a:cubicBezTo>
                  <a:lnTo>
                    <a:pt x="19154" y="15048"/>
                  </a:lnTo>
                  <a:cubicBezTo>
                    <a:pt x="19154" y="15048"/>
                    <a:pt x="18767" y="15037"/>
                    <a:pt x="18635" y="14942"/>
                  </a:cubicBezTo>
                  <a:cubicBezTo>
                    <a:pt x="18631" y="14939"/>
                    <a:pt x="18463" y="14842"/>
                    <a:pt x="18461" y="14590"/>
                  </a:cubicBezTo>
                  <a:cubicBezTo>
                    <a:pt x="18441" y="12498"/>
                    <a:pt x="18454" y="5082"/>
                    <a:pt x="18464" y="2610"/>
                  </a:cubicBezTo>
                  <a:cubicBezTo>
                    <a:pt x="18465" y="2561"/>
                    <a:pt x="18464" y="2515"/>
                    <a:pt x="18464" y="2470"/>
                  </a:cubicBezTo>
                  <a:cubicBezTo>
                    <a:pt x="18464" y="2356"/>
                    <a:pt x="18463" y="2254"/>
                    <a:pt x="18464" y="2166"/>
                  </a:cubicBezTo>
                  <a:cubicBezTo>
                    <a:pt x="18465" y="2096"/>
                    <a:pt x="18468" y="2027"/>
                    <a:pt x="18464" y="1958"/>
                  </a:cubicBezTo>
                  <a:cubicBezTo>
                    <a:pt x="18460" y="1860"/>
                    <a:pt x="18444" y="1763"/>
                    <a:pt x="18433" y="1666"/>
                  </a:cubicBezTo>
                  <a:cubicBezTo>
                    <a:pt x="18429" y="1624"/>
                    <a:pt x="18426" y="1583"/>
                    <a:pt x="18422" y="1541"/>
                  </a:cubicBezTo>
                  <a:cubicBezTo>
                    <a:pt x="18416" y="1478"/>
                    <a:pt x="18409" y="1416"/>
                    <a:pt x="18398" y="1357"/>
                  </a:cubicBezTo>
                  <a:cubicBezTo>
                    <a:pt x="18372" y="1210"/>
                    <a:pt x="18333" y="1077"/>
                    <a:pt x="18267" y="951"/>
                  </a:cubicBezTo>
                  <a:cubicBezTo>
                    <a:pt x="18147" y="757"/>
                    <a:pt x="17957" y="583"/>
                    <a:pt x="17716" y="440"/>
                  </a:cubicBezTo>
                  <a:cubicBezTo>
                    <a:pt x="17475" y="297"/>
                    <a:pt x="17184" y="184"/>
                    <a:pt x="16856" y="113"/>
                  </a:cubicBezTo>
                  <a:cubicBezTo>
                    <a:pt x="16756" y="94"/>
                    <a:pt x="16653" y="81"/>
                    <a:pt x="16548" y="72"/>
                  </a:cubicBezTo>
                  <a:cubicBezTo>
                    <a:pt x="16321" y="51"/>
                    <a:pt x="16090" y="44"/>
                    <a:pt x="15860" y="46"/>
                  </a:cubicBezTo>
                  <a:cubicBezTo>
                    <a:pt x="15855" y="147"/>
                    <a:pt x="15844" y="248"/>
                    <a:pt x="15827" y="348"/>
                  </a:cubicBezTo>
                  <a:cubicBezTo>
                    <a:pt x="15810" y="449"/>
                    <a:pt x="15788" y="550"/>
                    <a:pt x="15759" y="650"/>
                  </a:cubicBezTo>
                  <a:cubicBezTo>
                    <a:pt x="15928" y="642"/>
                    <a:pt x="16100" y="645"/>
                    <a:pt x="16269" y="661"/>
                  </a:cubicBezTo>
                  <a:cubicBezTo>
                    <a:pt x="16315" y="665"/>
                    <a:pt x="16362" y="670"/>
                    <a:pt x="16406" y="677"/>
                  </a:cubicBezTo>
                  <a:cubicBezTo>
                    <a:pt x="16600" y="719"/>
                    <a:pt x="16774" y="785"/>
                    <a:pt x="16917" y="870"/>
                  </a:cubicBezTo>
                  <a:cubicBezTo>
                    <a:pt x="17060" y="954"/>
                    <a:pt x="17173" y="1057"/>
                    <a:pt x="17243" y="1173"/>
                  </a:cubicBezTo>
                  <a:cubicBezTo>
                    <a:pt x="17300" y="1278"/>
                    <a:pt x="17328" y="1381"/>
                    <a:pt x="17342" y="1507"/>
                  </a:cubicBezTo>
                  <a:cubicBezTo>
                    <a:pt x="17356" y="1633"/>
                    <a:pt x="17356" y="1783"/>
                    <a:pt x="17356" y="1981"/>
                  </a:cubicBezTo>
                  <a:lnTo>
                    <a:pt x="17356" y="2182"/>
                  </a:lnTo>
                  <a:lnTo>
                    <a:pt x="4122" y="2182"/>
                  </a:lnTo>
                  <a:lnTo>
                    <a:pt x="4122" y="1974"/>
                  </a:lnTo>
                  <a:cubicBezTo>
                    <a:pt x="4122" y="1779"/>
                    <a:pt x="4122" y="1631"/>
                    <a:pt x="4136" y="1506"/>
                  </a:cubicBezTo>
                  <a:cubicBezTo>
                    <a:pt x="4150" y="1381"/>
                    <a:pt x="4178" y="1278"/>
                    <a:pt x="4235" y="1173"/>
                  </a:cubicBezTo>
                  <a:cubicBezTo>
                    <a:pt x="4306" y="1058"/>
                    <a:pt x="4417" y="955"/>
                    <a:pt x="4559" y="870"/>
                  </a:cubicBezTo>
                  <a:cubicBezTo>
                    <a:pt x="4732" y="765"/>
                    <a:pt x="4949" y="688"/>
                    <a:pt x="5189" y="652"/>
                  </a:cubicBezTo>
                  <a:cubicBezTo>
                    <a:pt x="5381" y="623"/>
                    <a:pt x="5580" y="619"/>
                    <a:pt x="5777" y="620"/>
                  </a:cubicBezTo>
                  <a:cubicBezTo>
                    <a:pt x="6135" y="620"/>
                    <a:pt x="6550" y="614"/>
                    <a:pt x="6936" y="610"/>
                  </a:cubicBezTo>
                  <a:lnTo>
                    <a:pt x="6944" y="610"/>
                  </a:lnTo>
                  <a:cubicBezTo>
                    <a:pt x="6952" y="499"/>
                    <a:pt x="6951" y="384"/>
                    <a:pt x="6944" y="270"/>
                  </a:cubicBezTo>
                  <a:cubicBezTo>
                    <a:pt x="6939" y="180"/>
                    <a:pt x="6930" y="90"/>
                    <a:pt x="6917" y="0"/>
                  </a:cubicBezTo>
                  <a:lnTo>
                    <a:pt x="6909" y="0"/>
                  </a:lnTo>
                  <a:cubicBezTo>
                    <a:pt x="6746" y="6"/>
                    <a:pt x="6583" y="9"/>
                    <a:pt x="6420" y="10"/>
                  </a:cubicBezTo>
                  <a:cubicBezTo>
                    <a:pt x="6134" y="12"/>
                    <a:pt x="5847" y="7"/>
                    <a:pt x="5560" y="14"/>
                  </a:cubicBezTo>
                  <a:close/>
                </a:path>
              </a:pathLst>
            </a:custGeom>
            <a:solidFill>
              <a:schemeClr val="accent1"/>
            </a:solidFill>
            <a:ln w="19050" cap="flat">
              <a:solidFill>
                <a:schemeClr val="tx1"/>
              </a:solidFill>
              <a:miter lim="400000"/>
            </a:ln>
            <a:effectLst/>
          </p:spPr>
          <p:txBody>
            <a:bodyPr wrap="square" lIns="20092" tIns="20092" rIns="20092" bIns="20092" numCol="1" anchor="ctr">
              <a:noAutofit/>
            </a:bodyPr>
            <a:lstStyle/>
            <a:p>
              <a:endParaRPr>
                <a:cs typeface="微软雅黑" panose="020B0503020204020204" pitchFamily="34" charset="-122"/>
              </a:endParaRPr>
            </a:p>
          </p:txBody>
        </p:sp>
        <p:grpSp>
          <p:nvGrpSpPr>
            <p:cNvPr id="50" name="Group 51151">
              <a:extLst>
                <a:ext uri="{FF2B5EF4-FFF2-40B4-BE49-F238E27FC236}">
                  <a16:creationId xmlns:a16="http://schemas.microsoft.com/office/drawing/2014/main" id="{51BF8DD9-0AF0-1A45-75E5-59F84A07C2B8}"/>
                </a:ext>
              </a:extLst>
            </p:cNvPr>
            <p:cNvGrpSpPr/>
            <p:nvPr/>
          </p:nvGrpSpPr>
          <p:grpSpPr>
            <a:xfrm>
              <a:off x="2114156" y="1347216"/>
              <a:ext cx="911505" cy="776564"/>
              <a:chOff x="0" y="0"/>
              <a:chExt cx="1069169" cy="1352543"/>
            </a:xfrm>
          </p:grpSpPr>
          <p:sp>
            <p:nvSpPr>
              <p:cNvPr id="56" name="Shape 51147">
                <a:extLst>
                  <a:ext uri="{FF2B5EF4-FFF2-40B4-BE49-F238E27FC236}">
                    <a16:creationId xmlns:a16="http://schemas.microsoft.com/office/drawing/2014/main" id="{2F375C2D-E6C1-CFB1-87DE-AB5378AD2DB0}"/>
                  </a:ext>
                </a:extLst>
              </p:cNvPr>
              <p:cNvSpPr/>
              <p:nvPr/>
            </p:nvSpPr>
            <p:spPr>
              <a:xfrm>
                <a:off x="0" y="0"/>
                <a:ext cx="872729" cy="391208"/>
              </a:xfrm>
              <a:custGeom>
                <a:avLst/>
                <a:gdLst/>
                <a:ahLst/>
                <a:cxnLst>
                  <a:cxn ang="0">
                    <a:pos x="wd2" y="hd2"/>
                  </a:cxn>
                  <a:cxn ang="5400000">
                    <a:pos x="wd2" y="hd2"/>
                  </a:cxn>
                  <a:cxn ang="10800000">
                    <a:pos x="wd2" y="hd2"/>
                  </a:cxn>
                  <a:cxn ang="16200000">
                    <a:pos x="wd2" y="hd2"/>
                  </a:cxn>
                </a:cxnLst>
                <a:rect l="0" t="0" r="r" b="b"/>
                <a:pathLst>
                  <a:path w="21600" h="21600" extrusionOk="0">
                    <a:moveTo>
                      <a:pt x="0" y="1823"/>
                    </a:moveTo>
                    <a:lnTo>
                      <a:pt x="21600" y="0"/>
                    </a:lnTo>
                    <a:lnTo>
                      <a:pt x="21456" y="21600"/>
                    </a:lnTo>
                    <a:lnTo>
                      <a:pt x="707" y="21600"/>
                    </a:lnTo>
                    <a:lnTo>
                      <a:pt x="0" y="1823"/>
                    </a:lnTo>
                    <a:close/>
                  </a:path>
                </a:pathLst>
              </a:custGeom>
              <a:solidFill>
                <a:srgbClr val="B9B9B9"/>
              </a:solidFill>
              <a:ln w="19050" cap="flat">
                <a:solidFill>
                  <a:schemeClr val="tx1"/>
                </a:solidFill>
                <a:miter lim="400000"/>
              </a:ln>
              <a:effectLst/>
            </p:spPr>
            <p:txBody>
              <a:bodyPr wrap="square" lIns="0" tIns="0" rIns="0" bIns="0" numCol="1" anchor="t">
                <a:noAutofit/>
              </a:bodyPr>
              <a:lstStyle/>
              <a:p>
                <a:endParaRPr sz="2800" b="1">
                  <a:latin typeface="+mj-ea"/>
                  <a:ea typeface="+mj-ea"/>
                  <a:cs typeface="微软雅黑" panose="020B0503020204020204" pitchFamily="34" charset="-122"/>
                </a:endParaRPr>
              </a:p>
            </p:txBody>
          </p:sp>
          <p:grpSp>
            <p:nvGrpSpPr>
              <p:cNvPr id="57" name="Group 51150">
                <a:extLst>
                  <a:ext uri="{FF2B5EF4-FFF2-40B4-BE49-F238E27FC236}">
                    <a16:creationId xmlns:a16="http://schemas.microsoft.com/office/drawing/2014/main" id="{4F1377C5-1707-3B3E-F00D-7CAD8F7FFB4F}"/>
                  </a:ext>
                </a:extLst>
              </p:cNvPr>
              <p:cNvGrpSpPr/>
              <p:nvPr/>
            </p:nvGrpSpPr>
            <p:grpSpPr>
              <a:xfrm>
                <a:off x="12700" y="381091"/>
                <a:ext cx="1056470" cy="971453"/>
                <a:chOff x="0" y="0"/>
                <a:chExt cx="1056469" cy="971451"/>
              </a:xfrm>
            </p:grpSpPr>
            <p:sp>
              <p:nvSpPr>
                <p:cNvPr id="58" name="Shape 51148">
                  <a:extLst>
                    <a:ext uri="{FF2B5EF4-FFF2-40B4-BE49-F238E27FC236}">
                      <a16:creationId xmlns:a16="http://schemas.microsoft.com/office/drawing/2014/main" id="{9F11CE7C-BBEE-13F8-B223-65C8FA2FDECD}"/>
                    </a:ext>
                  </a:extLst>
                </p:cNvPr>
                <p:cNvSpPr/>
                <p:nvPr/>
              </p:nvSpPr>
              <p:spPr>
                <a:xfrm>
                  <a:off x="0" y="0"/>
                  <a:ext cx="1056470" cy="971452"/>
                </a:xfrm>
                <a:custGeom>
                  <a:avLst/>
                  <a:gdLst/>
                  <a:ahLst/>
                  <a:cxnLst>
                    <a:cxn ang="0">
                      <a:pos x="wd2" y="hd2"/>
                    </a:cxn>
                    <a:cxn ang="5400000">
                      <a:pos x="wd2" y="hd2"/>
                    </a:cxn>
                    <a:cxn ang="10800000">
                      <a:pos x="wd2" y="hd2"/>
                    </a:cxn>
                    <a:cxn ang="16200000">
                      <a:pos x="wd2" y="hd2"/>
                    </a:cxn>
                  </a:cxnLst>
                  <a:rect l="0" t="0" r="r" b="b"/>
                  <a:pathLst>
                    <a:path w="21187" h="21523" extrusionOk="0">
                      <a:moveTo>
                        <a:pt x="2481" y="21355"/>
                      </a:moveTo>
                      <a:cubicBezTo>
                        <a:pt x="2737" y="21388"/>
                        <a:pt x="2995" y="21408"/>
                        <a:pt x="3254" y="21418"/>
                      </a:cubicBezTo>
                      <a:cubicBezTo>
                        <a:pt x="7809" y="21600"/>
                        <a:pt x="12373" y="21490"/>
                        <a:pt x="16933" y="21492"/>
                      </a:cubicBezTo>
                      <a:cubicBezTo>
                        <a:pt x="17590" y="21492"/>
                        <a:pt x="18257" y="21494"/>
                        <a:pt x="18876" y="21310"/>
                      </a:cubicBezTo>
                      <a:cubicBezTo>
                        <a:pt x="19533" y="21115"/>
                        <a:pt x="20081" y="20727"/>
                        <a:pt x="20377" y="20210"/>
                      </a:cubicBezTo>
                      <a:cubicBezTo>
                        <a:pt x="20518" y="19964"/>
                        <a:pt x="20594" y="19698"/>
                        <a:pt x="20662" y="19432"/>
                      </a:cubicBezTo>
                      <a:cubicBezTo>
                        <a:pt x="21600" y="15765"/>
                        <a:pt x="21180" y="11979"/>
                        <a:pt x="20195" y="8330"/>
                      </a:cubicBezTo>
                      <a:cubicBezTo>
                        <a:pt x="19470" y="5645"/>
                        <a:pt x="18432" y="2956"/>
                        <a:pt x="17144" y="209"/>
                      </a:cubicBezTo>
                      <a:lnTo>
                        <a:pt x="318" y="0"/>
                      </a:lnTo>
                      <a:cubicBezTo>
                        <a:pt x="1069" y="3610"/>
                        <a:pt x="1741" y="7202"/>
                        <a:pt x="2307" y="10814"/>
                      </a:cubicBezTo>
                      <a:cubicBezTo>
                        <a:pt x="2600" y="12681"/>
                        <a:pt x="2726" y="14630"/>
                        <a:pt x="2829" y="16352"/>
                      </a:cubicBezTo>
                      <a:cubicBezTo>
                        <a:pt x="2884" y="17282"/>
                        <a:pt x="2853" y="18212"/>
                        <a:pt x="2627" y="18992"/>
                      </a:cubicBezTo>
                      <a:cubicBezTo>
                        <a:pt x="2439" y="19640"/>
                        <a:pt x="2101" y="20189"/>
                        <a:pt x="1473" y="20418"/>
                      </a:cubicBezTo>
                      <a:cubicBezTo>
                        <a:pt x="935" y="20615"/>
                        <a:pt x="340" y="20409"/>
                        <a:pt x="0" y="19907"/>
                      </a:cubicBezTo>
                      <a:cubicBezTo>
                        <a:pt x="359" y="20473"/>
                        <a:pt x="878" y="20905"/>
                        <a:pt x="1480" y="21133"/>
                      </a:cubicBezTo>
                      <a:cubicBezTo>
                        <a:pt x="1803" y="21256"/>
                        <a:pt x="2142" y="21311"/>
                        <a:pt x="2481" y="21355"/>
                      </a:cubicBezTo>
                      <a:close/>
                    </a:path>
                  </a:pathLst>
                </a:custGeom>
                <a:solidFill>
                  <a:srgbClr val="E5E5E5"/>
                </a:solidFill>
                <a:ln w="19050" cap="flat">
                  <a:solidFill>
                    <a:schemeClr val="tx1"/>
                  </a:solidFill>
                  <a:miter lim="400000"/>
                </a:ln>
                <a:effectLst/>
              </p:spPr>
              <p:txBody>
                <a:bodyPr wrap="square" lIns="26789" tIns="26789" rIns="26789" bIns="26789" numCol="1" anchor="ctr">
                  <a:noAutofit/>
                </a:bodyPr>
                <a:lstStyle/>
                <a:p>
                  <a:endParaRPr sz="2800" b="1">
                    <a:latin typeface="+mj-ea"/>
                    <a:ea typeface="+mj-ea"/>
                    <a:cs typeface="微软雅黑" panose="020B0503020204020204" pitchFamily="34" charset="-122"/>
                  </a:endParaRPr>
                </a:p>
              </p:txBody>
            </p:sp>
            <p:sp>
              <p:nvSpPr>
                <p:cNvPr id="59" name="Shape 51149">
                  <a:extLst>
                    <a:ext uri="{FF2B5EF4-FFF2-40B4-BE49-F238E27FC236}">
                      <a16:creationId xmlns:a16="http://schemas.microsoft.com/office/drawing/2014/main" id="{5C56EF4D-28CD-7261-500F-3FB831C46223}"/>
                    </a:ext>
                  </a:extLst>
                </p:cNvPr>
                <p:cNvSpPr/>
                <p:nvPr/>
              </p:nvSpPr>
              <p:spPr>
                <a:xfrm>
                  <a:off x="326296" y="209011"/>
                  <a:ext cx="508001" cy="506170"/>
                </a:xfrm>
                <a:prstGeom prst="rect">
                  <a:avLst/>
                </a:prstGeom>
                <a:noFill/>
                <a:ln w="19050" cap="flat">
                  <a:noFill/>
                  <a:miter lim="400000"/>
                </a:ln>
                <a:effectLst/>
              </p:spPr>
              <p:txBody>
                <a:bodyPr wrap="square" lIns="0" tIns="0" rIns="0" bIns="0" numCol="1" anchor="ctr">
                  <a:noAutofit/>
                </a:bodyPr>
                <a:lstStyle>
                  <a:lvl1pPr defTabSz="584200">
                    <a:lnSpc>
                      <a:spcPct val="100000"/>
                    </a:lnSpc>
                    <a:spcBef>
                      <a:spcPts val="0"/>
                    </a:spcBef>
                    <a:defRPr sz="3500" cap="all">
                      <a:solidFill>
                        <a:srgbClr val="262626"/>
                      </a:solidFill>
                    </a:defRPr>
                  </a:lvl1pPr>
                </a:lstStyle>
                <a:p>
                  <a:r>
                    <a:rPr sz="2400" b="1" dirty="0">
                      <a:solidFill>
                        <a:schemeClr val="tx1"/>
                      </a:solidFill>
                      <a:latin typeface="+mj-ea"/>
                      <a:ea typeface="+mj-ea"/>
                      <a:cs typeface="微软雅黑" panose="020B0503020204020204" pitchFamily="34" charset="-122"/>
                    </a:rPr>
                    <a:t>01</a:t>
                  </a:r>
                </a:p>
              </p:txBody>
            </p:sp>
          </p:grpSp>
        </p:grpSp>
        <p:sp>
          <p:nvSpPr>
            <p:cNvPr id="53" name="Shape 51155">
              <a:extLst>
                <a:ext uri="{FF2B5EF4-FFF2-40B4-BE49-F238E27FC236}">
                  <a16:creationId xmlns:a16="http://schemas.microsoft.com/office/drawing/2014/main" id="{7C747BBD-B77F-8148-2FC4-AFDDC7AA1A48}"/>
                </a:ext>
              </a:extLst>
            </p:cNvPr>
            <p:cNvSpPr/>
            <p:nvPr/>
          </p:nvSpPr>
          <p:spPr>
            <a:xfrm>
              <a:off x="2373883" y="3578588"/>
              <a:ext cx="405031" cy="211976"/>
            </a:xfrm>
            <a:custGeom>
              <a:avLst/>
              <a:gdLst/>
              <a:ahLst/>
              <a:cxnLst>
                <a:cxn ang="0">
                  <a:pos x="wd2" y="hd2"/>
                </a:cxn>
                <a:cxn ang="5400000">
                  <a:pos x="wd2" y="hd2"/>
                </a:cxn>
                <a:cxn ang="10800000">
                  <a:pos x="wd2" y="hd2"/>
                </a:cxn>
                <a:cxn ang="16200000">
                  <a:pos x="wd2" y="hd2"/>
                </a:cxn>
              </a:cxnLst>
              <a:rect l="0" t="0" r="r" b="b"/>
              <a:pathLst>
                <a:path w="21600" h="21345" extrusionOk="0">
                  <a:moveTo>
                    <a:pt x="3348" y="2"/>
                  </a:moveTo>
                  <a:cubicBezTo>
                    <a:pt x="1989" y="2"/>
                    <a:pt x="0" y="1403"/>
                    <a:pt x="0" y="2554"/>
                  </a:cubicBezTo>
                  <a:cubicBezTo>
                    <a:pt x="0" y="4074"/>
                    <a:pt x="0" y="9708"/>
                    <a:pt x="0" y="11941"/>
                  </a:cubicBezTo>
                  <a:lnTo>
                    <a:pt x="787" y="9825"/>
                  </a:lnTo>
                  <a:cubicBezTo>
                    <a:pt x="1450" y="8140"/>
                    <a:pt x="3062" y="7455"/>
                    <a:pt x="4387" y="8299"/>
                  </a:cubicBezTo>
                  <a:lnTo>
                    <a:pt x="10982" y="12492"/>
                  </a:lnTo>
                  <a:cubicBezTo>
                    <a:pt x="12306" y="13336"/>
                    <a:pt x="12845" y="15385"/>
                    <a:pt x="12182" y="17070"/>
                  </a:cubicBezTo>
                  <a:cubicBezTo>
                    <a:pt x="12182" y="17070"/>
                    <a:pt x="10810" y="20494"/>
                    <a:pt x="10810" y="20494"/>
                  </a:cubicBezTo>
                  <a:cubicBezTo>
                    <a:pt x="11174" y="21294"/>
                    <a:pt x="11975" y="21582"/>
                    <a:pt x="12615" y="21135"/>
                  </a:cubicBezTo>
                  <a:cubicBezTo>
                    <a:pt x="13068" y="20819"/>
                    <a:pt x="13116" y="19783"/>
                    <a:pt x="12988" y="18904"/>
                  </a:cubicBezTo>
                  <a:lnTo>
                    <a:pt x="13281" y="18750"/>
                  </a:lnTo>
                  <a:cubicBezTo>
                    <a:pt x="13637" y="19575"/>
                    <a:pt x="14457" y="19883"/>
                    <a:pt x="15106" y="19429"/>
                  </a:cubicBezTo>
                  <a:cubicBezTo>
                    <a:pt x="15579" y="19099"/>
                    <a:pt x="15717" y="17972"/>
                    <a:pt x="15620" y="17070"/>
                  </a:cubicBezTo>
                  <a:lnTo>
                    <a:pt x="15882" y="16890"/>
                  </a:lnTo>
                  <a:cubicBezTo>
                    <a:pt x="16417" y="17509"/>
                    <a:pt x="17213" y="18017"/>
                    <a:pt x="17687" y="17685"/>
                  </a:cubicBezTo>
                  <a:cubicBezTo>
                    <a:pt x="18337" y="17232"/>
                    <a:pt x="18458" y="16177"/>
                    <a:pt x="18101" y="15351"/>
                  </a:cubicBezTo>
                  <a:lnTo>
                    <a:pt x="14037" y="6157"/>
                  </a:lnTo>
                  <a:lnTo>
                    <a:pt x="12030" y="8530"/>
                  </a:lnTo>
                  <a:cubicBezTo>
                    <a:pt x="12030" y="8530"/>
                    <a:pt x="8903" y="8772"/>
                    <a:pt x="8390" y="8119"/>
                  </a:cubicBezTo>
                  <a:cubicBezTo>
                    <a:pt x="7855" y="7440"/>
                    <a:pt x="8047" y="3387"/>
                    <a:pt x="8047" y="3387"/>
                  </a:cubicBezTo>
                  <a:lnTo>
                    <a:pt x="10729" y="2"/>
                  </a:lnTo>
                  <a:cubicBezTo>
                    <a:pt x="10729" y="2"/>
                    <a:pt x="6106" y="2"/>
                    <a:pt x="3348" y="2"/>
                  </a:cubicBezTo>
                  <a:close/>
                  <a:moveTo>
                    <a:pt x="12877" y="15"/>
                  </a:moveTo>
                  <a:lnTo>
                    <a:pt x="10195" y="3426"/>
                  </a:lnTo>
                  <a:lnTo>
                    <a:pt x="9529" y="4285"/>
                  </a:lnTo>
                  <a:cubicBezTo>
                    <a:pt x="9529" y="4285"/>
                    <a:pt x="9332" y="5791"/>
                    <a:pt x="9852" y="6452"/>
                  </a:cubicBezTo>
                  <a:cubicBezTo>
                    <a:pt x="10337" y="7069"/>
                    <a:pt x="11536" y="6837"/>
                    <a:pt x="11536" y="6837"/>
                  </a:cubicBezTo>
                  <a:lnTo>
                    <a:pt x="14874" y="3426"/>
                  </a:lnTo>
                  <a:lnTo>
                    <a:pt x="19583" y="14518"/>
                  </a:lnTo>
                  <a:cubicBezTo>
                    <a:pt x="19583" y="14518"/>
                    <a:pt x="21600" y="14512"/>
                    <a:pt x="21600" y="13659"/>
                  </a:cubicBezTo>
                  <a:cubicBezTo>
                    <a:pt x="21599" y="8488"/>
                    <a:pt x="21600" y="5991"/>
                    <a:pt x="21600" y="4285"/>
                  </a:cubicBezTo>
                  <a:cubicBezTo>
                    <a:pt x="21600" y="4285"/>
                    <a:pt x="20806" y="2570"/>
                    <a:pt x="20511" y="2195"/>
                  </a:cubicBezTo>
                  <a:cubicBezTo>
                    <a:pt x="20237" y="1847"/>
                    <a:pt x="19177" y="41"/>
                    <a:pt x="17556" y="15"/>
                  </a:cubicBezTo>
                  <a:cubicBezTo>
                    <a:pt x="15583" y="-18"/>
                    <a:pt x="12877" y="15"/>
                    <a:pt x="12877" y="15"/>
                  </a:cubicBezTo>
                  <a:close/>
                  <a:moveTo>
                    <a:pt x="2854" y="9581"/>
                  </a:moveTo>
                  <a:cubicBezTo>
                    <a:pt x="2609" y="9684"/>
                    <a:pt x="2403" y="9906"/>
                    <a:pt x="2279" y="10222"/>
                  </a:cubicBezTo>
                  <a:lnTo>
                    <a:pt x="776" y="14031"/>
                  </a:lnTo>
                  <a:cubicBezTo>
                    <a:pt x="528" y="14662"/>
                    <a:pt x="723" y="15433"/>
                    <a:pt x="1220" y="15749"/>
                  </a:cubicBezTo>
                  <a:cubicBezTo>
                    <a:pt x="1717" y="16065"/>
                    <a:pt x="2323" y="15804"/>
                    <a:pt x="2571" y="15172"/>
                  </a:cubicBezTo>
                  <a:cubicBezTo>
                    <a:pt x="2571" y="15172"/>
                    <a:pt x="4074" y="11363"/>
                    <a:pt x="4074" y="11363"/>
                  </a:cubicBezTo>
                  <a:cubicBezTo>
                    <a:pt x="4323" y="10732"/>
                    <a:pt x="4117" y="9962"/>
                    <a:pt x="3620" y="9645"/>
                  </a:cubicBezTo>
                  <a:cubicBezTo>
                    <a:pt x="3372" y="9487"/>
                    <a:pt x="3098" y="9478"/>
                    <a:pt x="2854" y="9581"/>
                  </a:cubicBezTo>
                  <a:close/>
                  <a:moveTo>
                    <a:pt x="5254" y="11107"/>
                  </a:moveTo>
                  <a:cubicBezTo>
                    <a:pt x="5009" y="11210"/>
                    <a:pt x="4793" y="11432"/>
                    <a:pt x="4669" y="11748"/>
                  </a:cubicBezTo>
                  <a:lnTo>
                    <a:pt x="3176" y="15557"/>
                  </a:lnTo>
                  <a:cubicBezTo>
                    <a:pt x="2928" y="16188"/>
                    <a:pt x="3123" y="16958"/>
                    <a:pt x="3620" y="17275"/>
                  </a:cubicBezTo>
                  <a:cubicBezTo>
                    <a:pt x="4117" y="17591"/>
                    <a:pt x="4723" y="17330"/>
                    <a:pt x="4971" y="16698"/>
                  </a:cubicBezTo>
                  <a:cubicBezTo>
                    <a:pt x="4971" y="16698"/>
                    <a:pt x="6474" y="12889"/>
                    <a:pt x="6474" y="12889"/>
                  </a:cubicBezTo>
                  <a:cubicBezTo>
                    <a:pt x="6723" y="12258"/>
                    <a:pt x="6517" y="11488"/>
                    <a:pt x="6020" y="11171"/>
                  </a:cubicBezTo>
                  <a:cubicBezTo>
                    <a:pt x="5772" y="11013"/>
                    <a:pt x="5498" y="11004"/>
                    <a:pt x="5254" y="11107"/>
                  </a:cubicBezTo>
                  <a:close/>
                  <a:moveTo>
                    <a:pt x="7654" y="12633"/>
                  </a:moveTo>
                  <a:cubicBezTo>
                    <a:pt x="7410" y="12736"/>
                    <a:pt x="7193" y="12958"/>
                    <a:pt x="7069" y="13274"/>
                  </a:cubicBezTo>
                  <a:lnTo>
                    <a:pt x="5566" y="17083"/>
                  </a:lnTo>
                  <a:cubicBezTo>
                    <a:pt x="5318" y="17714"/>
                    <a:pt x="5523" y="18485"/>
                    <a:pt x="6020" y="18801"/>
                  </a:cubicBezTo>
                  <a:cubicBezTo>
                    <a:pt x="6517" y="19117"/>
                    <a:pt x="7123" y="18855"/>
                    <a:pt x="7371" y="18224"/>
                  </a:cubicBezTo>
                  <a:cubicBezTo>
                    <a:pt x="7371" y="18224"/>
                    <a:pt x="8874" y="14415"/>
                    <a:pt x="8874" y="14415"/>
                  </a:cubicBezTo>
                  <a:cubicBezTo>
                    <a:pt x="9123" y="13784"/>
                    <a:pt x="8917" y="13014"/>
                    <a:pt x="8420" y="12697"/>
                  </a:cubicBezTo>
                  <a:cubicBezTo>
                    <a:pt x="8172" y="12539"/>
                    <a:pt x="7898" y="12530"/>
                    <a:pt x="7654" y="12633"/>
                  </a:cubicBezTo>
                  <a:close/>
                  <a:moveTo>
                    <a:pt x="10054" y="14159"/>
                  </a:moveTo>
                  <a:cubicBezTo>
                    <a:pt x="9809" y="14262"/>
                    <a:pt x="9593" y="14484"/>
                    <a:pt x="9469" y="14800"/>
                  </a:cubicBezTo>
                  <a:lnTo>
                    <a:pt x="7966" y="18609"/>
                  </a:lnTo>
                  <a:cubicBezTo>
                    <a:pt x="7718" y="19240"/>
                    <a:pt x="7923" y="20010"/>
                    <a:pt x="8420" y="20327"/>
                  </a:cubicBezTo>
                  <a:cubicBezTo>
                    <a:pt x="8917" y="20643"/>
                    <a:pt x="9523" y="20395"/>
                    <a:pt x="9771" y="19763"/>
                  </a:cubicBezTo>
                  <a:lnTo>
                    <a:pt x="11274" y="15941"/>
                  </a:lnTo>
                  <a:cubicBezTo>
                    <a:pt x="11523" y="15310"/>
                    <a:pt x="11317" y="14539"/>
                    <a:pt x="10820" y="14223"/>
                  </a:cubicBezTo>
                  <a:cubicBezTo>
                    <a:pt x="10572" y="14065"/>
                    <a:pt x="10298" y="14056"/>
                    <a:pt x="10054" y="14159"/>
                  </a:cubicBezTo>
                  <a:close/>
                </a:path>
              </a:pathLst>
            </a:custGeom>
            <a:solidFill>
              <a:srgbClr val="FFFFFF"/>
            </a:solidFill>
            <a:ln w="12700" cap="flat">
              <a:solidFill>
                <a:schemeClr val="tx1"/>
              </a:solidFill>
              <a:miter lim="400000"/>
            </a:ln>
            <a:effectLst/>
          </p:spPr>
          <p:txBody>
            <a:bodyPr wrap="square" lIns="0" tIns="0" rIns="0" bIns="0" numCol="1" anchor="b">
              <a:noAutofit/>
            </a:bodyPr>
            <a:lstStyle/>
            <a:p>
              <a:pPr>
                <a:spcBef>
                  <a:spcPts val="0"/>
                </a:spcBef>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80"/>
            </a:p>
          </p:txBody>
        </p:sp>
        <p:sp>
          <p:nvSpPr>
            <p:cNvPr id="64" name="文本框 63">
              <a:extLst>
                <a:ext uri="{FF2B5EF4-FFF2-40B4-BE49-F238E27FC236}">
                  <a16:creationId xmlns:a16="http://schemas.microsoft.com/office/drawing/2014/main" id="{68D9CB8D-D7E1-D32E-3EFE-FAE9438F6FC1}"/>
                </a:ext>
              </a:extLst>
            </p:cNvPr>
            <p:cNvSpPr txBox="1"/>
            <p:nvPr/>
          </p:nvSpPr>
          <p:spPr>
            <a:xfrm>
              <a:off x="1992299" y="2298628"/>
              <a:ext cx="1237038" cy="338554"/>
            </a:xfrm>
            <a:prstGeom prst="rect">
              <a:avLst/>
            </a:prstGeom>
            <a:noFill/>
          </p:spPr>
          <p:txBody>
            <a:bodyPr wrap="square" rtlCol="0">
              <a:spAutoFit/>
            </a:bodyPr>
            <a:lstStyle/>
            <a:p>
              <a:r>
                <a:rPr lang="zh-CN" altLang="en-US" sz="1600" b="1" dirty="0">
                  <a:solidFill>
                    <a:schemeClr val="bg1"/>
                  </a:solidFill>
                  <a:latin typeface="+mj-ea"/>
                  <a:ea typeface="+mj-ea"/>
                </a:rPr>
                <a:t>请输入标题</a:t>
              </a:r>
            </a:p>
          </p:txBody>
        </p:sp>
        <p:sp>
          <p:nvSpPr>
            <p:cNvPr id="65" name="文本占位符 5">
              <a:extLst>
                <a:ext uri="{FF2B5EF4-FFF2-40B4-BE49-F238E27FC236}">
                  <a16:creationId xmlns:a16="http://schemas.microsoft.com/office/drawing/2014/main" id="{0EEA9236-D2D9-23B9-7C7A-8D4024FC9A07}"/>
                </a:ext>
              </a:extLst>
            </p:cNvPr>
            <p:cNvSpPr txBox="1">
              <a:spLocks/>
            </p:cNvSpPr>
            <p:nvPr/>
          </p:nvSpPr>
          <p:spPr>
            <a:xfrm>
              <a:off x="1934426" y="2595522"/>
              <a:ext cx="1352784" cy="82529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100" dirty="0" err="1">
                  <a:solidFill>
                    <a:schemeClr val="bg1"/>
                  </a:solidFill>
                  <a:latin typeface="+mn-ea"/>
                </a:rPr>
                <a:t>单击此处添加</a:t>
              </a:r>
              <a:r>
                <a:rPr lang="zh-CN" altLang="en-US" sz="1100" dirty="0">
                  <a:solidFill>
                    <a:schemeClr val="bg1"/>
                  </a:solidFill>
                  <a:latin typeface="+mn-ea"/>
                </a:rPr>
                <a:t>文本</a:t>
              </a:r>
              <a:r>
                <a:rPr lang="en-GB" altLang="zh-CN" sz="1100" dirty="0" err="1">
                  <a:solidFill>
                    <a:schemeClr val="bg1"/>
                  </a:solidFill>
                  <a:latin typeface="+mn-ea"/>
                </a:rPr>
                <a:t>单击此处添加</a:t>
              </a:r>
              <a:r>
                <a:rPr lang="zh-CN" altLang="en-US" sz="1100" dirty="0">
                  <a:solidFill>
                    <a:schemeClr val="bg1"/>
                  </a:solidFill>
                  <a:latin typeface="+mn-ea"/>
                </a:rPr>
                <a:t>文本</a:t>
              </a:r>
              <a:r>
                <a:rPr lang="en-GB" altLang="zh-CN" sz="1100" dirty="0" err="1">
                  <a:solidFill>
                    <a:schemeClr val="bg1"/>
                  </a:solidFill>
                  <a:latin typeface="+mn-ea"/>
                </a:rPr>
                <a:t>单击此处添加</a:t>
              </a:r>
              <a:r>
                <a:rPr lang="zh-CN" altLang="en-US" sz="1100" dirty="0">
                  <a:solidFill>
                    <a:schemeClr val="bg1"/>
                  </a:solidFill>
                  <a:latin typeface="+mn-ea"/>
                </a:rPr>
                <a:t>文本</a:t>
              </a:r>
              <a:endParaRPr lang="en-GB" altLang="zh-CN" sz="1100" dirty="0">
                <a:solidFill>
                  <a:schemeClr val="bg1"/>
                </a:solidFill>
                <a:latin typeface="+mn-ea"/>
              </a:endParaRPr>
            </a:p>
          </p:txBody>
        </p:sp>
      </p:grpSp>
      <p:grpSp>
        <p:nvGrpSpPr>
          <p:cNvPr id="74" name="组合 73">
            <a:extLst>
              <a:ext uri="{FF2B5EF4-FFF2-40B4-BE49-F238E27FC236}">
                <a16:creationId xmlns:a16="http://schemas.microsoft.com/office/drawing/2014/main" id="{267AB128-AAEA-4482-892A-E1CCAB519DF9}"/>
              </a:ext>
            </a:extLst>
          </p:cNvPr>
          <p:cNvGrpSpPr/>
          <p:nvPr/>
        </p:nvGrpSpPr>
        <p:grpSpPr>
          <a:xfrm>
            <a:off x="3986513" y="1347216"/>
            <a:ext cx="1949499" cy="2765899"/>
            <a:chOff x="3986513" y="1347216"/>
            <a:chExt cx="1949499" cy="2765899"/>
          </a:xfrm>
        </p:grpSpPr>
        <p:sp>
          <p:nvSpPr>
            <p:cNvPr id="24" name="Shape 51171">
              <a:extLst>
                <a:ext uri="{FF2B5EF4-FFF2-40B4-BE49-F238E27FC236}">
                  <a16:creationId xmlns:a16="http://schemas.microsoft.com/office/drawing/2014/main" id="{D0DD8B2D-21D7-7485-2272-2735DDAEEEF6}"/>
                </a:ext>
              </a:extLst>
            </p:cNvPr>
            <p:cNvSpPr/>
            <p:nvPr/>
          </p:nvSpPr>
          <p:spPr>
            <a:xfrm>
              <a:off x="4442721" y="1570005"/>
              <a:ext cx="160104" cy="531625"/>
            </a:xfrm>
            <a:custGeom>
              <a:avLst/>
              <a:gdLst/>
              <a:ahLst/>
              <a:cxnLst>
                <a:cxn ang="0">
                  <a:pos x="wd2" y="hd2"/>
                </a:cxn>
                <a:cxn ang="5400000">
                  <a:pos x="wd2" y="hd2"/>
                </a:cxn>
                <a:cxn ang="10800000">
                  <a:pos x="wd2" y="hd2"/>
                </a:cxn>
                <a:cxn ang="16200000">
                  <a:pos x="wd2" y="hd2"/>
                </a:cxn>
              </a:cxnLst>
              <a:rect l="0" t="0" r="r" b="b"/>
              <a:pathLst>
                <a:path w="20335" h="21404" extrusionOk="0">
                  <a:moveTo>
                    <a:pt x="5561" y="0"/>
                  </a:moveTo>
                  <a:cubicBezTo>
                    <a:pt x="3490" y="3352"/>
                    <a:pt x="1827" y="6693"/>
                    <a:pt x="603" y="10064"/>
                  </a:cubicBezTo>
                  <a:cubicBezTo>
                    <a:pt x="-300" y="12552"/>
                    <a:pt x="-60" y="15221"/>
                    <a:pt x="486" y="17440"/>
                  </a:cubicBezTo>
                  <a:cubicBezTo>
                    <a:pt x="690" y="18270"/>
                    <a:pt x="1189" y="19046"/>
                    <a:pt x="2270" y="19768"/>
                  </a:cubicBezTo>
                  <a:cubicBezTo>
                    <a:pt x="2660" y="20029"/>
                    <a:pt x="3135" y="20284"/>
                    <a:pt x="3748" y="20524"/>
                  </a:cubicBezTo>
                  <a:cubicBezTo>
                    <a:pt x="4428" y="20791"/>
                    <a:pt x="5289" y="21045"/>
                    <a:pt x="6545" y="21209"/>
                  </a:cubicBezTo>
                  <a:cubicBezTo>
                    <a:pt x="9548" y="21600"/>
                    <a:pt x="13362" y="21369"/>
                    <a:pt x="15890" y="20815"/>
                  </a:cubicBezTo>
                  <a:cubicBezTo>
                    <a:pt x="18475" y="20249"/>
                    <a:pt x="19397" y="19454"/>
                    <a:pt x="19850" y="18674"/>
                  </a:cubicBezTo>
                  <a:cubicBezTo>
                    <a:pt x="21300" y="16179"/>
                    <a:pt x="19245" y="13661"/>
                    <a:pt x="17034" y="11192"/>
                  </a:cubicBezTo>
                  <a:cubicBezTo>
                    <a:pt x="15283" y="9237"/>
                    <a:pt x="13567" y="7271"/>
                    <a:pt x="11577" y="5312"/>
                  </a:cubicBezTo>
                  <a:cubicBezTo>
                    <a:pt x="9772" y="3534"/>
                    <a:pt x="7741" y="1763"/>
                    <a:pt x="5561" y="0"/>
                  </a:cubicBezTo>
                  <a:close/>
                </a:path>
              </a:pathLst>
            </a:custGeom>
            <a:solidFill>
              <a:srgbClr val="B9B9B9"/>
            </a:solidFill>
            <a:ln w="12700" cap="flat">
              <a:solidFill>
                <a:schemeClr val="tx1"/>
              </a:solidFill>
              <a:miter lim="400000"/>
            </a:ln>
            <a:effectLst/>
          </p:spPr>
          <p:txBody>
            <a:bodyPr wrap="square" lIns="26789" tIns="26789" rIns="26789" bIns="26789" numCol="1" anchor="ctr">
              <a:noAutofit/>
            </a:bodyPr>
            <a:lstStyle/>
            <a:p>
              <a:endParaRPr>
                <a:cs typeface="微软雅黑" panose="020B0503020204020204" pitchFamily="34" charset="-122"/>
              </a:endParaRPr>
            </a:p>
          </p:txBody>
        </p:sp>
        <p:sp>
          <p:nvSpPr>
            <p:cNvPr id="62" name="Shape 51172">
              <a:extLst>
                <a:ext uri="{FF2B5EF4-FFF2-40B4-BE49-F238E27FC236}">
                  <a16:creationId xmlns:a16="http://schemas.microsoft.com/office/drawing/2014/main" id="{B2CCFD28-6CF6-7B8A-A529-3A7A8D710E34}"/>
                </a:ext>
              </a:extLst>
            </p:cNvPr>
            <p:cNvSpPr/>
            <p:nvPr/>
          </p:nvSpPr>
          <p:spPr>
            <a:xfrm>
              <a:off x="4061559" y="1976642"/>
              <a:ext cx="1874453" cy="2136473"/>
            </a:xfrm>
            <a:custGeom>
              <a:avLst/>
              <a:gdLst/>
              <a:ahLst/>
              <a:cxnLst>
                <a:cxn ang="0">
                  <a:pos x="wd2" y="hd2"/>
                </a:cxn>
                <a:cxn ang="5400000">
                  <a:pos x="wd2" y="hd2"/>
                </a:cxn>
                <a:cxn ang="10800000">
                  <a:pos x="wd2" y="hd2"/>
                </a:cxn>
                <a:cxn ang="16200000">
                  <a:pos x="wd2" y="hd2"/>
                </a:cxn>
              </a:cxnLst>
              <a:rect l="0" t="0" r="r" b="b"/>
              <a:pathLst>
                <a:path w="21475" h="21600" extrusionOk="0">
                  <a:moveTo>
                    <a:pt x="5560" y="14"/>
                  </a:moveTo>
                  <a:cubicBezTo>
                    <a:pt x="5181" y="23"/>
                    <a:pt x="4801" y="54"/>
                    <a:pt x="4455" y="146"/>
                  </a:cubicBezTo>
                  <a:cubicBezTo>
                    <a:pt x="4192" y="215"/>
                    <a:pt x="3960" y="317"/>
                    <a:pt x="3758" y="440"/>
                  </a:cubicBezTo>
                  <a:cubicBezTo>
                    <a:pt x="3519" y="585"/>
                    <a:pt x="3330" y="758"/>
                    <a:pt x="3207" y="951"/>
                  </a:cubicBezTo>
                  <a:cubicBezTo>
                    <a:pt x="3139" y="1078"/>
                    <a:pt x="3097" y="1212"/>
                    <a:pt x="3072" y="1359"/>
                  </a:cubicBezTo>
                  <a:cubicBezTo>
                    <a:pt x="3057" y="1443"/>
                    <a:pt x="3049" y="1531"/>
                    <a:pt x="3041" y="1622"/>
                  </a:cubicBezTo>
                  <a:cubicBezTo>
                    <a:pt x="3028" y="1763"/>
                    <a:pt x="3017" y="1845"/>
                    <a:pt x="3013" y="2055"/>
                  </a:cubicBezTo>
                  <a:cubicBezTo>
                    <a:pt x="3012" y="2117"/>
                    <a:pt x="3013" y="2187"/>
                    <a:pt x="3013" y="2265"/>
                  </a:cubicBezTo>
                  <a:cubicBezTo>
                    <a:pt x="3014" y="2312"/>
                    <a:pt x="3014" y="2362"/>
                    <a:pt x="3013" y="2417"/>
                  </a:cubicBezTo>
                  <a:cubicBezTo>
                    <a:pt x="3010" y="4607"/>
                    <a:pt x="3019" y="12527"/>
                    <a:pt x="3017" y="14599"/>
                  </a:cubicBezTo>
                  <a:cubicBezTo>
                    <a:pt x="3017" y="14851"/>
                    <a:pt x="2844" y="14939"/>
                    <a:pt x="2839" y="14942"/>
                  </a:cubicBezTo>
                  <a:cubicBezTo>
                    <a:pt x="2658" y="15047"/>
                    <a:pt x="2343" y="15048"/>
                    <a:pt x="2343" y="15048"/>
                  </a:cubicBezTo>
                  <a:lnTo>
                    <a:pt x="920" y="15048"/>
                  </a:lnTo>
                  <a:cubicBezTo>
                    <a:pt x="434" y="15048"/>
                    <a:pt x="128" y="15131"/>
                    <a:pt x="33" y="15267"/>
                  </a:cubicBezTo>
                  <a:cubicBezTo>
                    <a:pt x="-63" y="15403"/>
                    <a:pt x="48" y="15591"/>
                    <a:pt x="389" y="15797"/>
                  </a:cubicBezTo>
                  <a:lnTo>
                    <a:pt x="3703" y="17794"/>
                  </a:lnTo>
                  <a:cubicBezTo>
                    <a:pt x="4045" y="18000"/>
                    <a:pt x="4494" y="18271"/>
                    <a:pt x="4944" y="18543"/>
                  </a:cubicBezTo>
                  <a:cubicBezTo>
                    <a:pt x="5394" y="18814"/>
                    <a:pt x="5843" y="19086"/>
                    <a:pt x="6184" y="19292"/>
                  </a:cubicBezTo>
                  <a:lnTo>
                    <a:pt x="9495" y="21291"/>
                  </a:lnTo>
                  <a:cubicBezTo>
                    <a:pt x="9836" y="21497"/>
                    <a:pt x="10289" y="21600"/>
                    <a:pt x="10739" y="21600"/>
                  </a:cubicBezTo>
                  <a:cubicBezTo>
                    <a:pt x="11189" y="21600"/>
                    <a:pt x="11638" y="21497"/>
                    <a:pt x="11979" y="21291"/>
                  </a:cubicBezTo>
                  <a:lnTo>
                    <a:pt x="15290" y="19292"/>
                  </a:lnTo>
                  <a:cubicBezTo>
                    <a:pt x="15631" y="19086"/>
                    <a:pt x="16080" y="18814"/>
                    <a:pt x="16530" y="18543"/>
                  </a:cubicBezTo>
                  <a:cubicBezTo>
                    <a:pt x="16980" y="18271"/>
                    <a:pt x="17433" y="18000"/>
                    <a:pt x="17774" y="17794"/>
                  </a:cubicBezTo>
                  <a:lnTo>
                    <a:pt x="21085" y="15797"/>
                  </a:lnTo>
                  <a:cubicBezTo>
                    <a:pt x="21426" y="15591"/>
                    <a:pt x="21537" y="15403"/>
                    <a:pt x="21441" y="15267"/>
                  </a:cubicBezTo>
                  <a:cubicBezTo>
                    <a:pt x="21346" y="15131"/>
                    <a:pt x="21044" y="15048"/>
                    <a:pt x="20558" y="15048"/>
                  </a:cubicBezTo>
                  <a:lnTo>
                    <a:pt x="19154" y="15048"/>
                  </a:lnTo>
                  <a:cubicBezTo>
                    <a:pt x="19154" y="15048"/>
                    <a:pt x="18767" y="15037"/>
                    <a:pt x="18635" y="14942"/>
                  </a:cubicBezTo>
                  <a:cubicBezTo>
                    <a:pt x="18631" y="14939"/>
                    <a:pt x="18463" y="14842"/>
                    <a:pt x="18461" y="14590"/>
                  </a:cubicBezTo>
                  <a:cubicBezTo>
                    <a:pt x="18441" y="12498"/>
                    <a:pt x="18454" y="5082"/>
                    <a:pt x="18464" y="2610"/>
                  </a:cubicBezTo>
                  <a:cubicBezTo>
                    <a:pt x="18465" y="2561"/>
                    <a:pt x="18464" y="2515"/>
                    <a:pt x="18464" y="2470"/>
                  </a:cubicBezTo>
                  <a:cubicBezTo>
                    <a:pt x="18464" y="2356"/>
                    <a:pt x="18463" y="2254"/>
                    <a:pt x="18464" y="2166"/>
                  </a:cubicBezTo>
                  <a:cubicBezTo>
                    <a:pt x="18465" y="2096"/>
                    <a:pt x="18468" y="2027"/>
                    <a:pt x="18464" y="1958"/>
                  </a:cubicBezTo>
                  <a:cubicBezTo>
                    <a:pt x="18460" y="1860"/>
                    <a:pt x="18444" y="1763"/>
                    <a:pt x="18433" y="1666"/>
                  </a:cubicBezTo>
                  <a:cubicBezTo>
                    <a:pt x="18429" y="1624"/>
                    <a:pt x="18426" y="1583"/>
                    <a:pt x="18422" y="1541"/>
                  </a:cubicBezTo>
                  <a:cubicBezTo>
                    <a:pt x="18416" y="1478"/>
                    <a:pt x="18409" y="1416"/>
                    <a:pt x="18398" y="1357"/>
                  </a:cubicBezTo>
                  <a:cubicBezTo>
                    <a:pt x="18372" y="1210"/>
                    <a:pt x="18333" y="1077"/>
                    <a:pt x="18267" y="951"/>
                  </a:cubicBezTo>
                  <a:cubicBezTo>
                    <a:pt x="18147" y="757"/>
                    <a:pt x="17957" y="583"/>
                    <a:pt x="17716" y="440"/>
                  </a:cubicBezTo>
                  <a:cubicBezTo>
                    <a:pt x="17475" y="297"/>
                    <a:pt x="17184" y="184"/>
                    <a:pt x="16856" y="113"/>
                  </a:cubicBezTo>
                  <a:cubicBezTo>
                    <a:pt x="16756" y="94"/>
                    <a:pt x="16653" y="81"/>
                    <a:pt x="16548" y="72"/>
                  </a:cubicBezTo>
                  <a:cubicBezTo>
                    <a:pt x="16321" y="51"/>
                    <a:pt x="16090" y="44"/>
                    <a:pt x="15860" y="46"/>
                  </a:cubicBezTo>
                  <a:cubicBezTo>
                    <a:pt x="15855" y="147"/>
                    <a:pt x="15844" y="248"/>
                    <a:pt x="15827" y="348"/>
                  </a:cubicBezTo>
                  <a:cubicBezTo>
                    <a:pt x="15810" y="449"/>
                    <a:pt x="15788" y="550"/>
                    <a:pt x="15759" y="650"/>
                  </a:cubicBezTo>
                  <a:cubicBezTo>
                    <a:pt x="15928" y="642"/>
                    <a:pt x="16100" y="645"/>
                    <a:pt x="16269" y="661"/>
                  </a:cubicBezTo>
                  <a:cubicBezTo>
                    <a:pt x="16315" y="665"/>
                    <a:pt x="16362" y="670"/>
                    <a:pt x="16406" y="677"/>
                  </a:cubicBezTo>
                  <a:cubicBezTo>
                    <a:pt x="16600" y="719"/>
                    <a:pt x="16774" y="785"/>
                    <a:pt x="16917" y="870"/>
                  </a:cubicBezTo>
                  <a:cubicBezTo>
                    <a:pt x="17060" y="954"/>
                    <a:pt x="17173" y="1057"/>
                    <a:pt x="17243" y="1173"/>
                  </a:cubicBezTo>
                  <a:cubicBezTo>
                    <a:pt x="17300" y="1278"/>
                    <a:pt x="17328" y="1381"/>
                    <a:pt x="17342" y="1507"/>
                  </a:cubicBezTo>
                  <a:cubicBezTo>
                    <a:pt x="17356" y="1633"/>
                    <a:pt x="17356" y="1783"/>
                    <a:pt x="17356" y="1981"/>
                  </a:cubicBezTo>
                  <a:lnTo>
                    <a:pt x="17356" y="2182"/>
                  </a:lnTo>
                  <a:lnTo>
                    <a:pt x="4122" y="2182"/>
                  </a:lnTo>
                  <a:lnTo>
                    <a:pt x="4122" y="1974"/>
                  </a:lnTo>
                  <a:cubicBezTo>
                    <a:pt x="4122" y="1779"/>
                    <a:pt x="4122" y="1631"/>
                    <a:pt x="4136" y="1506"/>
                  </a:cubicBezTo>
                  <a:cubicBezTo>
                    <a:pt x="4150" y="1381"/>
                    <a:pt x="4178" y="1278"/>
                    <a:pt x="4235" y="1173"/>
                  </a:cubicBezTo>
                  <a:cubicBezTo>
                    <a:pt x="4306" y="1058"/>
                    <a:pt x="4417" y="955"/>
                    <a:pt x="4559" y="870"/>
                  </a:cubicBezTo>
                  <a:cubicBezTo>
                    <a:pt x="4732" y="765"/>
                    <a:pt x="4949" y="688"/>
                    <a:pt x="5189" y="652"/>
                  </a:cubicBezTo>
                  <a:cubicBezTo>
                    <a:pt x="5381" y="623"/>
                    <a:pt x="5580" y="619"/>
                    <a:pt x="5777" y="620"/>
                  </a:cubicBezTo>
                  <a:cubicBezTo>
                    <a:pt x="6135" y="620"/>
                    <a:pt x="6550" y="614"/>
                    <a:pt x="6936" y="610"/>
                  </a:cubicBezTo>
                  <a:lnTo>
                    <a:pt x="6944" y="610"/>
                  </a:lnTo>
                  <a:cubicBezTo>
                    <a:pt x="6952" y="499"/>
                    <a:pt x="6951" y="384"/>
                    <a:pt x="6944" y="270"/>
                  </a:cubicBezTo>
                  <a:cubicBezTo>
                    <a:pt x="6939" y="180"/>
                    <a:pt x="6930" y="90"/>
                    <a:pt x="6917" y="0"/>
                  </a:cubicBezTo>
                  <a:lnTo>
                    <a:pt x="6909" y="0"/>
                  </a:lnTo>
                  <a:cubicBezTo>
                    <a:pt x="6746" y="6"/>
                    <a:pt x="6583" y="9"/>
                    <a:pt x="6420" y="10"/>
                  </a:cubicBezTo>
                  <a:cubicBezTo>
                    <a:pt x="6134" y="12"/>
                    <a:pt x="5847" y="7"/>
                    <a:pt x="5560" y="14"/>
                  </a:cubicBezTo>
                  <a:close/>
                </a:path>
              </a:pathLst>
            </a:custGeom>
            <a:pattFill prst="ltDnDiag">
              <a:fgClr>
                <a:schemeClr val="tx1"/>
              </a:fgClr>
              <a:bgClr>
                <a:schemeClr val="bg1"/>
              </a:bgClr>
            </a:pattFill>
            <a:ln w="12700" cap="flat">
              <a:solidFill>
                <a:schemeClr val="tx1"/>
              </a:solidFill>
              <a:miter lim="400000"/>
            </a:ln>
            <a:effectLst/>
          </p:spPr>
          <p:txBody>
            <a:bodyPr wrap="square" lIns="20092" tIns="20092" rIns="20092" bIns="20092" numCol="1" anchor="ctr">
              <a:noAutofit/>
            </a:bodyPr>
            <a:lstStyle/>
            <a:p>
              <a:endParaRPr dirty="0"/>
            </a:p>
          </p:txBody>
        </p:sp>
        <p:sp>
          <p:nvSpPr>
            <p:cNvPr id="25" name="Shape 51172">
              <a:extLst>
                <a:ext uri="{FF2B5EF4-FFF2-40B4-BE49-F238E27FC236}">
                  <a16:creationId xmlns:a16="http://schemas.microsoft.com/office/drawing/2014/main" id="{2708012E-091D-E73A-F7AF-24A2E7FDCBE3}"/>
                </a:ext>
              </a:extLst>
            </p:cNvPr>
            <p:cNvSpPr/>
            <p:nvPr/>
          </p:nvSpPr>
          <p:spPr>
            <a:xfrm>
              <a:off x="3986513" y="1963074"/>
              <a:ext cx="1874453" cy="2136473"/>
            </a:xfrm>
            <a:custGeom>
              <a:avLst/>
              <a:gdLst/>
              <a:ahLst/>
              <a:cxnLst>
                <a:cxn ang="0">
                  <a:pos x="wd2" y="hd2"/>
                </a:cxn>
                <a:cxn ang="5400000">
                  <a:pos x="wd2" y="hd2"/>
                </a:cxn>
                <a:cxn ang="10800000">
                  <a:pos x="wd2" y="hd2"/>
                </a:cxn>
                <a:cxn ang="16200000">
                  <a:pos x="wd2" y="hd2"/>
                </a:cxn>
              </a:cxnLst>
              <a:rect l="0" t="0" r="r" b="b"/>
              <a:pathLst>
                <a:path w="21475" h="21600" extrusionOk="0">
                  <a:moveTo>
                    <a:pt x="5560" y="14"/>
                  </a:moveTo>
                  <a:cubicBezTo>
                    <a:pt x="5181" y="23"/>
                    <a:pt x="4801" y="54"/>
                    <a:pt x="4455" y="146"/>
                  </a:cubicBezTo>
                  <a:cubicBezTo>
                    <a:pt x="4192" y="215"/>
                    <a:pt x="3960" y="317"/>
                    <a:pt x="3758" y="440"/>
                  </a:cubicBezTo>
                  <a:cubicBezTo>
                    <a:pt x="3519" y="585"/>
                    <a:pt x="3330" y="758"/>
                    <a:pt x="3207" y="951"/>
                  </a:cubicBezTo>
                  <a:cubicBezTo>
                    <a:pt x="3139" y="1078"/>
                    <a:pt x="3097" y="1212"/>
                    <a:pt x="3072" y="1359"/>
                  </a:cubicBezTo>
                  <a:cubicBezTo>
                    <a:pt x="3057" y="1443"/>
                    <a:pt x="3049" y="1531"/>
                    <a:pt x="3041" y="1622"/>
                  </a:cubicBezTo>
                  <a:cubicBezTo>
                    <a:pt x="3028" y="1763"/>
                    <a:pt x="3017" y="1845"/>
                    <a:pt x="3013" y="2055"/>
                  </a:cubicBezTo>
                  <a:cubicBezTo>
                    <a:pt x="3012" y="2117"/>
                    <a:pt x="3013" y="2187"/>
                    <a:pt x="3013" y="2265"/>
                  </a:cubicBezTo>
                  <a:cubicBezTo>
                    <a:pt x="3014" y="2312"/>
                    <a:pt x="3014" y="2362"/>
                    <a:pt x="3013" y="2417"/>
                  </a:cubicBezTo>
                  <a:cubicBezTo>
                    <a:pt x="3010" y="4607"/>
                    <a:pt x="3019" y="12527"/>
                    <a:pt x="3017" y="14599"/>
                  </a:cubicBezTo>
                  <a:cubicBezTo>
                    <a:pt x="3017" y="14851"/>
                    <a:pt x="2844" y="14939"/>
                    <a:pt x="2839" y="14942"/>
                  </a:cubicBezTo>
                  <a:cubicBezTo>
                    <a:pt x="2658" y="15047"/>
                    <a:pt x="2343" y="15048"/>
                    <a:pt x="2343" y="15048"/>
                  </a:cubicBezTo>
                  <a:lnTo>
                    <a:pt x="920" y="15048"/>
                  </a:lnTo>
                  <a:cubicBezTo>
                    <a:pt x="434" y="15048"/>
                    <a:pt x="128" y="15131"/>
                    <a:pt x="33" y="15267"/>
                  </a:cubicBezTo>
                  <a:cubicBezTo>
                    <a:pt x="-63" y="15403"/>
                    <a:pt x="48" y="15591"/>
                    <a:pt x="389" y="15797"/>
                  </a:cubicBezTo>
                  <a:lnTo>
                    <a:pt x="3703" y="17794"/>
                  </a:lnTo>
                  <a:cubicBezTo>
                    <a:pt x="4045" y="18000"/>
                    <a:pt x="4494" y="18271"/>
                    <a:pt x="4944" y="18543"/>
                  </a:cubicBezTo>
                  <a:cubicBezTo>
                    <a:pt x="5394" y="18814"/>
                    <a:pt x="5843" y="19086"/>
                    <a:pt x="6184" y="19292"/>
                  </a:cubicBezTo>
                  <a:lnTo>
                    <a:pt x="9495" y="21291"/>
                  </a:lnTo>
                  <a:cubicBezTo>
                    <a:pt x="9836" y="21497"/>
                    <a:pt x="10289" y="21600"/>
                    <a:pt x="10739" y="21600"/>
                  </a:cubicBezTo>
                  <a:cubicBezTo>
                    <a:pt x="11189" y="21600"/>
                    <a:pt x="11638" y="21497"/>
                    <a:pt x="11979" y="21291"/>
                  </a:cubicBezTo>
                  <a:lnTo>
                    <a:pt x="15290" y="19292"/>
                  </a:lnTo>
                  <a:cubicBezTo>
                    <a:pt x="15631" y="19086"/>
                    <a:pt x="16080" y="18814"/>
                    <a:pt x="16530" y="18543"/>
                  </a:cubicBezTo>
                  <a:cubicBezTo>
                    <a:pt x="16980" y="18271"/>
                    <a:pt x="17433" y="18000"/>
                    <a:pt x="17774" y="17794"/>
                  </a:cubicBezTo>
                  <a:lnTo>
                    <a:pt x="21085" y="15797"/>
                  </a:lnTo>
                  <a:cubicBezTo>
                    <a:pt x="21426" y="15591"/>
                    <a:pt x="21537" y="15403"/>
                    <a:pt x="21441" y="15267"/>
                  </a:cubicBezTo>
                  <a:cubicBezTo>
                    <a:pt x="21346" y="15131"/>
                    <a:pt x="21044" y="15048"/>
                    <a:pt x="20558" y="15048"/>
                  </a:cubicBezTo>
                  <a:lnTo>
                    <a:pt x="19154" y="15048"/>
                  </a:lnTo>
                  <a:cubicBezTo>
                    <a:pt x="19154" y="15048"/>
                    <a:pt x="18767" y="15037"/>
                    <a:pt x="18635" y="14942"/>
                  </a:cubicBezTo>
                  <a:cubicBezTo>
                    <a:pt x="18631" y="14939"/>
                    <a:pt x="18463" y="14842"/>
                    <a:pt x="18461" y="14590"/>
                  </a:cubicBezTo>
                  <a:cubicBezTo>
                    <a:pt x="18441" y="12498"/>
                    <a:pt x="18454" y="5082"/>
                    <a:pt x="18464" y="2610"/>
                  </a:cubicBezTo>
                  <a:cubicBezTo>
                    <a:pt x="18465" y="2561"/>
                    <a:pt x="18464" y="2515"/>
                    <a:pt x="18464" y="2470"/>
                  </a:cubicBezTo>
                  <a:cubicBezTo>
                    <a:pt x="18464" y="2356"/>
                    <a:pt x="18463" y="2254"/>
                    <a:pt x="18464" y="2166"/>
                  </a:cubicBezTo>
                  <a:cubicBezTo>
                    <a:pt x="18465" y="2096"/>
                    <a:pt x="18468" y="2027"/>
                    <a:pt x="18464" y="1958"/>
                  </a:cubicBezTo>
                  <a:cubicBezTo>
                    <a:pt x="18460" y="1860"/>
                    <a:pt x="18444" y="1763"/>
                    <a:pt x="18433" y="1666"/>
                  </a:cubicBezTo>
                  <a:cubicBezTo>
                    <a:pt x="18429" y="1624"/>
                    <a:pt x="18426" y="1583"/>
                    <a:pt x="18422" y="1541"/>
                  </a:cubicBezTo>
                  <a:cubicBezTo>
                    <a:pt x="18416" y="1478"/>
                    <a:pt x="18409" y="1416"/>
                    <a:pt x="18398" y="1357"/>
                  </a:cubicBezTo>
                  <a:cubicBezTo>
                    <a:pt x="18372" y="1210"/>
                    <a:pt x="18333" y="1077"/>
                    <a:pt x="18267" y="951"/>
                  </a:cubicBezTo>
                  <a:cubicBezTo>
                    <a:pt x="18147" y="757"/>
                    <a:pt x="17957" y="583"/>
                    <a:pt x="17716" y="440"/>
                  </a:cubicBezTo>
                  <a:cubicBezTo>
                    <a:pt x="17475" y="297"/>
                    <a:pt x="17184" y="184"/>
                    <a:pt x="16856" y="113"/>
                  </a:cubicBezTo>
                  <a:cubicBezTo>
                    <a:pt x="16756" y="94"/>
                    <a:pt x="16653" y="81"/>
                    <a:pt x="16548" y="72"/>
                  </a:cubicBezTo>
                  <a:cubicBezTo>
                    <a:pt x="16321" y="51"/>
                    <a:pt x="16090" y="44"/>
                    <a:pt x="15860" y="46"/>
                  </a:cubicBezTo>
                  <a:cubicBezTo>
                    <a:pt x="15855" y="147"/>
                    <a:pt x="15844" y="248"/>
                    <a:pt x="15827" y="348"/>
                  </a:cubicBezTo>
                  <a:cubicBezTo>
                    <a:pt x="15810" y="449"/>
                    <a:pt x="15788" y="550"/>
                    <a:pt x="15759" y="650"/>
                  </a:cubicBezTo>
                  <a:cubicBezTo>
                    <a:pt x="15928" y="642"/>
                    <a:pt x="16100" y="645"/>
                    <a:pt x="16269" y="661"/>
                  </a:cubicBezTo>
                  <a:cubicBezTo>
                    <a:pt x="16315" y="665"/>
                    <a:pt x="16362" y="670"/>
                    <a:pt x="16406" y="677"/>
                  </a:cubicBezTo>
                  <a:cubicBezTo>
                    <a:pt x="16600" y="719"/>
                    <a:pt x="16774" y="785"/>
                    <a:pt x="16917" y="870"/>
                  </a:cubicBezTo>
                  <a:cubicBezTo>
                    <a:pt x="17060" y="954"/>
                    <a:pt x="17173" y="1057"/>
                    <a:pt x="17243" y="1173"/>
                  </a:cubicBezTo>
                  <a:cubicBezTo>
                    <a:pt x="17300" y="1278"/>
                    <a:pt x="17328" y="1381"/>
                    <a:pt x="17342" y="1507"/>
                  </a:cubicBezTo>
                  <a:cubicBezTo>
                    <a:pt x="17356" y="1633"/>
                    <a:pt x="17356" y="1783"/>
                    <a:pt x="17356" y="1981"/>
                  </a:cubicBezTo>
                  <a:lnTo>
                    <a:pt x="17356" y="2182"/>
                  </a:lnTo>
                  <a:lnTo>
                    <a:pt x="4122" y="2182"/>
                  </a:lnTo>
                  <a:lnTo>
                    <a:pt x="4122" y="1974"/>
                  </a:lnTo>
                  <a:cubicBezTo>
                    <a:pt x="4122" y="1779"/>
                    <a:pt x="4122" y="1631"/>
                    <a:pt x="4136" y="1506"/>
                  </a:cubicBezTo>
                  <a:cubicBezTo>
                    <a:pt x="4150" y="1381"/>
                    <a:pt x="4178" y="1278"/>
                    <a:pt x="4235" y="1173"/>
                  </a:cubicBezTo>
                  <a:cubicBezTo>
                    <a:pt x="4306" y="1058"/>
                    <a:pt x="4417" y="955"/>
                    <a:pt x="4559" y="870"/>
                  </a:cubicBezTo>
                  <a:cubicBezTo>
                    <a:pt x="4732" y="765"/>
                    <a:pt x="4949" y="688"/>
                    <a:pt x="5189" y="652"/>
                  </a:cubicBezTo>
                  <a:cubicBezTo>
                    <a:pt x="5381" y="623"/>
                    <a:pt x="5580" y="619"/>
                    <a:pt x="5777" y="620"/>
                  </a:cubicBezTo>
                  <a:cubicBezTo>
                    <a:pt x="6135" y="620"/>
                    <a:pt x="6550" y="614"/>
                    <a:pt x="6936" y="610"/>
                  </a:cubicBezTo>
                  <a:lnTo>
                    <a:pt x="6944" y="610"/>
                  </a:lnTo>
                  <a:cubicBezTo>
                    <a:pt x="6952" y="499"/>
                    <a:pt x="6951" y="384"/>
                    <a:pt x="6944" y="270"/>
                  </a:cubicBezTo>
                  <a:cubicBezTo>
                    <a:pt x="6939" y="180"/>
                    <a:pt x="6930" y="90"/>
                    <a:pt x="6917" y="0"/>
                  </a:cubicBezTo>
                  <a:lnTo>
                    <a:pt x="6909" y="0"/>
                  </a:lnTo>
                  <a:cubicBezTo>
                    <a:pt x="6746" y="6"/>
                    <a:pt x="6583" y="9"/>
                    <a:pt x="6420" y="10"/>
                  </a:cubicBezTo>
                  <a:cubicBezTo>
                    <a:pt x="6134" y="12"/>
                    <a:pt x="5847" y="7"/>
                    <a:pt x="5560" y="14"/>
                  </a:cubicBezTo>
                  <a:close/>
                </a:path>
              </a:pathLst>
            </a:custGeom>
            <a:solidFill>
              <a:schemeClr val="accent2"/>
            </a:solidFill>
            <a:ln w="19050" cap="flat">
              <a:solidFill>
                <a:schemeClr val="tx1"/>
              </a:solidFill>
              <a:miter lim="400000"/>
            </a:ln>
            <a:effectLst/>
          </p:spPr>
          <p:txBody>
            <a:bodyPr wrap="square" lIns="20092" tIns="20092" rIns="20092" bIns="20092" numCol="1" anchor="ctr">
              <a:noAutofit/>
            </a:bodyPr>
            <a:lstStyle/>
            <a:p>
              <a:endParaRPr>
                <a:cs typeface="微软雅黑" panose="020B0503020204020204" pitchFamily="34" charset="-122"/>
              </a:endParaRPr>
            </a:p>
          </p:txBody>
        </p:sp>
        <p:grpSp>
          <p:nvGrpSpPr>
            <p:cNvPr id="26" name="Group 51177">
              <a:extLst>
                <a:ext uri="{FF2B5EF4-FFF2-40B4-BE49-F238E27FC236}">
                  <a16:creationId xmlns:a16="http://schemas.microsoft.com/office/drawing/2014/main" id="{26296213-6300-1FA5-AED1-DD3C14B228CB}"/>
                </a:ext>
              </a:extLst>
            </p:cNvPr>
            <p:cNvGrpSpPr/>
            <p:nvPr/>
          </p:nvGrpSpPr>
          <p:grpSpPr>
            <a:xfrm>
              <a:off x="4461498" y="1347216"/>
              <a:ext cx="911505" cy="776564"/>
              <a:chOff x="0" y="0"/>
              <a:chExt cx="1069169" cy="1352543"/>
            </a:xfrm>
          </p:grpSpPr>
          <p:grpSp>
            <p:nvGrpSpPr>
              <p:cNvPr id="32" name="Group 51175">
                <a:extLst>
                  <a:ext uri="{FF2B5EF4-FFF2-40B4-BE49-F238E27FC236}">
                    <a16:creationId xmlns:a16="http://schemas.microsoft.com/office/drawing/2014/main" id="{5100FEBB-3884-EAF0-AB46-BFCFB9F9D1DC}"/>
                  </a:ext>
                </a:extLst>
              </p:cNvPr>
              <p:cNvGrpSpPr/>
              <p:nvPr/>
            </p:nvGrpSpPr>
            <p:grpSpPr>
              <a:xfrm>
                <a:off x="0" y="0"/>
                <a:ext cx="1069170" cy="1352544"/>
                <a:chOff x="0" y="0"/>
                <a:chExt cx="1069169" cy="1352543"/>
              </a:xfrm>
            </p:grpSpPr>
            <p:sp>
              <p:nvSpPr>
                <p:cNvPr id="34" name="Shape 51173">
                  <a:extLst>
                    <a:ext uri="{FF2B5EF4-FFF2-40B4-BE49-F238E27FC236}">
                      <a16:creationId xmlns:a16="http://schemas.microsoft.com/office/drawing/2014/main" id="{B5712E4C-6C01-18E0-8FE3-83E3EAD50712}"/>
                    </a:ext>
                  </a:extLst>
                </p:cNvPr>
                <p:cNvSpPr/>
                <p:nvPr/>
              </p:nvSpPr>
              <p:spPr>
                <a:xfrm>
                  <a:off x="0" y="0"/>
                  <a:ext cx="872729" cy="391208"/>
                </a:xfrm>
                <a:custGeom>
                  <a:avLst/>
                  <a:gdLst/>
                  <a:ahLst/>
                  <a:cxnLst>
                    <a:cxn ang="0">
                      <a:pos x="wd2" y="hd2"/>
                    </a:cxn>
                    <a:cxn ang="5400000">
                      <a:pos x="wd2" y="hd2"/>
                    </a:cxn>
                    <a:cxn ang="10800000">
                      <a:pos x="wd2" y="hd2"/>
                    </a:cxn>
                    <a:cxn ang="16200000">
                      <a:pos x="wd2" y="hd2"/>
                    </a:cxn>
                  </a:cxnLst>
                  <a:rect l="0" t="0" r="r" b="b"/>
                  <a:pathLst>
                    <a:path w="21600" h="21600" extrusionOk="0">
                      <a:moveTo>
                        <a:pt x="0" y="1823"/>
                      </a:moveTo>
                      <a:lnTo>
                        <a:pt x="21600" y="0"/>
                      </a:lnTo>
                      <a:lnTo>
                        <a:pt x="21456" y="21600"/>
                      </a:lnTo>
                      <a:lnTo>
                        <a:pt x="707" y="21600"/>
                      </a:lnTo>
                      <a:lnTo>
                        <a:pt x="0" y="1823"/>
                      </a:lnTo>
                      <a:close/>
                    </a:path>
                  </a:pathLst>
                </a:custGeom>
                <a:solidFill>
                  <a:srgbClr val="B9B9B9"/>
                </a:solidFill>
                <a:ln w="19050" cap="flat">
                  <a:solidFill>
                    <a:schemeClr val="tx1"/>
                  </a:solidFill>
                  <a:miter lim="400000"/>
                </a:ln>
                <a:effectLst/>
              </p:spPr>
              <p:txBody>
                <a:bodyPr wrap="square" lIns="0" tIns="0" rIns="0" bIns="0" numCol="1" anchor="t">
                  <a:noAutofit/>
                </a:bodyPr>
                <a:lstStyle/>
                <a:p>
                  <a:endParaRPr sz="2800" b="1">
                    <a:latin typeface="+mj-ea"/>
                    <a:ea typeface="+mj-ea"/>
                    <a:cs typeface="微软雅黑" panose="020B0503020204020204" pitchFamily="34" charset="-122"/>
                  </a:endParaRPr>
                </a:p>
              </p:txBody>
            </p:sp>
            <p:sp>
              <p:nvSpPr>
                <p:cNvPr id="35" name="Shape 51174">
                  <a:extLst>
                    <a:ext uri="{FF2B5EF4-FFF2-40B4-BE49-F238E27FC236}">
                      <a16:creationId xmlns:a16="http://schemas.microsoft.com/office/drawing/2014/main" id="{82AEBB18-5D23-DD32-EABC-7D5AB5A81C04}"/>
                    </a:ext>
                  </a:extLst>
                </p:cNvPr>
                <p:cNvSpPr/>
                <p:nvPr/>
              </p:nvSpPr>
              <p:spPr>
                <a:xfrm>
                  <a:off x="12700" y="381091"/>
                  <a:ext cx="1056470" cy="971453"/>
                </a:xfrm>
                <a:custGeom>
                  <a:avLst/>
                  <a:gdLst/>
                  <a:ahLst/>
                  <a:cxnLst>
                    <a:cxn ang="0">
                      <a:pos x="wd2" y="hd2"/>
                    </a:cxn>
                    <a:cxn ang="5400000">
                      <a:pos x="wd2" y="hd2"/>
                    </a:cxn>
                    <a:cxn ang="10800000">
                      <a:pos x="wd2" y="hd2"/>
                    </a:cxn>
                    <a:cxn ang="16200000">
                      <a:pos x="wd2" y="hd2"/>
                    </a:cxn>
                  </a:cxnLst>
                  <a:rect l="0" t="0" r="r" b="b"/>
                  <a:pathLst>
                    <a:path w="21187" h="21523" extrusionOk="0">
                      <a:moveTo>
                        <a:pt x="2481" y="21355"/>
                      </a:moveTo>
                      <a:cubicBezTo>
                        <a:pt x="2737" y="21388"/>
                        <a:pt x="2995" y="21408"/>
                        <a:pt x="3254" y="21418"/>
                      </a:cubicBezTo>
                      <a:cubicBezTo>
                        <a:pt x="7809" y="21600"/>
                        <a:pt x="12373" y="21490"/>
                        <a:pt x="16933" y="21492"/>
                      </a:cubicBezTo>
                      <a:cubicBezTo>
                        <a:pt x="17590" y="21492"/>
                        <a:pt x="18257" y="21494"/>
                        <a:pt x="18876" y="21310"/>
                      </a:cubicBezTo>
                      <a:cubicBezTo>
                        <a:pt x="19533" y="21115"/>
                        <a:pt x="20081" y="20727"/>
                        <a:pt x="20377" y="20210"/>
                      </a:cubicBezTo>
                      <a:cubicBezTo>
                        <a:pt x="20518" y="19964"/>
                        <a:pt x="20594" y="19698"/>
                        <a:pt x="20662" y="19432"/>
                      </a:cubicBezTo>
                      <a:cubicBezTo>
                        <a:pt x="21600" y="15765"/>
                        <a:pt x="21180" y="11979"/>
                        <a:pt x="20195" y="8330"/>
                      </a:cubicBezTo>
                      <a:cubicBezTo>
                        <a:pt x="19470" y="5645"/>
                        <a:pt x="18432" y="2956"/>
                        <a:pt x="17144" y="209"/>
                      </a:cubicBezTo>
                      <a:lnTo>
                        <a:pt x="318" y="0"/>
                      </a:lnTo>
                      <a:cubicBezTo>
                        <a:pt x="1069" y="3610"/>
                        <a:pt x="1741" y="7202"/>
                        <a:pt x="2307" y="10814"/>
                      </a:cubicBezTo>
                      <a:cubicBezTo>
                        <a:pt x="2600" y="12681"/>
                        <a:pt x="2726" y="14630"/>
                        <a:pt x="2829" y="16352"/>
                      </a:cubicBezTo>
                      <a:cubicBezTo>
                        <a:pt x="2884" y="17282"/>
                        <a:pt x="2853" y="18212"/>
                        <a:pt x="2627" y="18992"/>
                      </a:cubicBezTo>
                      <a:cubicBezTo>
                        <a:pt x="2439" y="19640"/>
                        <a:pt x="2101" y="20189"/>
                        <a:pt x="1473" y="20418"/>
                      </a:cubicBezTo>
                      <a:cubicBezTo>
                        <a:pt x="935" y="20615"/>
                        <a:pt x="340" y="20409"/>
                        <a:pt x="0" y="19907"/>
                      </a:cubicBezTo>
                      <a:cubicBezTo>
                        <a:pt x="359" y="20473"/>
                        <a:pt x="878" y="20905"/>
                        <a:pt x="1480" y="21133"/>
                      </a:cubicBezTo>
                      <a:cubicBezTo>
                        <a:pt x="1803" y="21256"/>
                        <a:pt x="2142" y="21311"/>
                        <a:pt x="2481" y="21355"/>
                      </a:cubicBezTo>
                      <a:close/>
                    </a:path>
                  </a:pathLst>
                </a:custGeom>
                <a:solidFill>
                  <a:srgbClr val="E5E5E5"/>
                </a:solidFill>
                <a:ln w="19050" cap="flat">
                  <a:solidFill>
                    <a:schemeClr val="tx1"/>
                  </a:solidFill>
                  <a:miter lim="400000"/>
                </a:ln>
                <a:effectLst/>
              </p:spPr>
              <p:txBody>
                <a:bodyPr wrap="square" lIns="26789" tIns="26789" rIns="26789" bIns="26789" numCol="1" anchor="ctr">
                  <a:noAutofit/>
                </a:bodyPr>
                <a:lstStyle/>
                <a:p>
                  <a:endParaRPr sz="2800" b="1">
                    <a:latin typeface="+mj-ea"/>
                    <a:ea typeface="+mj-ea"/>
                    <a:cs typeface="微软雅黑" panose="020B0503020204020204" pitchFamily="34" charset="-122"/>
                  </a:endParaRPr>
                </a:p>
              </p:txBody>
            </p:sp>
          </p:grpSp>
          <p:sp>
            <p:nvSpPr>
              <p:cNvPr id="33" name="Shape 51176">
                <a:extLst>
                  <a:ext uri="{FF2B5EF4-FFF2-40B4-BE49-F238E27FC236}">
                    <a16:creationId xmlns:a16="http://schemas.microsoft.com/office/drawing/2014/main" id="{97A72968-86C8-48E1-D7E1-28FC8F42DC37}"/>
                  </a:ext>
                </a:extLst>
              </p:cNvPr>
              <p:cNvSpPr/>
              <p:nvPr/>
            </p:nvSpPr>
            <p:spPr>
              <a:xfrm>
                <a:off x="326297" y="590102"/>
                <a:ext cx="508001" cy="506170"/>
              </a:xfrm>
              <a:prstGeom prst="rect">
                <a:avLst/>
              </a:prstGeom>
              <a:noFill/>
              <a:ln w="19050" cap="flat">
                <a:noFill/>
                <a:miter lim="400000"/>
              </a:ln>
              <a:effectLst/>
            </p:spPr>
            <p:txBody>
              <a:bodyPr wrap="square" lIns="0" tIns="0" rIns="0" bIns="0" numCol="1" anchor="ctr">
                <a:noAutofit/>
              </a:bodyPr>
              <a:lstStyle>
                <a:lvl1pPr defTabSz="584200">
                  <a:lnSpc>
                    <a:spcPct val="100000"/>
                  </a:lnSpc>
                  <a:spcBef>
                    <a:spcPts val="0"/>
                  </a:spcBef>
                  <a:defRPr sz="3500" cap="all">
                    <a:solidFill>
                      <a:srgbClr val="262626"/>
                    </a:solidFill>
                  </a:defRPr>
                </a:lvl1pPr>
              </a:lstStyle>
              <a:p>
                <a:r>
                  <a:rPr sz="2400" b="1" dirty="0">
                    <a:solidFill>
                      <a:schemeClr val="tx1"/>
                    </a:solidFill>
                    <a:latin typeface="+mj-ea"/>
                    <a:ea typeface="+mj-ea"/>
                    <a:cs typeface="微软雅黑" panose="020B0503020204020204" pitchFamily="34" charset="-122"/>
                  </a:rPr>
                  <a:t>02</a:t>
                </a:r>
                <a:endParaRPr sz="2800" b="1" dirty="0">
                  <a:solidFill>
                    <a:schemeClr val="tx1"/>
                  </a:solidFill>
                  <a:latin typeface="+mj-ea"/>
                  <a:ea typeface="+mj-ea"/>
                  <a:cs typeface="微软雅黑" panose="020B0503020204020204" pitchFamily="34" charset="-122"/>
                </a:endParaRPr>
              </a:p>
            </p:txBody>
          </p:sp>
        </p:grpSp>
        <p:sp>
          <p:nvSpPr>
            <p:cNvPr id="29" name="Shape 51181">
              <a:extLst>
                <a:ext uri="{FF2B5EF4-FFF2-40B4-BE49-F238E27FC236}">
                  <a16:creationId xmlns:a16="http://schemas.microsoft.com/office/drawing/2014/main" id="{68E2920F-6C23-FDAD-0473-5EE105124C85}"/>
                </a:ext>
              </a:extLst>
            </p:cNvPr>
            <p:cNvSpPr/>
            <p:nvPr/>
          </p:nvSpPr>
          <p:spPr>
            <a:xfrm>
              <a:off x="4819845" y="3544639"/>
              <a:ext cx="207790" cy="279877"/>
            </a:xfrm>
            <a:custGeom>
              <a:avLst/>
              <a:gdLst/>
              <a:ahLst/>
              <a:cxnLst>
                <a:cxn ang="0">
                  <a:pos x="wd2" y="hd2"/>
                </a:cxn>
                <a:cxn ang="5400000">
                  <a:pos x="wd2" y="hd2"/>
                </a:cxn>
                <a:cxn ang="10800000">
                  <a:pos x="wd2" y="hd2"/>
                </a:cxn>
                <a:cxn ang="16200000">
                  <a:pos x="wd2" y="hd2"/>
                </a:cxn>
              </a:cxnLst>
              <a:rect l="0" t="0" r="r" b="b"/>
              <a:pathLst>
                <a:path w="21600" h="21600" extrusionOk="0">
                  <a:moveTo>
                    <a:pt x="20250" y="4050"/>
                  </a:moveTo>
                  <a:lnTo>
                    <a:pt x="1350" y="4050"/>
                  </a:lnTo>
                  <a:lnTo>
                    <a:pt x="1350" y="17550"/>
                  </a:lnTo>
                  <a:lnTo>
                    <a:pt x="20250" y="17550"/>
                  </a:lnTo>
                  <a:cubicBezTo>
                    <a:pt x="20250" y="17550"/>
                    <a:pt x="20250" y="4050"/>
                    <a:pt x="20250" y="4050"/>
                  </a:cubicBezTo>
                  <a:close/>
                  <a:moveTo>
                    <a:pt x="14175" y="2025"/>
                  </a:moveTo>
                  <a:lnTo>
                    <a:pt x="7425" y="2025"/>
                  </a:lnTo>
                  <a:cubicBezTo>
                    <a:pt x="7052" y="2025"/>
                    <a:pt x="6750" y="2176"/>
                    <a:pt x="6750" y="2363"/>
                  </a:cubicBezTo>
                  <a:cubicBezTo>
                    <a:pt x="6750" y="2549"/>
                    <a:pt x="7052" y="2700"/>
                    <a:pt x="7425" y="2700"/>
                  </a:cubicBezTo>
                  <a:lnTo>
                    <a:pt x="14175" y="2700"/>
                  </a:lnTo>
                  <a:cubicBezTo>
                    <a:pt x="14547" y="2700"/>
                    <a:pt x="14850" y="2549"/>
                    <a:pt x="14850" y="2363"/>
                  </a:cubicBezTo>
                  <a:cubicBezTo>
                    <a:pt x="14850" y="2176"/>
                    <a:pt x="14547" y="2025"/>
                    <a:pt x="14175" y="2025"/>
                  </a:cubicBezTo>
                  <a:close/>
                  <a:moveTo>
                    <a:pt x="11475" y="20250"/>
                  </a:moveTo>
                  <a:cubicBezTo>
                    <a:pt x="12593" y="20250"/>
                    <a:pt x="13500" y="19797"/>
                    <a:pt x="13500" y="19237"/>
                  </a:cubicBezTo>
                  <a:cubicBezTo>
                    <a:pt x="13500" y="18678"/>
                    <a:pt x="12593" y="18225"/>
                    <a:pt x="11475" y="18225"/>
                  </a:cubicBezTo>
                  <a:cubicBezTo>
                    <a:pt x="10357" y="18225"/>
                    <a:pt x="9450" y="18678"/>
                    <a:pt x="9450" y="19237"/>
                  </a:cubicBezTo>
                  <a:cubicBezTo>
                    <a:pt x="9450" y="19797"/>
                    <a:pt x="10357" y="20250"/>
                    <a:pt x="11475" y="20250"/>
                  </a:cubicBezTo>
                  <a:close/>
                  <a:moveTo>
                    <a:pt x="18900" y="21600"/>
                  </a:moveTo>
                  <a:lnTo>
                    <a:pt x="2700" y="21600"/>
                  </a:lnTo>
                  <a:cubicBezTo>
                    <a:pt x="1209" y="21600"/>
                    <a:pt x="0" y="20996"/>
                    <a:pt x="0" y="20250"/>
                  </a:cubicBezTo>
                  <a:lnTo>
                    <a:pt x="0" y="1350"/>
                  </a:lnTo>
                  <a:cubicBezTo>
                    <a:pt x="0" y="604"/>
                    <a:pt x="1209" y="0"/>
                    <a:pt x="2700" y="0"/>
                  </a:cubicBezTo>
                  <a:lnTo>
                    <a:pt x="18900" y="0"/>
                  </a:lnTo>
                  <a:cubicBezTo>
                    <a:pt x="20391" y="0"/>
                    <a:pt x="21600" y="604"/>
                    <a:pt x="21600" y="1350"/>
                  </a:cubicBezTo>
                  <a:lnTo>
                    <a:pt x="21600" y="20250"/>
                  </a:lnTo>
                  <a:cubicBezTo>
                    <a:pt x="21600" y="20996"/>
                    <a:pt x="20391" y="21600"/>
                    <a:pt x="18900" y="21600"/>
                  </a:cubicBezTo>
                  <a:close/>
                </a:path>
              </a:pathLst>
            </a:custGeom>
            <a:solidFill>
              <a:srgbClr val="FFFFFF"/>
            </a:solidFill>
            <a:ln w="12700" cap="flat">
              <a:solidFill>
                <a:schemeClr val="tx1"/>
              </a:solidFill>
              <a:miter lim="400000"/>
            </a:ln>
            <a:effectLst/>
          </p:spPr>
          <p:txBody>
            <a:bodyPr wrap="square" lIns="0" tIns="0" rIns="0" bIns="0" numCol="1" anchor="b">
              <a:noAutofit/>
            </a:bodyPr>
            <a:lstStyle/>
            <a:p>
              <a:pPr>
                <a:spcBef>
                  <a:spcPts val="0"/>
                </a:spcBef>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80"/>
            </a:p>
          </p:txBody>
        </p:sp>
        <p:sp>
          <p:nvSpPr>
            <p:cNvPr id="66" name="文本框 65">
              <a:extLst>
                <a:ext uri="{FF2B5EF4-FFF2-40B4-BE49-F238E27FC236}">
                  <a16:creationId xmlns:a16="http://schemas.microsoft.com/office/drawing/2014/main" id="{6810615C-B19B-E11E-3F07-8262F4049FB8}"/>
                </a:ext>
              </a:extLst>
            </p:cNvPr>
            <p:cNvSpPr txBox="1"/>
            <p:nvPr/>
          </p:nvSpPr>
          <p:spPr>
            <a:xfrm>
              <a:off x="4297294" y="2298628"/>
              <a:ext cx="1237038" cy="338554"/>
            </a:xfrm>
            <a:prstGeom prst="rect">
              <a:avLst/>
            </a:prstGeom>
            <a:noFill/>
          </p:spPr>
          <p:txBody>
            <a:bodyPr wrap="square" rtlCol="0">
              <a:spAutoFit/>
            </a:bodyPr>
            <a:lstStyle/>
            <a:p>
              <a:r>
                <a:rPr lang="zh-CN" altLang="en-US" sz="1600" b="1" dirty="0">
                  <a:solidFill>
                    <a:schemeClr val="bg1"/>
                  </a:solidFill>
                  <a:latin typeface="+mj-ea"/>
                  <a:ea typeface="+mj-ea"/>
                </a:rPr>
                <a:t>请输入标题</a:t>
              </a:r>
            </a:p>
          </p:txBody>
        </p:sp>
        <p:sp>
          <p:nvSpPr>
            <p:cNvPr id="67" name="文本占位符 5">
              <a:extLst>
                <a:ext uri="{FF2B5EF4-FFF2-40B4-BE49-F238E27FC236}">
                  <a16:creationId xmlns:a16="http://schemas.microsoft.com/office/drawing/2014/main" id="{22F81BE2-E101-B078-00F2-5787E1827390}"/>
                </a:ext>
              </a:extLst>
            </p:cNvPr>
            <p:cNvSpPr txBox="1">
              <a:spLocks/>
            </p:cNvSpPr>
            <p:nvPr/>
          </p:nvSpPr>
          <p:spPr>
            <a:xfrm>
              <a:off x="4239421" y="2595522"/>
              <a:ext cx="1352784" cy="82529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100" dirty="0" err="1">
                  <a:solidFill>
                    <a:schemeClr val="bg1"/>
                  </a:solidFill>
                  <a:latin typeface="+mn-ea"/>
                </a:rPr>
                <a:t>单击此处添加</a:t>
              </a:r>
              <a:r>
                <a:rPr lang="zh-CN" altLang="en-US" sz="1100" dirty="0">
                  <a:solidFill>
                    <a:schemeClr val="bg1"/>
                  </a:solidFill>
                  <a:latin typeface="+mn-ea"/>
                </a:rPr>
                <a:t>文本</a:t>
              </a:r>
              <a:r>
                <a:rPr lang="en-GB" altLang="zh-CN" sz="1100" dirty="0" err="1">
                  <a:solidFill>
                    <a:schemeClr val="bg1"/>
                  </a:solidFill>
                  <a:latin typeface="+mn-ea"/>
                </a:rPr>
                <a:t>单击此处添加</a:t>
              </a:r>
              <a:r>
                <a:rPr lang="zh-CN" altLang="en-US" sz="1100" dirty="0">
                  <a:solidFill>
                    <a:schemeClr val="bg1"/>
                  </a:solidFill>
                  <a:latin typeface="+mn-ea"/>
                </a:rPr>
                <a:t>文本</a:t>
              </a:r>
              <a:r>
                <a:rPr lang="en-GB" altLang="zh-CN" sz="1100" dirty="0" err="1">
                  <a:solidFill>
                    <a:schemeClr val="bg1"/>
                  </a:solidFill>
                  <a:latin typeface="+mn-ea"/>
                </a:rPr>
                <a:t>单击此处添加</a:t>
              </a:r>
              <a:r>
                <a:rPr lang="zh-CN" altLang="en-US" sz="1100" dirty="0">
                  <a:solidFill>
                    <a:schemeClr val="bg1"/>
                  </a:solidFill>
                  <a:latin typeface="+mn-ea"/>
                </a:rPr>
                <a:t>文本</a:t>
              </a:r>
              <a:endParaRPr lang="en-GB" altLang="zh-CN" sz="1100" dirty="0">
                <a:solidFill>
                  <a:schemeClr val="bg1"/>
                </a:solidFill>
                <a:latin typeface="+mn-ea"/>
              </a:endParaRPr>
            </a:p>
          </p:txBody>
        </p:sp>
      </p:grpSp>
      <p:grpSp>
        <p:nvGrpSpPr>
          <p:cNvPr id="73" name="组合 72">
            <a:extLst>
              <a:ext uri="{FF2B5EF4-FFF2-40B4-BE49-F238E27FC236}">
                <a16:creationId xmlns:a16="http://schemas.microsoft.com/office/drawing/2014/main" id="{0524B62B-F5AF-A6FE-69F6-47F993E4D2A2}"/>
              </a:ext>
            </a:extLst>
          </p:cNvPr>
          <p:cNvGrpSpPr/>
          <p:nvPr/>
        </p:nvGrpSpPr>
        <p:grpSpPr>
          <a:xfrm>
            <a:off x="6333855" y="1347216"/>
            <a:ext cx="1923671" cy="2760732"/>
            <a:chOff x="6333855" y="1347216"/>
            <a:chExt cx="1923671" cy="2760732"/>
          </a:xfrm>
        </p:grpSpPr>
        <p:sp>
          <p:nvSpPr>
            <p:cNvPr id="36" name="Shape 51158">
              <a:extLst>
                <a:ext uri="{FF2B5EF4-FFF2-40B4-BE49-F238E27FC236}">
                  <a16:creationId xmlns:a16="http://schemas.microsoft.com/office/drawing/2014/main" id="{08F28717-6531-CD35-AB34-8528C320234F}"/>
                </a:ext>
              </a:extLst>
            </p:cNvPr>
            <p:cNvSpPr/>
            <p:nvPr/>
          </p:nvSpPr>
          <p:spPr>
            <a:xfrm>
              <a:off x="6790063" y="1570005"/>
              <a:ext cx="160104" cy="531625"/>
            </a:xfrm>
            <a:custGeom>
              <a:avLst/>
              <a:gdLst/>
              <a:ahLst/>
              <a:cxnLst>
                <a:cxn ang="0">
                  <a:pos x="wd2" y="hd2"/>
                </a:cxn>
                <a:cxn ang="5400000">
                  <a:pos x="wd2" y="hd2"/>
                </a:cxn>
                <a:cxn ang="10800000">
                  <a:pos x="wd2" y="hd2"/>
                </a:cxn>
                <a:cxn ang="16200000">
                  <a:pos x="wd2" y="hd2"/>
                </a:cxn>
              </a:cxnLst>
              <a:rect l="0" t="0" r="r" b="b"/>
              <a:pathLst>
                <a:path w="20335" h="21404" extrusionOk="0">
                  <a:moveTo>
                    <a:pt x="5561" y="0"/>
                  </a:moveTo>
                  <a:cubicBezTo>
                    <a:pt x="3490" y="3352"/>
                    <a:pt x="1827" y="6693"/>
                    <a:pt x="603" y="10064"/>
                  </a:cubicBezTo>
                  <a:cubicBezTo>
                    <a:pt x="-300" y="12552"/>
                    <a:pt x="-60" y="15221"/>
                    <a:pt x="486" y="17440"/>
                  </a:cubicBezTo>
                  <a:cubicBezTo>
                    <a:pt x="690" y="18270"/>
                    <a:pt x="1189" y="19046"/>
                    <a:pt x="2270" y="19768"/>
                  </a:cubicBezTo>
                  <a:cubicBezTo>
                    <a:pt x="2660" y="20029"/>
                    <a:pt x="3135" y="20284"/>
                    <a:pt x="3748" y="20524"/>
                  </a:cubicBezTo>
                  <a:cubicBezTo>
                    <a:pt x="4428" y="20791"/>
                    <a:pt x="5289" y="21045"/>
                    <a:pt x="6545" y="21209"/>
                  </a:cubicBezTo>
                  <a:cubicBezTo>
                    <a:pt x="9548" y="21600"/>
                    <a:pt x="13362" y="21369"/>
                    <a:pt x="15890" y="20815"/>
                  </a:cubicBezTo>
                  <a:cubicBezTo>
                    <a:pt x="18475" y="20249"/>
                    <a:pt x="19397" y="19454"/>
                    <a:pt x="19850" y="18674"/>
                  </a:cubicBezTo>
                  <a:cubicBezTo>
                    <a:pt x="21300" y="16179"/>
                    <a:pt x="19245" y="13661"/>
                    <a:pt x="17034" y="11192"/>
                  </a:cubicBezTo>
                  <a:cubicBezTo>
                    <a:pt x="15283" y="9237"/>
                    <a:pt x="13567" y="7271"/>
                    <a:pt x="11577" y="5312"/>
                  </a:cubicBezTo>
                  <a:cubicBezTo>
                    <a:pt x="9772" y="3534"/>
                    <a:pt x="7741" y="1763"/>
                    <a:pt x="5561" y="0"/>
                  </a:cubicBezTo>
                  <a:close/>
                </a:path>
              </a:pathLst>
            </a:custGeom>
            <a:solidFill>
              <a:srgbClr val="B9B9B9"/>
            </a:solidFill>
            <a:ln w="12700" cap="flat">
              <a:solidFill>
                <a:schemeClr val="tx1"/>
              </a:solidFill>
              <a:miter lim="400000"/>
            </a:ln>
            <a:effectLst/>
          </p:spPr>
          <p:txBody>
            <a:bodyPr wrap="square" lIns="26789" tIns="26789" rIns="26789" bIns="26789" numCol="1" anchor="ctr">
              <a:noAutofit/>
            </a:bodyPr>
            <a:lstStyle/>
            <a:p>
              <a:endParaRPr>
                <a:cs typeface="微软雅黑" panose="020B0503020204020204" pitchFamily="34" charset="-122"/>
              </a:endParaRPr>
            </a:p>
          </p:txBody>
        </p:sp>
        <p:sp>
          <p:nvSpPr>
            <p:cNvPr id="61" name="Shape 51159">
              <a:extLst>
                <a:ext uri="{FF2B5EF4-FFF2-40B4-BE49-F238E27FC236}">
                  <a16:creationId xmlns:a16="http://schemas.microsoft.com/office/drawing/2014/main" id="{0CBF6875-9E2D-F0CD-D70D-25ECEA1DC6E6}"/>
                </a:ext>
              </a:extLst>
            </p:cNvPr>
            <p:cNvSpPr/>
            <p:nvPr/>
          </p:nvSpPr>
          <p:spPr>
            <a:xfrm>
              <a:off x="6383073" y="1971475"/>
              <a:ext cx="1874453" cy="2136473"/>
            </a:xfrm>
            <a:custGeom>
              <a:avLst/>
              <a:gdLst/>
              <a:ahLst/>
              <a:cxnLst>
                <a:cxn ang="0">
                  <a:pos x="wd2" y="hd2"/>
                </a:cxn>
                <a:cxn ang="5400000">
                  <a:pos x="wd2" y="hd2"/>
                </a:cxn>
                <a:cxn ang="10800000">
                  <a:pos x="wd2" y="hd2"/>
                </a:cxn>
                <a:cxn ang="16200000">
                  <a:pos x="wd2" y="hd2"/>
                </a:cxn>
              </a:cxnLst>
              <a:rect l="0" t="0" r="r" b="b"/>
              <a:pathLst>
                <a:path w="21475" h="21600" extrusionOk="0">
                  <a:moveTo>
                    <a:pt x="5560" y="14"/>
                  </a:moveTo>
                  <a:cubicBezTo>
                    <a:pt x="5181" y="23"/>
                    <a:pt x="4801" y="54"/>
                    <a:pt x="4455" y="146"/>
                  </a:cubicBezTo>
                  <a:cubicBezTo>
                    <a:pt x="4192" y="215"/>
                    <a:pt x="3960" y="317"/>
                    <a:pt x="3758" y="440"/>
                  </a:cubicBezTo>
                  <a:cubicBezTo>
                    <a:pt x="3519" y="585"/>
                    <a:pt x="3330" y="758"/>
                    <a:pt x="3207" y="951"/>
                  </a:cubicBezTo>
                  <a:cubicBezTo>
                    <a:pt x="3139" y="1078"/>
                    <a:pt x="3097" y="1212"/>
                    <a:pt x="3072" y="1359"/>
                  </a:cubicBezTo>
                  <a:cubicBezTo>
                    <a:pt x="3057" y="1443"/>
                    <a:pt x="3049" y="1531"/>
                    <a:pt x="3041" y="1622"/>
                  </a:cubicBezTo>
                  <a:cubicBezTo>
                    <a:pt x="3028" y="1763"/>
                    <a:pt x="3017" y="1845"/>
                    <a:pt x="3013" y="2055"/>
                  </a:cubicBezTo>
                  <a:cubicBezTo>
                    <a:pt x="3012" y="2117"/>
                    <a:pt x="3013" y="2187"/>
                    <a:pt x="3013" y="2265"/>
                  </a:cubicBezTo>
                  <a:cubicBezTo>
                    <a:pt x="3014" y="2312"/>
                    <a:pt x="3014" y="2362"/>
                    <a:pt x="3013" y="2417"/>
                  </a:cubicBezTo>
                  <a:cubicBezTo>
                    <a:pt x="3010" y="4607"/>
                    <a:pt x="3019" y="12527"/>
                    <a:pt x="3017" y="14599"/>
                  </a:cubicBezTo>
                  <a:cubicBezTo>
                    <a:pt x="3017" y="14851"/>
                    <a:pt x="2844" y="14939"/>
                    <a:pt x="2839" y="14942"/>
                  </a:cubicBezTo>
                  <a:cubicBezTo>
                    <a:pt x="2658" y="15047"/>
                    <a:pt x="2343" y="15048"/>
                    <a:pt x="2343" y="15048"/>
                  </a:cubicBezTo>
                  <a:lnTo>
                    <a:pt x="920" y="15048"/>
                  </a:lnTo>
                  <a:cubicBezTo>
                    <a:pt x="434" y="15048"/>
                    <a:pt x="128" y="15131"/>
                    <a:pt x="33" y="15267"/>
                  </a:cubicBezTo>
                  <a:cubicBezTo>
                    <a:pt x="-63" y="15403"/>
                    <a:pt x="48" y="15591"/>
                    <a:pt x="389" y="15797"/>
                  </a:cubicBezTo>
                  <a:lnTo>
                    <a:pt x="3703" y="17794"/>
                  </a:lnTo>
                  <a:cubicBezTo>
                    <a:pt x="4045" y="18000"/>
                    <a:pt x="4494" y="18271"/>
                    <a:pt x="4944" y="18543"/>
                  </a:cubicBezTo>
                  <a:cubicBezTo>
                    <a:pt x="5394" y="18814"/>
                    <a:pt x="5843" y="19086"/>
                    <a:pt x="6184" y="19292"/>
                  </a:cubicBezTo>
                  <a:lnTo>
                    <a:pt x="9495" y="21291"/>
                  </a:lnTo>
                  <a:cubicBezTo>
                    <a:pt x="9836" y="21497"/>
                    <a:pt x="10289" y="21600"/>
                    <a:pt x="10739" y="21600"/>
                  </a:cubicBezTo>
                  <a:cubicBezTo>
                    <a:pt x="11189" y="21600"/>
                    <a:pt x="11638" y="21497"/>
                    <a:pt x="11979" y="21291"/>
                  </a:cubicBezTo>
                  <a:lnTo>
                    <a:pt x="15290" y="19292"/>
                  </a:lnTo>
                  <a:cubicBezTo>
                    <a:pt x="15631" y="19086"/>
                    <a:pt x="16080" y="18814"/>
                    <a:pt x="16530" y="18543"/>
                  </a:cubicBezTo>
                  <a:cubicBezTo>
                    <a:pt x="16980" y="18271"/>
                    <a:pt x="17433" y="18000"/>
                    <a:pt x="17774" y="17794"/>
                  </a:cubicBezTo>
                  <a:lnTo>
                    <a:pt x="21085" y="15797"/>
                  </a:lnTo>
                  <a:cubicBezTo>
                    <a:pt x="21426" y="15591"/>
                    <a:pt x="21537" y="15403"/>
                    <a:pt x="21441" y="15267"/>
                  </a:cubicBezTo>
                  <a:cubicBezTo>
                    <a:pt x="21346" y="15131"/>
                    <a:pt x="21044" y="15048"/>
                    <a:pt x="20558" y="15048"/>
                  </a:cubicBezTo>
                  <a:lnTo>
                    <a:pt x="19154" y="15048"/>
                  </a:lnTo>
                  <a:cubicBezTo>
                    <a:pt x="19154" y="15048"/>
                    <a:pt x="18767" y="15037"/>
                    <a:pt x="18635" y="14942"/>
                  </a:cubicBezTo>
                  <a:cubicBezTo>
                    <a:pt x="18631" y="14939"/>
                    <a:pt x="18463" y="14842"/>
                    <a:pt x="18461" y="14590"/>
                  </a:cubicBezTo>
                  <a:cubicBezTo>
                    <a:pt x="18441" y="12498"/>
                    <a:pt x="18454" y="5082"/>
                    <a:pt x="18464" y="2610"/>
                  </a:cubicBezTo>
                  <a:cubicBezTo>
                    <a:pt x="18465" y="2561"/>
                    <a:pt x="18464" y="2515"/>
                    <a:pt x="18464" y="2470"/>
                  </a:cubicBezTo>
                  <a:cubicBezTo>
                    <a:pt x="18464" y="2356"/>
                    <a:pt x="18463" y="2254"/>
                    <a:pt x="18464" y="2166"/>
                  </a:cubicBezTo>
                  <a:cubicBezTo>
                    <a:pt x="18465" y="2096"/>
                    <a:pt x="18468" y="2027"/>
                    <a:pt x="18464" y="1958"/>
                  </a:cubicBezTo>
                  <a:cubicBezTo>
                    <a:pt x="18460" y="1860"/>
                    <a:pt x="18444" y="1763"/>
                    <a:pt x="18433" y="1666"/>
                  </a:cubicBezTo>
                  <a:cubicBezTo>
                    <a:pt x="18429" y="1624"/>
                    <a:pt x="18426" y="1583"/>
                    <a:pt x="18422" y="1541"/>
                  </a:cubicBezTo>
                  <a:cubicBezTo>
                    <a:pt x="18416" y="1478"/>
                    <a:pt x="18409" y="1416"/>
                    <a:pt x="18398" y="1357"/>
                  </a:cubicBezTo>
                  <a:cubicBezTo>
                    <a:pt x="18372" y="1210"/>
                    <a:pt x="18333" y="1077"/>
                    <a:pt x="18267" y="951"/>
                  </a:cubicBezTo>
                  <a:cubicBezTo>
                    <a:pt x="18147" y="757"/>
                    <a:pt x="17957" y="583"/>
                    <a:pt x="17716" y="440"/>
                  </a:cubicBezTo>
                  <a:cubicBezTo>
                    <a:pt x="17475" y="297"/>
                    <a:pt x="17184" y="184"/>
                    <a:pt x="16856" y="113"/>
                  </a:cubicBezTo>
                  <a:cubicBezTo>
                    <a:pt x="16756" y="94"/>
                    <a:pt x="16653" y="81"/>
                    <a:pt x="16548" y="72"/>
                  </a:cubicBezTo>
                  <a:cubicBezTo>
                    <a:pt x="16321" y="51"/>
                    <a:pt x="16090" y="44"/>
                    <a:pt x="15860" y="46"/>
                  </a:cubicBezTo>
                  <a:cubicBezTo>
                    <a:pt x="15855" y="147"/>
                    <a:pt x="15844" y="248"/>
                    <a:pt x="15827" y="348"/>
                  </a:cubicBezTo>
                  <a:cubicBezTo>
                    <a:pt x="15810" y="449"/>
                    <a:pt x="15788" y="550"/>
                    <a:pt x="15759" y="650"/>
                  </a:cubicBezTo>
                  <a:cubicBezTo>
                    <a:pt x="15928" y="642"/>
                    <a:pt x="16100" y="645"/>
                    <a:pt x="16269" y="661"/>
                  </a:cubicBezTo>
                  <a:cubicBezTo>
                    <a:pt x="16315" y="665"/>
                    <a:pt x="16362" y="670"/>
                    <a:pt x="16406" y="677"/>
                  </a:cubicBezTo>
                  <a:cubicBezTo>
                    <a:pt x="16600" y="719"/>
                    <a:pt x="16774" y="785"/>
                    <a:pt x="16917" y="870"/>
                  </a:cubicBezTo>
                  <a:cubicBezTo>
                    <a:pt x="17060" y="954"/>
                    <a:pt x="17173" y="1057"/>
                    <a:pt x="17243" y="1173"/>
                  </a:cubicBezTo>
                  <a:cubicBezTo>
                    <a:pt x="17300" y="1278"/>
                    <a:pt x="17328" y="1381"/>
                    <a:pt x="17342" y="1507"/>
                  </a:cubicBezTo>
                  <a:cubicBezTo>
                    <a:pt x="17356" y="1633"/>
                    <a:pt x="17356" y="1783"/>
                    <a:pt x="17356" y="1981"/>
                  </a:cubicBezTo>
                  <a:lnTo>
                    <a:pt x="17356" y="2182"/>
                  </a:lnTo>
                  <a:lnTo>
                    <a:pt x="4122" y="2182"/>
                  </a:lnTo>
                  <a:lnTo>
                    <a:pt x="4122" y="1974"/>
                  </a:lnTo>
                  <a:cubicBezTo>
                    <a:pt x="4122" y="1779"/>
                    <a:pt x="4122" y="1631"/>
                    <a:pt x="4136" y="1506"/>
                  </a:cubicBezTo>
                  <a:cubicBezTo>
                    <a:pt x="4150" y="1381"/>
                    <a:pt x="4178" y="1278"/>
                    <a:pt x="4235" y="1173"/>
                  </a:cubicBezTo>
                  <a:cubicBezTo>
                    <a:pt x="4306" y="1058"/>
                    <a:pt x="4417" y="955"/>
                    <a:pt x="4559" y="870"/>
                  </a:cubicBezTo>
                  <a:cubicBezTo>
                    <a:pt x="4732" y="765"/>
                    <a:pt x="4949" y="688"/>
                    <a:pt x="5189" y="652"/>
                  </a:cubicBezTo>
                  <a:cubicBezTo>
                    <a:pt x="5381" y="623"/>
                    <a:pt x="5580" y="619"/>
                    <a:pt x="5777" y="620"/>
                  </a:cubicBezTo>
                  <a:cubicBezTo>
                    <a:pt x="6135" y="620"/>
                    <a:pt x="6550" y="614"/>
                    <a:pt x="6936" y="610"/>
                  </a:cubicBezTo>
                  <a:lnTo>
                    <a:pt x="6944" y="610"/>
                  </a:lnTo>
                  <a:cubicBezTo>
                    <a:pt x="6952" y="499"/>
                    <a:pt x="6951" y="384"/>
                    <a:pt x="6944" y="270"/>
                  </a:cubicBezTo>
                  <a:cubicBezTo>
                    <a:pt x="6939" y="180"/>
                    <a:pt x="6930" y="90"/>
                    <a:pt x="6917" y="0"/>
                  </a:cubicBezTo>
                  <a:lnTo>
                    <a:pt x="6909" y="0"/>
                  </a:lnTo>
                  <a:cubicBezTo>
                    <a:pt x="6746" y="6"/>
                    <a:pt x="6583" y="9"/>
                    <a:pt x="6420" y="10"/>
                  </a:cubicBezTo>
                  <a:cubicBezTo>
                    <a:pt x="6134" y="12"/>
                    <a:pt x="5847" y="7"/>
                    <a:pt x="5560" y="14"/>
                  </a:cubicBezTo>
                  <a:close/>
                </a:path>
              </a:pathLst>
            </a:custGeom>
            <a:pattFill prst="ltDnDiag">
              <a:fgClr>
                <a:schemeClr val="tx1"/>
              </a:fgClr>
              <a:bgClr>
                <a:schemeClr val="bg1"/>
              </a:bgClr>
            </a:pattFill>
            <a:ln w="12700" cap="flat">
              <a:solidFill>
                <a:schemeClr val="tx1"/>
              </a:solidFill>
              <a:miter lim="400000"/>
            </a:ln>
            <a:effectLst/>
          </p:spPr>
          <p:txBody>
            <a:bodyPr wrap="square" lIns="20092" tIns="20092" rIns="20092" bIns="20092" numCol="1" anchor="ctr">
              <a:noAutofit/>
            </a:bodyPr>
            <a:lstStyle/>
            <a:p>
              <a:endParaRPr/>
            </a:p>
          </p:txBody>
        </p:sp>
        <p:sp>
          <p:nvSpPr>
            <p:cNvPr id="37" name="Shape 51159">
              <a:extLst>
                <a:ext uri="{FF2B5EF4-FFF2-40B4-BE49-F238E27FC236}">
                  <a16:creationId xmlns:a16="http://schemas.microsoft.com/office/drawing/2014/main" id="{C822B0CF-C36D-3447-FD1F-27647E2AD4E9}"/>
                </a:ext>
              </a:extLst>
            </p:cNvPr>
            <p:cNvSpPr/>
            <p:nvPr/>
          </p:nvSpPr>
          <p:spPr>
            <a:xfrm>
              <a:off x="6333855" y="1963074"/>
              <a:ext cx="1874453" cy="2136473"/>
            </a:xfrm>
            <a:custGeom>
              <a:avLst/>
              <a:gdLst/>
              <a:ahLst/>
              <a:cxnLst>
                <a:cxn ang="0">
                  <a:pos x="wd2" y="hd2"/>
                </a:cxn>
                <a:cxn ang="5400000">
                  <a:pos x="wd2" y="hd2"/>
                </a:cxn>
                <a:cxn ang="10800000">
                  <a:pos x="wd2" y="hd2"/>
                </a:cxn>
                <a:cxn ang="16200000">
                  <a:pos x="wd2" y="hd2"/>
                </a:cxn>
              </a:cxnLst>
              <a:rect l="0" t="0" r="r" b="b"/>
              <a:pathLst>
                <a:path w="21475" h="21600" extrusionOk="0">
                  <a:moveTo>
                    <a:pt x="5560" y="14"/>
                  </a:moveTo>
                  <a:cubicBezTo>
                    <a:pt x="5181" y="23"/>
                    <a:pt x="4801" y="54"/>
                    <a:pt x="4455" y="146"/>
                  </a:cubicBezTo>
                  <a:cubicBezTo>
                    <a:pt x="4192" y="215"/>
                    <a:pt x="3960" y="317"/>
                    <a:pt x="3758" y="440"/>
                  </a:cubicBezTo>
                  <a:cubicBezTo>
                    <a:pt x="3519" y="585"/>
                    <a:pt x="3330" y="758"/>
                    <a:pt x="3207" y="951"/>
                  </a:cubicBezTo>
                  <a:cubicBezTo>
                    <a:pt x="3139" y="1078"/>
                    <a:pt x="3097" y="1212"/>
                    <a:pt x="3072" y="1359"/>
                  </a:cubicBezTo>
                  <a:cubicBezTo>
                    <a:pt x="3057" y="1443"/>
                    <a:pt x="3049" y="1531"/>
                    <a:pt x="3041" y="1622"/>
                  </a:cubicBezTo>
                  <a:cubicBezTo>
                    <a:pt x="3028" y="1763"/>
                    <a:pt x="3017" y="1845"/>
                    <a:pt x="3013" y="2055"/>
                  </a:cubicBezTo>
                  <a:cubicBezTo>
                    <a:pt x="3012" y="2117"/>
                    <a:pt x="3013" y="2187"/>
                    <a:pt x="3013" y="2265"/>
                  </a:cubicBezTo>
                  <a:cubicBezTo>
                    <a:pt x="3014" y="2312"/>
                    <a:pt x="3014" y="2362"/>
                    <a:pt x="3013" y="2417"/>
                  </a:cubicBezTo>
                  <a:cubicBezTo>
                    <a:pt x="3010" y="4607"/>
                    <a:pt x="3019" y="12527"/>
                    <a:pt x="3017" y="14599"/>
                  </a:cubicBezTo>
                  <a:cubicBezTo>
                    <a:pt x="3017" y="14851"/>
                    <a:pt x="2844" y="14939"/>
                    <a:pt x="2839" y="14942"/>
                  </a:cubicBezTo>
                  <a:cubicBezTo>
                    <a:pt x="2658" y="15047"/>
                    <a:pt x="2343" y="15048"/>
                    <a:pt x="2343" y="15048"/>
                  </a:cubicBezTo>
                  <a:lnTo>
                    <a:pt x="920" y="15048"/>
                  </a:lnTo>
                  <a:cubicBezTo>
                    <a:pt x="434" y="15048"/>
                    <a:pt x="128" y="15131"/>
                    <a:pt x="33" y="15267"/>
                  </a:cubicBezTo>
                  <a:cubicBezTo>
                    <a:pt x="-63" y="15403"/>
                    <a:pt x="48" y="15591"/>
                    <a:pt x="389" y="15797"/>
                  </a:cubicBezTo>
                  <a:lnTo>
                    <a:pt x="3703" y="17794"/>
                  </a:lnTo>
                  <a:cubicBezTo>
                    <a:pt x="4045" y="18000"/>
                    <a:pt x="4494" y="18271"/>
                    <a:pt x="4944" y="18543"/>
                  </a:cubicBezTo>
                  <a:cubicBezTo>
                    <a:pt x="5394" y="18814"/>
                    <a:pt x="5843" y="19086"/>
                    <a:pt x="6184" y="19292"/>
                  </a:cubicBezTo>
                  <a:lnTo>
                    <a:pt x="9495" y="21291"/>
                  </a:lnTo>
                  <a:cubicBezTo>
                    <a:pt x="9836" y="21497"/>
                    <a:pt x="10289" y="21600"/>
                    <a:pt x="10739" y="21600"/>
                  </a:cubicBezTo>
                  <a:cubicBezTo>
                    <a:pt x="11189" y="21600"/>
                    <a:pt x="11638" y="21497"/>
                    <a:pt x="11979" y="21291"/>
                  </a:cubicBezTo>
                  <a:lnTo>
                    <a:pt x="15290" y="19292"/>
                  </a:lnTo>
                  <a:cubicBezTo>
                    <a:pt x="15631" y="19086"/>
                    <a:pt x="16080" y="18814"/>
                    <a:pt x="16530" y="18543"/>
                  </a:cubicBezTo>
                  <a:cubicBezTo>
                    <a:pt x="16980" y="18271"/>
                    <a:pt x="17433" y="18000"/>
                    <a:pt x="17774" y="17794"/>
                  </a:cubicBezTo>
                  <a:lnTo>
                    <a:pt x="21085" y="15797"/>
                  </a:lnTo>
                  <a:cubicBezTo>
                    <a:pt x="21426" y="15591"/>
                    <a:pt x="21537" y="15403"/>
                    <a:pt x="21441" y="15267"/>
                  </a:cubicBezTo>
                  <a:cubicBezTo>
                    <a:pt x="21346" y="15131"/>
                    <a:pt x="21044" y="15048"/>
                    <a:pt x="20558" y="15048"/>
                  </a:cubicBezTo>
                  <a:lnTo>
                    <a:pt x="19154" y="15048"/>
                  </a:lnTo>
                  <a:cubicBezTo>
                    <a:pt x="19154" y="15048"/>
                    <a:pt x="18767" y="15037"/>
                    <a:pt x="18635" y="14942"/>
                  </a:cubicBezTo>
                  <a:cubicBezTo>
                    <a:pt x="18631" y="14939"/>
                    <a:pt x="18463" y="14842"/>
                    <a:pt x="18461" y="14590"/>
                  </a:cubicBezTo>
                  <a:cubicBezTo>
                    <a:pt x="18441" y="12498"/>
                    <a:pt x="18454" y="5082"/>
                    <a:pt x="18464" y="2610"/>
                  </a:cubicBezTo>
                  <a:cubicBezTo>
                    <a:pt x="18465" y="2561"/>
                    <a:pt x="18464" y="2515"/>
                    <a:pt x="18464" y="2470"/>
                  </a:cubicBezTo>
                  <a:cubicBezTo>
                    <a:pt x="18464" y="2356"/>
                    <a:pt x="18463" y="2254"/>
                    <a:pt x="18464" y="2166"/>
                  </a:cubicBezTo>
                  <a:cubicBezTo>
                    <a:pt x="18465" y="2096"/>
                    <a:pt x="18468" y="2027"/>
                    <a:pt x="18464" y="1958"/>
                  </a:cubicBezTo>
                  <a:cubicBezTo>
                    <a:pt x="18460" y="1860"/>
                    <a:pt x="18444" y="1763"/>
                    <a:pt x="18433" y="1666"/>
                  </a:cubicBezTo>
                  <a:cubicBezTo>
                    <a:pt x="18429" y="1624"/>
                    <a:pt x="18426" y="1583"/>
                    <a:pt x="18422" y="1541"/>
                  </a:cubicBezTo>
                  <a:cubicBezTo>
                    <a:pt x="18416" y="1478"/>
                    <a:pt x="18409" y="1416"/>
                    <a:pt x="18398" y="1357"/>
                  </a:cubicBezTo>
                  <a:cubicBezTo>
                    <a:pt x="18372" y="1210"/>
                    <a:pt x="18333" y="1077"/>
                    <a:pt x="18267" y="951"/>
                  </a:cubicBezTo>
                  <a:cubicBezTo>
                    <a:pt x="18147" y="757"/>
                    <a:pt x="17957" y="583"/>
                    <a:pt x="17716" y="440"/>
                  </a:cubicBezTo>
                  <a:cubicBezTo>
                    <a:pt x="17475" y="297"/>
                    <a:pt x="17184" y="184"/>
                    <a:pt x="16856" y="113"/>
                  </a:cubicBezTo>
                  <a:cubicBezTo>
                    <a:pt x="16756" y="94"/>
                    <a:pt x="16653" y="81"/>
                    <a:pt x="16548" y="72"/>
                  </a:cubicBezTo>
                  <a:cubicBezTo>
                    <a:pt x="16321" y="51"/>
                    <a:pt x="16090" y="44"/>
                    <a:pt x="15860" y="46"/>
                  </a:cubicBezTo>
                  <a:cubicBezTo>
                    <a:pt x="15855" y="147"/>
                    <a:pt x="15844" y="248"/>
                    <a:pt x="15827" y="348"/>
                  </a:cubicBezTo>
                  <a:cubicBezTo>
                    <a:pt x="15810" y="449"/>
                    <a:pt x="15788" y="550"/>
                    <a:pt x="15759" y="650"/>
                  </a:cubicBezTo>
                  <a:cubicBezTo>
                    <a:pt x="15928" y="642"/>
                    <a:pt x="16100" y="645"/>
                    <a:pt x="16269" y="661"/>
                  </a:cubicBezTo>
                  <a:cubicBezTo>
                    <a:pt x="16315" y="665"/>
                    <a:pt x="16362" y="670"/>
                    <a:pt x="16406" y="677"/>
                  </a:cubicBezTo>
                  <a:cubicBezTo>
                    <a:pt x="16600" y="719"/>
                    <a:pt x="16774" y="785"/>
                    <a:pt x="16917" y="870"/>
                  </a:cubicBezTo>
                  <a:cubicBezTo>
                    <a:pt x="17060" y="954"/>
                    <a:pt x="17173" y="1057"/>
                    <a:pt x="17243" y="1173"/>
                  </a:cubicBezTo>
                  <a:cubicBezTo>
                    <a:pt x="17300" y="1278"/>
                    <a:pt x="17328" y="1381"/>
                    <a:pt x="17342" y="1507"/>
                  </a:cubicBezTo>
                  <a:cubicBezTo>
                    <a:pt x="17356" y="1633"/>
                    <a:pt x="17356" y="1783"/>
                    <a:pt x="17356" y="1981"/>
                  </a:cubicBezTo>
                  <a:lnTo>
                    <a:pt x="17356" y="2182"/>
                  </a:lnTo>
                  <a:lnTo>
                    <a:pt x="4122" y="2182"/>
                  </a:lnTo>
                  <a:lnTo>
                    <a:pt x="4122" y="1974"/>
                  </a:lnTo>
                  <a:cubicBezTo>
                    <a:pt x="4122" y="1779"/>
                    <a:pt x="4122" y="1631"/>
                    <a:pt x="4136" y="1506"/>
                  </a:cubicBezTo>
                  <a:cubicBezTo>
                    <a:pt x="4150" y="1381"/>
                    <a:pt x="4178" y="1278"/>
                    <a:pt x="4235" y="1173"/>
                  </a:cubicBezTo>
                  <a:cubicBezTo>
                    <a:pt x="4306" y="1058"/>
                    <a:pt x="4417" y="955"/>
                    <a:pt x="4559" y="870"/>
                  </a:cubicBezTo>
                  <a:cubicBezTo>
                    <a:pt x="4732" y="765"/>
                    <a:pt x="4949" y="688"/>
                    <a:pt x="5189" y="652"/>
                  </a:cubicBezTo>
                  <a:cubicBezTo>
                    <a:pt x="5381" y="623"/>
                    <a:pt x="5580" y="619"/>
                    <a:pt x="5777" y="620"/>
                  </a:cubicBezTo>
                  <a:cubicBezTo>
                    <a:pt x="6135" y="620"/>
                    <a:pt x="6550" y="614"/>
                    <a:pt x="6936" y="610"/>
                  </a:cubicBezTo>
                  <a:lnTo>
                    <a:pt x="6944" y="610"/>
                  </a:lnTo>
                  <a:cubicBezTo>
                    <a:pt x="6952" y="499"/>
                    <a:pt x="6951" y="384"/>
                    <a:pt x="6944" y="270"/>
                  </a:cubicBezTo>
                  <a:cubicBezTo>
                    <a:pt x="6939" y="180"/>
                    <a:pt x="6930" y="90"/>
                    <a:pt x="6917" y="0"/>
                  </a:cubicBezTo>
                  <a:lnTo>
                    <a:pt x="6909" y="0"/>
                  </a:lnTo>
                  <a:cubicBezTo>
                    <a:pt x="6746" y="6"/>
                    <a:pt x="6583" y="9"/>
                    <a:pt x="6420" y="10"/>
                  </a:cubicBezTo>
                  <a:cubicBezTo>
                    <a:pt x="6134" y="12"/>
                    <a:pt x="5847" y="7"/>
                    <a:pt x="5560" y="14"/>
                  </a:cubicBezTo>
                  <a:close/>
                </a:path>
              </a:pathLst>
            </a:custGeom>
            <a:solidFill>
              <a:schemeClr val="accent4"/>
            </a:solidFill>
            <a:ln w="19050" cap="flat">
              <a:solidFill>
                <a:schemeClr val="tx1"/>
              </a:solidFill>
              <a:miter lim="400000"/>
            </a:ln>
            <a:effectLst/>
          </p:spPr>
          <p:txBody>
            <a:bodyPr wrap="square" lIns="20092" tIns="20092" rIns="20092" bIns="20092" numCol="1" anchor="ctr">
              <a:noAutofit/>
            </a:bodyPr>
            <a:lstStyle/>
            <a:p>
              <a:endParaRPr dirty="0">
                <a:cs typeface="微软雅黑" panose="020B0503020204020204" pitchFamily="34" charset="-122"/>
              </a:endParaRPr>
            </a:p>
          </p:txBody>
        </p:sp>
        <p:grpSp>
          <p:nvGrpSpPr>
            <p:cNvPr id="38" name="Group 51164">
              <a:extLst>
                <a:ext uri="{FF2B5EF4-FFF2-40B4-BE49-F238E27FC236}">
                  <a16:creationId xmlns:a16="http://schemas.microsoft.com/office/drawing/2014/main" id="{23FBDC0E-EB19-CACE-C74F-B172AA781AAD}"/>
                </a:ext>
              </a:extLst>
            </p:cNvPr>
            <p:cNvGrpSpPr/>
            <p:nvPr/>
          </p:nvGrpSpPr>
          <p:grpSpPr>
            <a:xfrm>
              <a:off x="6808840" y="1347216"/>
              <a:ext cx="911505" cy="776564"/>
              <a:chOff x="0" y="0"/>
              <a:chExt cx="1069169" cy="1352543"/>
            </a:xfrm>
          </p:grpSpPr>
          <p:grpSp>
            <p:nvGrpSpPr>
              <p:cNvPr id="44" name="Group 51162">
                <a:extLst>
                  <a:ext uri="{FF2B5EF4-FFF2-40B4-BE49-F238E27FC236}">
                    <a16:creationId xmlns:a16="http://schemas.microsoft.com/office/drawing/2014/main" id="{0FF133DF-6CEA-1E5A-4CD0-B68F034B9D19}"/>
                  </a:ext>
                </a:extLst>
              </p:cNvPr>
              <p:cNvGrpSpPr/>
              <p:nvPr/>
            </p:nvGrpSpPr>
            <p:grpSpPr>
              <a:xfrm>
                <a:off x="0" y="0"/>
                <a:ext cx="1069170" cy="1352544"/>
                <a:chOff x="0" y="0"/>
                <a:chExt cx="1069169" cy="1352543"/>
              </a:xfrm>
            </p:grpSpPr>
            <p:sp>
              <p:nvSpPr>
                <p:cNvPr id="46" name="Shape 51160">
                  <a:extLst>
                    <a:ext uri="{FF2B5EF4-FFF2-40B4-BE49-F238E27FC236}">
                      <a16:creationId xmlns:a16="http://schemas.microsoft.com/office/drawing/2014/main" id="{52F12009-091D-927A-B9C1-51C5C54379A9}"/>
                    </a:ext>
                  </a:extLst>
                </p:cNvPr>
                <p:cNvSpPr/>
                <p:nvPr/>
              </p:nvSpPr>
              <p:spPr>
                <a:xfrm>
                  <a:off x="0" y="0"/>
                  <a:ext cx="872729" cy="391208"/>
                </a:xfrm>
                <a:custGeom>
                  <a:avLst/>
                  <a:gdLst/>
                  <a:ahLst/>
                  <a:cxnLst>
                    <a:cxn ang="0">
                      <a:pos x="wd2" y="hd2"/>
                    </a:cxn>
                    <a:cxn ang="5400000">
                      <a:pos x="wd2" y="hd2"/>
                    </a:cxn>
                    <a:cxn ang="10800000">
                      <a:pos x="wd2" y="hd2"/>
                    </a:cxn>
                    <a:cxn ang="16200000">
                      <a:pos x="wd2" y="hd2"/>
                    </a:cxn>
                  </a:cxnLst>
                  <a:rect l="0" t="0" r="r" b="b"/>
                  <a:pathLst>
                    <a:path w="21600" h="21600" extrusionOk="0">
                      <a:moveTo>
                        <a:pt x="0" y="1823"/>
                      </a:moveTo>
                      <a:lnTo>
                        <a:pt x="21600" y="0"/>
                      </a:lnTo>
                      <a:lnTo>
                        <a:pt x="21456" y="21600"/>
                      </a:lnTo>
                      <a:lnTo>
                        <a:pt x="707" y="21600"/>
                      </a:lnTo>
                      <a:lnTo>
                        <a:pt x="0" y="1823"/>
                      </a:lnTo>
                      <a:close/>
                    </a:path>
                  </a:pathLst>
                </a:custGeom>
                <a:solidFill>
                  <a:srgbClr val="B9B9B9"/>
                </a:solidFill>
                <a:ln w="19050" cap="flat">
                  <a:solidFill>
                    <a:schemeClr val="tx1"/>
                  </a:solidFill>
                  <a:miter lim="400000"/>
                </a:ln>
                <a:effectLst/>
              </p:spPr>
              <p:txBody>
                <a:bodyPr wrap="square" lIns="0" tIns="0" rIns="0" bIns="0" numCol="1" anchor="t">
                  <a:noAutofit/>
                </a:bodyPr>
                <a:lstStyle/>
                <a:p>
                  <a:endParaRPr sz="2800" b="1">
                    <a:latin typeface="+mj-ea"/>
                    <a:ea typeface="+mj-ea"/>
                    <a:cs typeface="微软雅黑" panose="020B0503020204020204" pitchFamily="34" charset="-122"/>
                  </a:endParaRPr>
                </a:p>
              </p:txBody>
            </p:sp>
            <p:sp>
              <p:nvSpPr>
                <p:cNvPr id="47" name="Shape 51161">
                  <a:extLst>
                    <a:ext uri="{FF2B5EF4-FFF2-40B4-BE49-F238E27FC236}">
                      <a16:creationId xmlns:a16="http://schemas.microsoft.com/office/drawing/2014/main" id="{62630C5A-9560-6976-F5B9-D7CCF9D35CF1}"/>
                    </a:ext>
                  </a:extLst>
                </p:cNvPr>
                <p:cNvSpPr/>
                <p:nvPr/>
              </p:nvSpPr>
              <p:spPr>
                <a:xfrm>
                  <a:off x="12700" y="381091"/>
                  <a:ext cx="1056470" cy="971453"/>
                </a:xfrm>
                <a:custGeom>
                  <a:avLst/>
                  <a:gdLst/>
                  <a:ahLst/>
                  <a:cxnLst>
                    <a:cxn ang="0">
                      <a:pos x="wd2" y="hd2"/>
                    </a:cxn>
                    <a:cxn ang="5400000">
                      <a:pos x="wd2" y="hd2"/>
                    </a:cxn>
                    <a:cxn ang="10800000">
                      <a:pos x="wd2" y="hd2"/>
                    </a:cxn>
                    <a:cxn ang="16200000">
                      <a:pos x="wd2" y="hd2"/>
                    </a:cxn>
                  </a:cxnLst>
                  <a:rect l="0" t="0" r="r" b="b"/>
                  <a:pathLst>
                    <a:path w="21187" h="21523" extrusionOk="0">
                      <a:moveTo>
                        <a:pt x="2481" y="21355"/>
                      </a:moveTo>
                      <a:cubicBezTo>
                        <a:pt x="2737" y="21388"/>
                        <a:pt x="2995" y="21408"/>
                        <a:pt x="3254" y="21418"/>
                      </a:cubicBezTo>
                      <a:cubicBezTo>
                        <a:pt x="7809" y="21600"/>
                        <a:pt x="12373" y="21490"/>
                        <a:pt x="16933" y="21492"/>
                      </a:cubicBezTo>
                      <a:cubicBezTo>
                        <a:pt x="17590" y="21492"/>
                        <a:pt x="18257" y="21494"/>
                        <a:pt x="18876" y="21310"/>
                      </a:cubicBezTo>
                      <a:cubicBezTo>
                        <a:pt x="19533" y="21115"/>
                        <a:pt x="20081" y="20727"/>
                        <a:pt x="20377" y="20210"/>
                      </a:cubicBezTo>
                      <a:cubicBezTo>
                        <a:pt x="20518" y="19964"/>
                        <a:pt x="20594" y="19698"/>
                        <a:pt x="20662" y="19432"/>
                      </a:cubicBezTo>
                      <a:cubicBezTo>
                        <a:pt x="21600" y="15765"/>
                        <a:pt x="21180" y="11979"/>
                        <a:pt x="20195" y="8330"/>
                      </a:cubicBezTo>
                      <a:cubicBezTo>
                        <a:pt x="19470" y="5645"/>
                        <a:pt x="18432" y="2956"/>
                        <a:pt x="17144" y="209"/>
                      </a:cubicBezTo>
                      <a:lnTo>
                        <a:pt x="318" y="0"/>
                      </a:lnTo>
                      <a:cubicBezTo>
                        <a:pt x="1069" y="3610"/>
                        <a:pt x="1741" y="7202"/>
                        <a:pt x="2307" y="10814"/>
                      </a:cubicBezTo>
                      <a:cubicBezTo>
                        <a:pt x="2600" y="12681"/>
                        <a:pt x="2726" y="14630"/>
                        <a:pt x="2829" y="16352"/>
                      </a:cubicBezTo>
                      <a:cubicBezTo>
                        <a:pt x="2884" y="17282"/>
                        <a:pt x="2853" y="18212"/>
                        <a:pt x="2627" y="18992"/>
                      </a:cubicBezTo>
                      <a:cubicBezTo>
                        <a:pt x="2439" y="19640"/>
                        <a:pt x="2101" y="20189"/>
                        <a:pt x="1473" y="20418"/>
                      </a:cubicBezTo>
                      <a:cubicBezTo>
                        <a:pt x="935" y="20615"/>
                        <a:pt x="340" y="20409"/>
                        <a:pt x="0" y="19907"/>
                      </a:cubicBezTo>
                      <a:cubicBezTo>
                        <a:pt x="359" y="20473"/>
                        <a:pt x="878" y="20905"/>
                        <a:pt x="1480" y="21133"/>
                      </a:cubicBezTo>
                      <a:cubicBezTo>
                        <a:pt x="1803" y="21256"/>
                        <a:pt x="2142" y="21311"/>
                        <a:pt x="2481" y="21355"/>
                      </a:cubicBezTo>
                      <a:close/>
                    </a:path>
                  </a:pathLst>
                </a:custGeom>
                <a:solidFill>
                  <a:srgbClr val="E5E5E5"/>
                </a:solidFill>
                <a:ln w="19050" cap="flat">
                  <a:solidFill>
                    <a:schemeClr val="tx1"/>
                  </a:solidFill>
                  <a:miter lim="400000"/>
                </a:ln>
                <a:effectLst/>
              </p:spPr>
              <p:txBody>
                <a:bodyPr wrap="square" lIns="26789" tIns="26789" rIns="26789" bIns="26789" numCol="1" anchor="ctr">
                  <a:noAutofit/>
                </a:bodyPr>
                <a:lstStyle/>
                <a:p>
                  <a:endParaRPr sz="2800" b="1">
                    <a:latin typeface="+mj-ea"/>
                    <a:ea typeface="+mj-ea"/>
                    <a:cs typeface="微软雅黑" panose="020B0503020204020204" pitchFamily="34" charset="-122"/>
                  </a:endParaRPr>
                </a:p>
              </p:txBody>
            </p:sp>
          </p:grpSp>
          <p:sp>
            <p:nvSpPr>
              <p:cNvPr id="45" name="Shape 51163">
                <a:extLst>
                  <a:ext uri="{FF2B5EF4-FFF2-40B4-BE49-F238E27FC236}">
                    <a16:creationId xmlns:a16="http://schemas.microsoft.com/office/drawing/2014/main" id="{4C5CB5DE-A9C8-BDD1-68BF-F805D16E486F}"/>
                  </a:ext>
                </a:extLst>
              </p:cNvPr>
              <p:cNvSpPr/>
              <p:nvPr/>
            </p:nvSpPr>
            <p:spPr>
              <a:xfrm>
                <a:off x="326297" y="590102"/>
                <a:ext cx="508001" cy="506170"/>
              </a:xfrm>
              <a:prstGeom prst="rect">
                <a:avLst/>
              </a:prstGeom>
              <a:noFill/>
              <a:ln w="19050" cap="flat">
                <a:noFill/>
                <a:miter lim="400000"/>
              </a:ln>
              <a:effectLst/>
            </p:spPr>
            <p:txBody>
              <a:bodyPr wrap="square" lIns="0" tIns="0" rIns="0" bIns="0" numCol="1" anchor="ctr">
                <a:noAutofit/>
              </a:bodyPr>
              <a:lstStyle>
                <a:lvl1pPr defTabSz="584200">
                  <a:lnSpc>
                    <a:spcPct val="100000"/>
                  </a:lnSpc>
                  <a:spcBef>
                    <a:spcPts val="0"/>
                  </a:spcBef>
                  <a:defRPr sz="3500" cap="all">
                    <a:solidFill>
                      <a:srgbClr val="262626"/>
                    </a:solidFill>
                  </a:defRPr>
                </a:lvl1pPr>
              </a:lstStyle>
              <a:p>
                <a:r>
                  <a:rPr sz="2400" b="1" dirty="0">
                    <a:solidFill>
                      <a:schemeClr val="tx1"/>
                    </a:solidFill>
                    <a:latin typeface="+mj-ea"/>
                    <a:ea typeface="+mj-ea"/>
                    <a:cs typeface="微软雅黑" panose="020B0503020204020204" pitchFamily="34" charset="-122"/>
                  </a:rPr>
                  <a:t>03</a:t>
                </a:r>
                <a:endParaRPr sz="2800" b="1" dirty="0">
                  <a:solidFill>
                    <a:schemeClr val="tx1"/>
                  </a:solidFill>
                  <a:latin typeface="+mj-ea"/>
                  <a:ea typeface="+mj-ea"/>
                  <a:cs typeface="微软雅黑" panose="020B0503020204020204" pitchFamily="34" charset="-122"/>
                </a:endParaRPr>
              </a:p>
            </p:txBody>
          </p:sp>
        </p:grpSp>
        <p:sp>
          <p:nvSpPr>
            <p:cNvPr id="41" name="Shape 51168">
              <a:extLst>
                <a:ext uri="{FF2B5EF4-FFF2-40B4-BE49-F238E27FC236}">
                  <a16:creationId xmlns:a16="http://schemas.microsoft.com/office/drawing/2014/main" id="{69AEA30A-5D82-C047-E1DC-94BB9501EF8E}"/>
                </a:ext>
              </a:extLst>
            </p:cNvPr>
            <p:cNvSpPr/>
            <p:nvPr/>
          </p:nvSpPr>
          <p:spPr>
            <a:xfrm>
              <a:off x="7095083" y="3584611"/>
              <a:ext cx="351997" cy="199931"/>
            </a:xfrm>
            <a:custGeom>
              <a:avLst/>
              <a:gdLst/>
              <a:ahLst/>
              <a:cxnLst>
                <a:cxn ang="0">
                  <a:pos x="wd2" y="hd2"/>
                </a:cxn>
                <a:cxn ang="5400000">
                  <a:pos x="wd2" y="hd2"/>
                </a:cxn>
                <a:cxn ang="10800000">
                  <a:pos x="wd2" y="hd2"/>
                </a:cxn>
                <a:cxn ang="16200000">
                  <a:pos x="wd2" y="hd2"/>
                </a:cxn>
              </a:cxnLst>
              <a:rect l="0" t="0" r="r" b="b"/>
              <a:pathLst>
                <a:path w="21600" h="21600" extrusionOk="0">
                  <a:moveTo>
                    <a:pt x="1358" y="0"/>
                  </a:moveTo>
                  <a:cubicBezTo>
                    <a:pt x="612" y="0"/>
                    <a:pt x="0" y="713"/>
                    <a:pt x="0" y="1597"/>
                  </a:cubicBezTo>
                  <a:lnTo>
                    <a:pt x="0" y="20003"/>
                  </a:lnTo>
                  <a:cubicBezTo>
                    <a:pt x="0" y="20887"/>
                    <a:pt x="612" y="21600"/>
                    <a:pt x="1358" y="21600"/>
                  </a:cubicBezTo>
                  <a:lnTo>
                    <a:pt x="18896" y="21600"/>
                  </a:lnTo>
                  <a:cubicBezTo>
                    <a:pt x="19641" y="21600"/>
                    <a:pt x="20242" y="20887"/>
                    <a:pt x="20242" y="20003"/>
                  </a:cubicBezTo>
                  <a:lnTo>
                    <a:pt x="20242" y="15200"/>
                  </a:lnTo>
                  <a:lnTo>
                    <a:pt x="15524" y="15200"/>
                  </a:lnTo>
                  <a:cubicBezTo>
                    <a:pt x="14779" y="15200"/>
                    <a:pt x="14177" y="14487"/>
                    <a:pt x="14177" y="13604"/>
                  </a:cubicBezTo>
                  <a:lnTo>
                    <a:pt x="14177" y="10398"/>
                  </a:lnTo>
                  <a:cubicBezTo>
                    <a:pt x="14177" y="9514"/>
                    <a:pt x="14779" y="8801"/>
                    <a:pt x="15524" y="8801"/>
                  </a:cubicBezTo>
                  <a:lnTo>
                    <a:pt x="20242" y="8801"/>
                  </a:lnTo>
                  <a:lnTo>
                    <a:pt x="20242" y="4803"/>
                  </a:lnTo>
                  <a:cubicBezTo>
                    <a:pt x="20242" y="3919"/>
                    <a:pt x="19641" y="3193"/>
                    <a:pt x="18896" y="3193"/>
                  </a:cubicBezTo>
                  <a:lnTo>
                    <a:pt x="18896" y="1597"/>
                  </a:lnTo>
                  <a:cubicBezTo>
                    <a:pt x="18896" y="713"/>
                    <a:pt x="18295" y="0"/>
                    <a:pt x="17549" y="0"/>
                  </a:cubicBezTo>
                  <a:lnTo>
                    <a:pt x="1358" y="0"/>
                  </a:lnTo>
                  <a:close/>
                  <a:moveTo>
                    <a:pt x="2025" y="1597"/>
                  </a:moveTo>
                  <a:lnTo>
                    <a:pt x="16192" y="1597"/>
                  </a:lnTo>
                  <a:cubicBezTo>
                    <a:pt x="16192" y="1597"/>
                    <a:pt x="17549" y="1593"/>
                    <a:pt x="17549" y="3193"/>
                  </a:cubicBezTo>
                  <a:lnTo>
                    <a:pt x="2025" y="3193"/>
                  </a:lnTo>
                  <a:cubicBezTo>
                    <a:pt x="1653" y="3193"/>
                    <a:pt x="1358" y="2844"/>
                    <a:pt x="1358" y="2401"/>
                  </a:cubicBezTo>
                  <a:cubicBezTo>
                    <a:pt x="1358" y="1960"/>
                    <a:pt x="1653" y="1597"/>
                    <a:pt x="2025" y="1597"/>
                  </a:cubicBezTo>
                  <a:close/>
                  <a:moveTo>
                    <a:pt x="16192" y="9606"/>
                  </a:moveTo>
                  <a:cubicBezTo>
                    <a:pt x="15447" y="9606"/>
                    <a:pt x="14845" y="10318"/>
                    <a:pt x="14845" y="11202"/>
                  </a:cubicBezTo>
                  <a:lnTo>
                    <a:pt x="14845" y="12799"/>
                  </a:lnTo>
                  <a:cubicBezTo>
                    <a:pt x="14845" y="13683"/>
                    <a:pt x="15447" y="14396"/>
                    <a:pt x="16192" y="14396"/>
                  </a:cubicBezTo>
                  <a:lnTo>
                    <a:pt x="20242" y="14396"/>
                  </a:lnTo>
                  <a:cubicBezTo>
                    <a:pt x="20988" y="14396"/>
                    <a:pt x="21600" y="13683"/>
                    <a:pt x="21600" y="12799"/>
                  </a:cubicBezTo>
                  <a:lnTo>
                    <a:pt x="21600" y="11202"/>
                  </a:lnTo>
                  <a:cubicBezTo>
                    <a:pt x="21600" y="10318"/>
                    <a:pt x="20988" y="9606"/>
                    <a:pt x="20242" y="9606"/>
                  </a:cubicBezTo>
                  <a:lnTo>
                    <a:pt x="16192" y="9606"/>
                  </a:lnTo>
                  <a:close/>
                  <a:moveTo>
                    <a:pt x="16871" y="11202"/>
                  </a:moveTo>
                  <a:cubicBezTo>
                    <a:pt x="17243" y="11202"/>
                    <a:pt x="17549" y="11552"/>
                    <a:pt x="17549" y="11994"/>
                  </a:cubicBezTo>
                  <a:cubicBezTo>
                    <a:pt x="17549" y="12436"/>
                    <a:pt x="17243" y="12799"/>
                    <a:pt x="16871" y="12799"/>
                  </a:cubicBezTo>
                  <a:cubicBezTo>
                    <a:pt x="16498" y="12799"/>
                    <a:pt x="16192" y="12436"/>
                    <a:pt x="16192" y="11994"/>
                  </a:cubicBezTo>
                  <a:cubicBezTo>
                    <a:pt x="16192" y="11552"/>
                    <a:pt x="16498" y="11202"/>
                    <a:pt x="16871" y="11202"/>
                  </a:cubicBezTo>
                  <a:close/>
                </a:path>
              </a:pathLst>
            </a:custGeom>
            <a:solidFill>
              <a:srgbClr val="FFFFFF"/>
            </a:solidFill>
            <a:ln w="12700" cap="flat">
              <a:solidFill>
                <a:schemeClr val="tx1"/>
              </a:solidFill>
              <a:miter lim="400000"/>
            </a:ln>
            <a:effectLst/>
          </p:spPr>
          <p:txBody>
            <a:bodyPr wrap="square" lIns="0" tIns="0" rIns="0" bIns="0" numCol="1" anchor="b">
              <a:noAutofit/>
            </a:bodyPr>
            <a:lstStyle/>
            <a:p>
              <a:pPr>
                <a:spcBef>
                  <a:spcPts val="0"/>
                </a:spcBef>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80"/>
            </a:p>
          </p:txBody>
        </p:sp>
        <p:sp>
          <p:nvSpPr>
            <p:cNvPr id="68" name="文本框 67">
              <a:extLst>
                <a:ext uri="{FF2B5EF4-FFF2-40B4-BE49-F238E27FC236}">
                  <a16:creationId xmlns:a16="http://schemas.microsoft.com/office/drawing/2014/main" id="{7D444F26-8C31-AAC3-EB52-C21552DC1D3B}"/>
                </a:ext>
              </a:extLst>
            </p:cNvPr>
            <p:cNvSpPr txBox="1"/>
            <p:nvPr/>
          </p:nvSpPr>
          <p:spPr>
            <a:xfrm>
              <a:off x="6661809" y="2298628"/>
              <a:ext cx="1237038" cy="338554"/>
            </a:xfrm>
            <a:prstGeom prst="rect">
              <a:avLst/>
            </a:prstGeom>
            <a:noFill/>
          </p:spPr>
          <p:txBody>
            <a:bodyPr wrap="square" rtlCol="0">
              <a:spAutoFit/>
            </a:bodyPr>
            <a:lstStyle/>
            <a:p>
              <a:r>
                <a:rPr lang="zh-CN" altLang="en-US" sz="1600" b="1" dirty="0">
                  <a:solidFill>
                    <a:schemeClr val="bg1"/>
                  </a:solidFill>
                  <a:latin typeface="+mj-ea"/>
                  <a:ea typeface="+mj-ea"/>
                </a:rPr>
                <a:t>请输入标题</a:t>
              </a:r>
            </a:p>
          </p:txBody>
        </p:sp>
        <p:sp>
          <p:nvSpPr>
            <p:cNvPr id="69" name="文本占位符 5">
              <a:extLst>
                <a:ext uri="{FF2B5EF4-FFF2-40B4-BE49-F238E27FC236}">
                  <a16:creationId xmlns:a16="http://schemas.microsoft.com/office/drawing/2014/main" id="{04408053-C146-14D2-DDC7-B8EE420880B0}"/>
                </a:ext>
              </a:extLst>
            </p:cNvPr>
            <p:cNvSpPr txBox="1">
              <a:spLocks/>
            </p:cNvSpPr>
            <p:nvPr/>
          </p:nvSpPr>
          <p:spPr>
            <a:xfrm>
              <a:off x="6603936" y="2595522"/>
              <a:ext cx="1352784" cy="82529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100" dirty="0" err="1">
                  <a:solidFill>
                    <a:schemeClr val="bg1"/>
                  </a:solidFill>
                  <a:latin typeface="+mn-ea"/>
                </a:rPr>
                <a:t>单击此处添加</a:t>
              </a:r>
              <a:r>
                <a:rPr lang="zh-CN" altLang="en-US" sz="1100" dirty="0">
                  <a:solidFill>
                    <a:schemeClr val="bg1"/>
                  </a:solidFill>
                  <a:latin typeface="+mn-ea"/>
                </a:rPr>
                <a:t>文本</a:t>
              </a:r>
              <a:r>
                <a:rPr lang="en-GB" altLang="zh-CN" sz="1100" dirty="0" err="1">
                  <a:solidFill>
                    <a:schemeClr val="bg1"/>
                  </a:solidFill>
                  <a:latin typeface="+mn-ea"/>
                </a:rPr>
                <a:t>单击此处添加</a:t>
              </a:r>
              <a:r>
                <a:rPr lang="zh-CN" altLang="en-US" sz="1100" dirty="0">
                  <a:solidFill>
                    <a:schemeClr val="bg1"/>
                  </a:solidFill>
                  <a:latin typeface="+mn-ea"/>
                </a:rPr>
                <a:t>文本</a:t>
              </a:r>
              <a:r>
                <a:rPr lang="en-GB" altLang="zh-CN" sz="1100" dirty="0" err="1">
                  <a:solidFill>
                    <a:schemeClr val="bg1"/>
                  </a:solidFill>
                  <a:latin typeface="+mn-ea"/>
                </a:rPr>
                <a:t>单击此处添加</a:t>
              </a:r>
              <a:r>
                <a:rPr lang="zh-CN" altLang="en-US" sz="1100" dirty="0">
                  <a:solidFill>
                    <a:schemeClr val="bg1"/>
                  </a:solidFill>
                  <a:latin typeface="+mn-ea"/>
                </a:rPr>
                <a:t>文本</a:t>
              </a:r>
              <a:endParaRPr lang="en-GB" altLang="zh-CN" sz="1100" dirty="0">
                <a:solidFill>
                  <a:schemeClr val="bg1"/>
                </a:solidFill>
                <a:latin typeface="+mn-ea"/>
              </a:endParaRPr>
            </a:p>
          </p:txBody>
        </p:sp>
      </p:grpSp>
      <p:grpSp>
        <p:nvGrpSpPr>
          <p:cNvPr id="72" name="组合 71">
            <a:extLst>
              <a:ext uri="{FF2B5EF4-FFF2-40B4-BE49-F238E27FC236}">
                <a16:creationId xmlns:a16="http://schemas.microsoft.com/office/drawing/2014/main" id="{B091E56E-98A7-8023-1185-8723670A9B43}"/>
              </a:ext>
            </a:extLst>
          </p:cNvPr>
          <p:cNvGrpSpPr/>
          <p:nvPr/>
        </p:nvGrpSpPr>
        <p:grpSpPr>
          <a:xfrm>
            <a:off x="8681196" y="1347216"/>
            <a:ext cx="1933647" cy="2763701"/>
            <a:chOff x="8681196" y="1347216"/>
            <a:chExt cx="1933647" cy="2763701"/>
          </a:xfrm>
        </p:grpSpPr>
        <p:sp>
          <p:nvSpPr>
            <p:cNvPr id="12" name="Shape 51184">
              <a:extLst>
                <a:ext uri="{FF2B5EF4-FFF2-40B4-BE49-F238E27FC236}">
                  <a16:creationId xmlns:a16="http://schemas.microsoft.com/office/drawing/2014/main" id="{3166C6FA-B993-1860-69D4-F7FFEFEC1091}"/>
                </a:ext>
              </a:extLst>
            </p:cNvPr>
            <p:cNvSpPr/>
            <p:nvPr/>
          </p:nvSpPr>
          <p:spPr>
            <a:xfrm>
              <a:off x="9137404" y="1570005"/>
              <a:ext cx="160104" cy="531625"/>
            </a:xfrm>
            <a:custGeom>
              <a:avLst/>
              <a:gdLst/>
              <a:ahLst/>
              <a:cxnLst>
                <a:cxn ang="0">
                  <a:pos x="wd2" y="hd2"/>
                </a:cxn>
                <a:cxn ang="5400000">
                  <a:pos x="wd2" y="hd2"/>
                </a:cxn>
                <a:cxn ang="10800000">
                  <a:pos x="wd2" y="hd2"/>
                </a:cxn>
                <a:cxn ang="16200000">
                  <a:pos x="wd2" y="hd2"/>
                </a:cxn>
              </a:cxnLst>
              <a:rect l="0" t="0" r="r" b="b"/>
              <a:pathLst>
                <a:path w="20335" h="21404" extrusionOk="0">
                  <a:moveTo>
                    <a:pt x="5561" y="0"/>
                  </a:moveTo>
                  <a:cubicBezTo>
                    <a:pt x="3490" y="3352"/>
                    <a:pt x="1827" y="6693"/>
                    <a:pt x="603" y="10064"/>
                  </a:cubicBezTo>
                  <a:cubicBezTo>
                    <a:pt x="-300" y="12552"/>
                    <a:pt x="-60" y="15221"/>
                    <a:pt x="486" y="17440"/>
                  </a:cubicBezTo>
                  <a:cubicBezTo>
                    <a:pt x="690" y="18270"/>
                    <a:pt x="1189" y="19046"/>
                    <a:pt x="2270" y="19768"/>
                  </a:cubicBezTo>
                  <a:cubicBezTo>
                    <a:pt x="2660" y="20029"/>
                    <a:pt x="3135" y="20284"/>
                    <a:pt x="3748" y="20524"/>
                  </a:cubicBezTo>
                  <a:cubicBezTo>
                    <a:pt x="4428" y="20791"/>
                    <a:pt x="5289" y="21045"/>
                    <a:pt x="6545" y="21209"/>
                  </a:cubicBezTo>
                  <a:cubicBezTo>
                    <a:pt x="9548" y="21600"/>
                    <a:pt x="13362" y="21369"/>
                    <a:pt x="15890" y="20815"/>
                  </a:cubicBezTo>
                  <a:cubicBezTo>
                    <a:pt x="18475" y="20249"/>
                    <a:pt x="19397" y="19454"/>
                    <a:pt x="19850" y="18674"/>
                  </a:cubicBezTo>
                  <a:cubicBezTo>
                    <a:pt x="21300" y="16179"/>
                    <a:pt x="19245" y="13661"/>
                    <a:pt x="17034" y="11192"/>
                  </a:cubicBezTo>
                  <a:cubicBezTo>
                    <a:pt x="15283" y="9237"/>
                    <a:pt x="13567" y="7271"/>
                    <a:pt x="11577" y="5312"/>
                  </a:cubicBezTo>
                  <a:cubicBezTo>
                    <a:pt x="9772" y="3534"/>
                    <a:pt x="7741" y="1763"/>
                    <a:pt x="5561" y="0"/>
                  </a:cubicBezTo>
                  <a:close/>
                </a:path>
              </a:pathLst>
            </a:custGeom>
            <a:solidFill>
              <a:srgbClr val="B9B9B9"/>
            </a:solidFill>
            <a:ln w="12700" cap="flat">
              <a:solidFill>
                <a:schemeClr val="tx1"/>
              </a:solidFill>
              <a:miter lim="400000"/>
            </a:ln>
            <a:effectLst/>
          </p:spPr>
          <p:txBody>
            <a:bodyPr wrap="square" lIns="26789" tIns="26789" rIns="26789" bIns="26789" numCol="1" anchor="ctr">
              <a:noAutofit/>
            </a:bodyPr>
            <a:lstStyle/>
            <a:p>
              <a:endParaRPr>
                <a:cs typeface="微软雅黑" panose="020B0503020204020204" pitchFamily="34" charset="-122"/>
              </a:endParaRPr>
            </a:p>
          </p:txBody>
        </p:sp>
        <p:sp>
          <p:nvSpPr>
            <p:cNvPr id="60" name="Shape 51185">
              <a:extLst>
                <a:ext uri="{FF2B5EF4-FFF2-40B4-BE49-F238E27FC236}">
                  <a16:creationId xmlns:a16="http://schemas.microsoft.com/office/drawing/2014/main" id="{FCC26598-A035-D854-7D4D-8197BA17B06C}"/>
                </a:ext>
              </a:extLst>
            </p:cNvPr>
            <p:cNvSpPr/>
            <p:nvPr/>
          </p:nvSpPr>
          <p:spPr>
            <a:xfrm>
              <a:off x="8740390" y="1974444"/>
              <a:ext cx="1874453" cy="2136473"/>
            </a:xfrm>
            <a:custGeom>
              <a:avLst/>
              <a:gdLst/>
              <a:ahLst/>
              <a:cxnLst>
                <a:cxn ang="0">
                  <a:pos x="wd2" y="hd2"/>
                </a:cxn>
                <a:cxn ang="5400000">
                  <a:pos x="wd2" y="hd2"/>
                </a:cxn>
                <a:cxn ang="10800000">
                  <a:pos x="wd2" y="hd2"/>
                </a:cxn>
                <a:cxn ang="16200000">
                  <a:pos x="wd2" y="hd2"/>
                </a:cxn>
              </a:cxnLst>
              <a:rect l="0" t="0" r="r" b="b"/>
              <a:pathLst>
                <a:path w="21475" h="21600" extrusionOk="0">
                  <a:moveTo>
                    <a:pt x="5560" y="14"/>
                  </a:moveTo>
                  <a:cubicBezTo>
                    <a:pt x="5181" y="23"/>
                    <a:pt x="4801" y="54"/>
                    <a:pt x="4455" y="146"/>
                  </a:cubicBezTo>
                  <a:cubicBezTo>
                    <a:pt x="4192" y="215"/>
                    <a:pt x="3960" y="317"/>
                    <a:pt x="3758" y="440"/>
                  </a:cubicBezTo>
                  <a:cubicBezTo>
                    <a:pt x="3519" y="585"/>
                    <a:pt x="3330" y="758"/>
                    <a:pt x="3207" y="951"/>
                  </a:cubicBezTo>
                  <a:cubicBezTo>
                    <a:pt x="3139" y="1078"/>
                    <a:pt x="3097" y="1212"/>
                    <a:pt x="3072" y="1359"/>
                  </a:cubicBezTo>
                  <a:cubicBezTo>
                    <a:pt x="3057" y="1443"/>
                    <a:pt x="3049" y="1531"/>
                    <a:pt x="3041" y="1622"/>
                  </a:cubicBezTo>
                  <a:cubicBezTo>
                    <a:pt x="3028" y="1763"/>
                    <a:pt x="3017" y="1845"/>
                    <a:pt x="3013" y="2055"/>
                  </a:cubicBezTo>
                  <a:cubicBezTo>
                    <a:pt x="3012" y="2117"/>
                    <a:pt x="3013" y="2187"/>
                    <a:pt x="3013" y="2265"/>
                  </a:cubicBezTo>
                  <a:cubicBezTo>
                    <a:pt x="3014" y="2312"/>
                    <a:pt x="3014" y="2362"/>
                    <a:pt x="3013" y="2417"/>
                  </a:cubicBezTo>
                  <a:cubicBezTo>
                    <a:pt x="3010" y="4607"/>
                    <a:pt x="3019" y="12527"/>
                    <a:pt x="3017" y="14599"/>
                  </a:cubicBezTo>
                  <a:cubicBezTo>
                    <a:pt x="3017" y="14851"/>
                    <a:pt x="2844" y="14939"/>
                    <a:pt x="2839" y="14942"/>
                  </a:cubicBezTo>
                  <a:cubicBezTo>
                    <a:pt x="2658" y="15047"/>
                    <a:pt x="2343" y="15048"/>
                    <a:pt x="2343" y="15048"/>
                  </a:cubicBezTo>
                  <a:lnTo>
                    <a:pt x="920" y="15048"/>
                  </a:lnTo>
                  <a:cubicBezTo>
                    <a:pt x="434" y="15048"/>
                    <a:pt x="128" y="15131"/>
                    <a:pt x="33" y="15267"/>
                  </a:cubicBezTo>
                  <a:cubicBezTo>
                    <a:pt x="-63" y="15403"/>
                    <a:pt x="48" y="15591"/>
                    <a:pt x="389" y="15797"/>
                  </a:cubicBezTo>
                  <a:lnTo>
                    <a:pt x="3703" y="17794"/>
                  </a:lnTo>
                  <a:cubicBezTo>
                    <a:pt x="4045" y="18000"/>
                    <a:pt x="4494" y="18271"/>
                    <a:pt x="4944" y="18543"/>
                  </a:cubicBezTo>
                  <a:cubicBezTo>
                    <a:pt x="5394" y="18814"/>
                    <a:pt x="5843" y="19086"/>
                    <a:pt x="6184" y="19292"/>
                  </a:cubicBezTo>
                  <a:lnTo>
                    <a:pt x="9495" y="21291"/>
                  </a:lnTo>
                  <a:cubicBezTo>
                    <a:pt x="9836" y="21497"/>
                    <a:pt x="10289" y="21600"/>
                    <a:pt x="10739" y="21600"/>
                  </a:cubicBezTo>
                  <a:cubicBezTo>
                    <a:pt x="11189" y="21600"/>
                    <a:pt x="11638" y="21497"/>
                    <a:pt x="11979" y="21291"/>
                  </a:cubicBezTo>
                  <a:lnTo>
                    <a:pt x="15290" y="19292"/>
                  </a:lnTo>
                  <a:cubicBezTo>
                    <a:pt x="15631" y="19086"/>
                    <a:pt x="16080" y="18814"/>
                    <a:pt x="16530" y="18543"/>
                  </a:cubicBezTo>
                  <a:cubicBezTo>
                    <a:pt x="16980" y="18271"/>
                    <a:pt x="17433" y="18000"/>
                    <a:pt x="17774" y="17794"/>
                  </a:cubicBezTo>
                  <a:lnTo>
                    <a:pt x="21085" y="15797"/>
                  </a:lnTo>
                  <a:cubicBezTo>
                    <a:pt x="21426" y="15591"/>
                    <a:pt x="21537" y="15403"/>
                    <a:pt x="21441" y="15267"/>
                  </a:cubicBezTo>
                  <a:cubicBezTo>
                    <a:pt x="21346" y="15131"/>
                    <a:pt x="21044" y="15048"/>
                    <a:pt x="20558" y="15048"/>
                  </a:cubicBezTo>
                  <a:lnTo>
                    <a:pt x="19154" y="15048"/>
                  </a:lnTo>
                  <a:cubicBezTo>
                    <a:pt x="19154" y="15048"/>
                    <a:pt x="18767" y="15037"/>
                    <a:pt x="18635" y="14942"/>
                  </a:cubicBezTo>
                  <a:cubicBezTo>
                    <a:pt x="18631" y="14939"/>
                    <a:pt x="18463" y="14842"/>
                    <a:pt x="18461" y="14590"/>
                  </a:cubicBezTo>
                  <a:cubicBezTo>
                    <a:pt x="18441" y="12498"/>
                    <a:pt x="18454" y="5082"/>
                    <a:pt x="18464" y="2610"/>
                  </a:cubicBezTo>
                  <a:cubicBezTo>
                    <a:pt x="18465" y="2561"/>
                    <a:pt x="18464" y="2515"/>
                    <a:pt x="18464" y="2470"/>
                  </a:cubicBezTo>
                  <a:cubicBezTo>
                    <a:pt x="18464" y="2356"/>
                    <a:pt x="18463" y="2254"/>
                    <a:pt x="18464" y="2166"/>
                  </a:cubicBezTo>
                  <a:cubicBezTo>
                    <a:pt x="18465" y="2096"/>
                    <a:pt x="18468" y="2027"/>
                    <a:pt x="18464" y="1958"/>
                  </a:cubicBezTo>
                  <a:cubicBezTo>
                    <a:pt x="18460" y="1860"/>
                    <a:pt x="18444" y="1763"/>
                    <a:pt x="18433" y="1666"/>
                  </a:cubicBezTo>
                  <a:cubicBezTo>
                    <a:pt x="18429" y="1624"/>
                    <a:pt x="18426" y="1583"/>
                    <a:pt x="18422" y="1541"/>
                  </a:cubicBezTo>
                  <a:cubicBezTo>
                    <a:pt x="18416" y="1478"/>
                    <a:pt x="18409" y="1416"/>
                    <a:pt x="18398" y="1357"/>
                  </a:cubicBezTo>
                  <a:cubicBezTo>
                    <a:pt x="18372" y="1210"/>
                    <a:pt x="18333" y="1077"/>
                    <a:pt x="18267" y="951"/>
                  </a:cubicBezTo>
                  <a:cubicBezTo>
                    <a:pt x="18147" y="757"/>
                    <a:pt x="17957" y="583"/>
                    <a:pt x="17716" y="440"/>
                  </a:cubicBezTo>
                  <a:cubicBezTo>
                    <a:pt x="17475" y="297"/>
                    <a:pt x="17184" y="184"/>
                    <a:pt x="16856" y="113"/>
                  </a:cubicBezTo>
                  <a:cubicBezTo>
                    <a:pt x="16756" y="94"/>
                    <a:pt x="16653" y="81"/>
                    <a:pt x="16548" y="72"/>
                  </a:cubicBezTo>
                  <a:cubicBezTo>
                    <a:pt x="16321" y="51"/>
                    <a:pt x="16090" y="44"/>
                    <a:pt x="15860" y="46"/>
                  </a:cubicBezTo>
                  <a:cubicBezTo>
                    <a:pt x="15855" y="147"/>
                    <a:pt x="15844" y="248"/>
                    <a:pt x="15827" y="348"/>
                  </a:cubicBezTo>
                  <a:cubicBezTo>
                    <a:pt x="15810" y="449"/>
                    <a:pt x="15788" y="550"/>
                    <a:pt x="15759" y="650"/>
                  </a:cubicBezTo>
                  <a:cubicBezTo>
                    <a:pt x="15928" y="642"/>
                    <a:pt x="16100" y="645"/>
                    <a:pt x="16269" y="661"/>
                  </a:cubicBezTo>
                  <a:cubicBezTo>
                    <a:pt x="16315" y="665"/>
                    <a:pt x="16362" y="670"/>
                    <a:pt x="16406" y="677"/>
                  </a:cubicBezTo>
                  <a:cubicBezTo>
                    <a:pt x="16600" y="719"/>
                    <a:pt x="16774" y="785"/>
                    <a:pt x="16917" y="870"/>
                  </a:cubicBezTo>
                  <a:cubicBezTo>
                    <a:pt x="17060" y="954"/>
                    <a:pt x="17173" y="1057"/>
                    <a:pt x="17243" y="1173"/>
                  </a:cubicBezTo>
                  <a:cubicBezTo>
                    <a:pt x="17300" y="1278"/>
                    <a:pt x="17328" y="1381"/>
                    <a:pt x="17342" y="1507"/>
                  </a:cubicBezTo>
                  <a:cubicBezTo>
                    <a:pt x="17356" y="1633"/>
                    <a:pt x="17356" y="1783"/>
                    <a:pt x="17356" y="1981"/>
                  </a:cubicBezTo>
                  <a:lnTo>
                    <a:pt x="17356" y="2182"/>
                  </a:lnTo>
                  <a:lnTo>
                    <a:pt x="4122" y="2182"/>
                  </a:lnTo>
                  <a:lnTo>
                    <a:pt x="4122" y="1974"/>
                  </a:lnTo>
                  <a:cubicBezTo>
                    <a:pt x="4122" y="1779"/>
                    <a:pt x="4122" y="1631"/>
                    <a:pt x="4136" y="1506"/>
                  </a:cubicBezTo>
                  <a:cubicBezTo>
                    <a:pt x="4150" y="1381"/>
                    <a:pt x="4178" y="1278"/>
                    <a:pt x="4235" y="1173"/>
                  </a:cubicBezTo>
                  <a:cubicBezTo>
                    <a:pt x="4306" y="1058"/>
                    <a:pt x="4417" y="955"/>
                    <a:pt x="4559" y="870"/>
                  </a:cubicBezTo>
                  <a:cubicBezTo>
                    <a:pt x="4732" y="765"/>
                    <a:pt x="4949" y="688"/>
                    <a:pt x="5189" y="652"/>
                  </a:cubicBezTo>
                  <a:cubicBezTo>
                    <a:pt x="5381" y="623"/>
                    <a:pt x="5580" y="619"/>
                    <a:pt x="5777" y="620"/>
                  </a:cubicBezTo>
                  <a:cubicBezTo>
                    <a:pt x="6135" y="620"/>
                    <a:pt x="6550" y="614"/>
                    <a:pt x="6936" y="610"/>
                  </a:cubicBezTo>
                  <a:lnTo>
                    <a:pt x="6944" y="610"/>
                  </a:lnTo>
                  <a:cubicBezTo>
                    <a:pt x="6952" y="499"/>
                    <a:pt x="6951" y="384"/>
                    <a:pt x="6944" y="270"/>
                  </a:cubicBezTo>
                  <a:cubicBezTo>
                    <a:pt x="6939" y="180"/>
                    <a:pt x="6930" y="90"/>
                    <a:pt x="6917" y="0"/>
                  </a:cubicBezTo>
                  <a:lnTo>
                    <a:pt x="6909" y="0"/>
                  </a:lnTo>
                  <a:cubicBezTo>
                    <a:pt x="6746" y="6"/>
                    <a:pt x="6583" y="9"/>
                    <a:pt x="6420" y="10"/>
                  </a:cubicBezTo>
                  <a:cubicBezTo>
                    <a:pt x="6134" y="12"/>
                    <a:pt x="5847" y="7"/>
                    <a:pt x="5560" y="14"/>
                  </a:cubicBezTo>
                  <a:close/>
                </a:path>
              </a:pathLst>
            </a:custGeom>
            <a:pattFill prst="ltDnDiag">
              <a:fgClr>
                <a:schemeClr val="tx1"/>
              </a:fgClr>
              <a:bgClr>
                <a:schemeClr val="bg1"/>
              </a:bgClr>
            </a:pattFill>
            <a:ln w="12700" cap="flat">
              <a:solidFill>
                <a:schemeClr val="tx1"/>
              </a:solidFill>
              <a:miter lim="400000"/>
            </a:ln>
            <a:effectLst/>
          </p:spPr>
          <p:txBody>
            <a:bodyPr wrap="square" lIns="20092" tIns="20092" rIns="20092" bIns="20092" numCol="1" anchor="ctr">
              <a:noAutofit/>
            </a:bodyPr>
            <a:lstStyle/>
            <a:p>
              <a:endParaRPr>
                <a:cs typeface="微软雅黑" panose="020B0503020204020204" pitchFamily="34" charset="-122"/>
              </a:endParaRPr>
            </a:p>
          </p:txBody>
        </p:sp>
        <p:sp>
          <p:nvSpPr>
            <p:cNvPr id="13" name="Shape 51185">
              <a:extLst>
                <a:ext uri="{FF2B5EF4-FFF2-40B4-BE49-F238E27FC236}">
                  <a16:creationId xmlns:a16="http://schemas.microsoft.com/office/drawing/2014/main" id="{86DAEB8E-2135-7D6E-3118-DC1B5EC87121}"/>
                </a:ext>
              </a:extLst>
            </p:cNvPr>
            <p:cNvSpPr/>
            <p:nvPr/>
          </p:nvSpPr>
          <p:spPr>
            <a:xfrm>
              <a:off x="8681196" y="1963074"/>
              <a:ext cx="1874453" cy="2136473"/>
            </a:xfrm>
            <a:custGeom>
              <a:avLst/>
              <a:gdLst/>
              <a:ahLst/>
              <a:cxnLst>
                <a:cxn ang="0">
                  <a:pos x="wd2" y="hd2"/>
                </a:cxn>
                <a:cxn ang="5400000">
                  <a:pos x="wd2" y="hd2"/>
                </a:cxn>
                <a:cxn ang="10800000">
                  <a:pos x="wd2" y="hd2"/>
                </a:cxn>
                <a:cxn ang="16200000">
                  <a:pos x="wd2" y="hd2"/>
                </a:cxn>
              </a:cxnLst>
              <a:rect l="0" t="0" r="r" b="b"/>
              <a:pathLst>
                <a:path w="21475" h="21600" extrusionOk="0">
                  <a:moveTo>
                    <a:pt x="5560" y="14"/>
                  </a:moveTo>
                  <a:cubicBezTo>
                    <a:pt x="5181" y="23"/>
                    <a:pt x="4801" y="54"/>
                    <a:pt x="4455" y="146"/>
                  </a:cubicBezTo>
                  <a:cubicBezTo>
                    <a:pt x="4192" y="215"/>
                    <a:pt x="3960" y="317"/>
                    <a:pt x="3758" y="440"/>
                  </a:cubicBezTo>
                  <a:cubicBezTo>
                    <a:pt x="3519" y="585"/>
                    <a:pt x="3330" y="758"/>
                    <a:pt x="3207" y="951"/>
                  </a:cubicBezTo>
                  <a:cubicBezTo>
                    <a:pt x="3139" y="1078"/>
                    <a:pt x="3097" y="1212"/>
                    <a:pt x="3072" y="1359"/>
                  </a:cubicBezTo>
                  <a:cubicBezTo>
                    <a:pt x="3057" y="1443"/>
                    <a:pt x="3049" y="1531"/>
                    <a:pt x="3041" y="1622"/>
                  </a:cubicBezTo>
                  <a:cubicBezTo>
                    <a:pt x="3028" y="1763"/>
                    <a:pt x="3017" y="1845"/>
                    <a:pt x="3013" y="2055"/>
                  </a:cubicBezTo>
                  <a:cubicBezTo>
                    <a:pt x="3012" y="2117"/>
                    <a:pt x="3013" y="2187"/>
                    <a:pt x="3013" y="2265"/>
                  </a:cubicBezTo>
                  <a:cubicBezTo>
                    <a:pt x="3014" y="2312"/>
                    <a:pt x="3014" y="2362"/>
                    <a:pt x="3013" y="2417"/>
                  </a:cubicBezTo>
                  <a:cubicBezTo>
                    <a:pt x="3010" y="4607"/>
                    <a:pt x="3019" y="12527"/>
                    <a:pt x="3017" y="14599"/>
                  </a:cubicBezTo>
                  <a:cubicBezTo>
                    <a:pt x="3017" y="14851"/>
                    <a:pt x="2844" y="14939"/>
                    <a:pt x="2839" y="14942"/>
                  </a:cubicBezTo>
                  <a:cubicBezTo>
                    <a:pt x="2658" y="15047"/>
                    <a:pt x="2343" y="15048"/>
                    <a:pt x="2343" y="15048"/>
                  </a:cubicBezTo>
                  <a:lnTo>
                    <a:pt x="920" y="15048"/>
                  </a:lnTo>
                  <a:cubicBezTo>
                    <a:pt x="434" y="15048"/>
                    <a:pt x="128" y="15131"/>
                    <a:pt x="33" y="15267"/>
                  </a:cubicBezTo>
                  <a:cubicBezTo>
                    <a:pt x="-63" y="15403"/>
                    <a:pt x="48" y="15591"/>
                    <a:pt x="389" y="15797"/>
                  </a:cubicBezTo>
                  <a:lnTo>
                    <a:pt x="3703" y="17794"/>
                  </a:lnTo>
                  <a:cubicBezTo>
                    <a:pt x="4045" y="18000"/>
                    <a:pt x="4494" y="18271"/>
                    <a:pt x="4944" y="18543"/>
                  </a:cubicBezTo>
                  <a:cubicBezTo>
                    <a:pt x="5394" y="18814"/>
                    <a:pt x="5843" y="19086"/>
                    <a:pt x="6184" y="19292"/>
                  </a:cubicBezTo>
                  <a:lnTo>
                    <a:pt x="9495" y="21291"/>
                  </a:lnTo>
                  <a:cubicBezTo>
                    <a:pt x="9836" y="21497"/>
                    <a:pt x="10289" y="21600"/>
                    <a:pt x="10739" y="21600"/>
                  </a:cubicBezTo>
                  <a:cubicBezTo>
                    <a:pt x="11189" y="21600"/>
                    <a:pt x="11638" y="21497"/>
                    <a:pt x="11979" y="21291"/>
                  </a:cubicBezTo>
                  <a:lnTo>
                    <a:pt x="15290" y="19292"/>
                  </a:lnTo>
                  <a:cubicBezTo>
                    <a:pt x="15631" y="19086"/>
                    <a:pt x="16080" y="18814"/>
                    <a:pt x="16530" y="18543"/>
                  </a:cubicBezTo>
                  <a:cubicBezTo>
                    <a:pt x="16980" y="18271"/>
                    <a:pt x="17433" y="18000"/>
                    <a:pt x="17774" y="17794"/>
                  </a:cubicBezTo>
                  <a:lnTo>
                    <a:pt x="21085" y="15797"/>
                  </a:lnTo>
                  <a:cubicBezTo>
                    <a:pt x="21426" y="15591"/>
                    <a:pt x="21537" y="15403"/>
                    <a:pt x="21441" y="15267"/>
                  </a:cubicBezTo>
                  <a:cubicBezTo>
                    <a:pt x="21346" y="15131"/>
                    <a:pt x="21044" y="15048"/>
                    <a:pt x="20558" y="15048"/>
                  </a:cubicBezTo>
                  <a:lnTo>
                    <a:pt x="19154" y="15048"/>
                  </a:lnTo>
                  <a:cubicBezTo>
                    <a:pt x="19154" y="15048"/>
                    <a:pt x="18767" y="15037"/>
                    <a:pt x="18635" y="14942"/>
                  </a:cubicBezTo>
                  <a:cubicBezTo>
                    <a:pt x="18631" y="14939"/>
                    <a:pt x="18463" y="14842"/>
                    <a:pt x="18461" y="14590"/>
                  </a:cubicBezTo>
                  <a:cubicBezTo>
                    <a:pt x="18441" y="12498"/>
                    <a:pt x="18454" y="5082"/>
                    <a:pt x="18464" y="2610"/>
                  </a:cubicBezTo>
                  <a:cubicBezTo>
                    <a:pt x="18465" y="2561"/>
                    <a:pt x="18464" y="2515"/>
                    <a:pt x="18464" y="2470"/>
                  </a:cubicBezTo>
                  <a:cubicBezTo>
                    <a:pt x="18464" y="2356"/>
                    <a:pt x="18463" y="2254"/>
                    <a:pt x="18464" y="2166"/>
                  </a:cubicBezTo>
                  <a:cubicBezTo>
                    <a:pt x="18465" y="2096"/>
                    <a:pt x="18468" y="2027"/>
                    <a:pt x="18464" y="1958"/>
                  </a:cubicBezTo>
                  <a:cubicBezTo>
                    <a:pt x="18460" y="1860"/>
                    <a:pt x="18444" y="1763"/>
                    <a:pt x="18433" y="1666"/>
                  </a:cubicBezTo>
                  <a:cubicBezTo>
                    <a:pt x="18429" y="1624"/>
                    <a:pt x="18426" y="1583"/>
                    <a:pt x="18422" y="1541"/>
                  </a:cubicBezTo>
                  <a:cubicBezTo>
                    <a:pt x="18416" y="1478"/>
                    <a:pt x="18409" y="1416"/>
                    <a:pt x="18398" y="1357"/>
                  </a:cubicBezTo>
                  <a:cubicBezTo>
                    <a:pt x="18372" y="1210"/>
                    <a:pt x="18333" y="1077"/>
                    <a:pt x="18267" y="951"/>
                  </a:cubicBezTo>
                  <a:cubicBezTo>
                    <a:pt x="18147" y="757"/>
                    <a:pt x="17957" y="583"/>
                    <a:pt x="17716" y="440"/>
                  </a:cubicBezTo>
                  <a:cubicBezTo>
                    <a:pt x="17475" y="297"/>
                    <a:pt x="17184" y="184"/>
                    <a:pt x="16856" y="113"/>
                  </a:cubicBezTo>
                  <a:cubicBezTo>
                    <a:pt x="16756" y="94"/>
                    <a:pt x="16653" y="81"/>
                    <a:pt x="16548" y="72"/>
                  </a:cubicBezTo>
                  <a:cubicBezTo>
                    <a:pt x="16321" y="51"/>
                    <a:pt x="16090" y="44"/>
                    <a:pt x="15860" y="46"/>
                  </a:cubicBezTo>
                  <a:cubicBezTo>
                    <a:pt x="15855" y="147"/>
                    <a:pt x="15844" y="248"/>
                    <a:pt x="15827" y="348"/>
                  </a:cubicBezTo>
                  <a:cubicBezTo>
                    <a:pt x="15810" y="449"/>
                    <a:pt x="15788" y="550"/>
                    <a:pt x="15759" y="650"/>
                  </a:cubicBezTo>
                  <a:cubicBezTo>
                    <a:pt x="15928" y="642"/>
                    <a:pt x="16100" y="645"/>
                    <a:pt x="16269" y="661"/>
                  </a:cubicBezTo>
                  <a:cubicBezTo>
                    <a:pt x="16315" y="665"/>
                    <a:pt x="16362" y="670"/>
                    <a:pt x="16406" y="677"/>
                  </a:cubicBezTo>
                  <a:cubicBezTo>
                    <a:pt x="16600" y="719"/>
                    <a:pt x="16774" y="785"/>
                    <a:pt x="16917" y="870"/>
                  </a:cubicBezTo>
                  <a:cubicBezTo>
                    <a:pt x="17060" y="954"/>
                    <a:pt x="17173" y="1057"/>
                    <a:pt x="17243" y="1173"/>
                  </a:cubicBezTo>
                  <a:cubicBezTo>
                    <a:pt x="17300" y="1278"/>
                    <a:pt x="17328" y="1381"/>
                    <a:pt x="17342" y="1507"/>
                  </a:cubicBezTo>
                  <a:cubicBezTo>
                    <a:pt x="17356" y="1633"/>
                    <a:pt x="17356" y="1783"/>
                    <a:pt x="17356" y="1981"/>
                  </a:cubicBezTo>
                  <a:lnTo>
                    <a:pt x="17356" y="2182"/>
                  </a:lnTo>
                  <a:lnTo>
                    <a:pt x="4122" y="2182"/>
                  </a:lnTo>
                  <a:lnTo>
                    <a:pt x="4122" y="1974"/>
                  </a:lnTo>
                  <a:cubicBezTo>
                    <a:pt x="4122" y="1779"/>
                    <a:pt x="4122" y="1631"/>
                    <a:pt x="4136" y="1506"/>
                  </a:cubicBezTo>
                  <a:cubicBezTo>
                    <a:pt x="4150" y="1381"/>
                    <a:pt x="4178" y="1278"/>
                    <a:pt x="4235" y="1173"/>
                  </a:cubicBezTo>
                  <a:cubicBezTo>
                    <a:pt x="4306" y="1058"/>
                    <a:pt x="4417" y="955"/>
                    <a:pt x="4559" y="870"/>
                  </a:cubicBezTo>
                  <a:cubicBezTo>
                    <a:pt x="4732" y="765"/>
                    <a:pt x="4949" y="688"/>
                    <a:pt x="5189" y="652"/>
                  </a:cubicBezTo>
                  <a:cubicBezTo>
                    <a:pt x="5381" y="623"/>
                    <a:pt x="5580" y="619"/>
                    <a:pt x="5777" y="620"/>
                  </a:cubicBezTo>
                  <a:cubicBezTo>
                    <a:pt x="6135" y="620"/>
                    <a:pt x="6550" y="614"/>
                    <a:pt x="6936" y="610"/>
                  </a:cubicBezTo>
                  <a:lnTo>
                    <a:pt x="6944" y="610"/>
                  </a:lnTo>
                  <a:cubicBezTo>
                    <a:pt x="6952" y="499"/>
                    <a:pt x="6951" y="384"/>
                    <a:pt x="6944" y="270"/>
                  </a:cubicBezTo>
                  <a:cubicBezTo>
                    <a:pt x="6939" y="180"/>
                    <a:pt x="6930" y="90"/>
                    <a:pt x="6917" y="0"/>
                  </a:cubicBezTo>
                  <a:lnTo>
                    <a:pt x="6909" y="0"/>
                  </a:lnTo>
                  <a:cubicBezTo>
                    <a:pt x="6746" y="6"/>
                    <a:pt x="6583" y="9"/>
                    <a:pt x="6420" y="10"/>
                  </a:cubicBezTo>
                  <a:cubicBezTo>
                    <a:pt x="6134" y="12"/>
                    <a:pt x="5847" y="7"/>
                    <a:pt x="5560" y="14"/>
                  </a:cubicBezTo>
                  <a:close/>
                </a:path>
              </a:pathLst>
            </a:custGeom>
            <a:solidFill>
              <a:schemeClr val="accent5"/>
            </a:solidFill>
            <a:ln w="19050" cap="flat">
              <a:solidFill>
                <a:schemeClr val="tx1"/>
              </a:solidFill>
              <a:miter lim="400000"/>
            </a:ln>
            <a:effectLst/>
          </p:spPr>
          <p:txBody>
            <a:bodyPr wrap="square" lIns="20092" tIns="20092" rIns="20092" bIns="20092" numCol="1" anchor="ctr">
              <a:noAutofit/>
            </a:bodyPr>
            <a:lstStyle/>
            <a:p>
              <a:endParaRPr>
                <a:cs typeface="微软雅黑" panose="020B0503020204020204" pitchFamily="34" charset="-122"/>
              </a:endParaRPr>
            </a:p>
          </p:txBody>
        </p:sp>
        <p:grpSp>
          <p:nvGrpSpPr>
            <p:cNvPr id="14" name="Group 51190">
              <a:extLst>
                <a:ext uri="{FF2B5EF4-FFF2-40B4-BE49-F238E27FC236}">
                  <a16:creationId xmlns:a16="http://schemas.microsoft.com/office/drawing/2014/main" id="{A13BCE1D-6365-FBFC-10F1-E7C7AE3F77BF}"/>
                </a:ext>
              </a:extLst>
            </p:cNvPr>
            <p:cNvGrpSpPr/>
            <p:nvPr/>
          </p:nvGrpSpPr>
          <p:grpSpPr>
            <a:xfrm>
              <a:off x="9156181" y="1347216"/>
              <a:ext cx="911505" cy="776564"/>
              <a:chOff x="0" y="0"/>
              <a:chExt cx="1069169" cy="1352543"/>
            </a:xfrm>
          </p:grpSpPr>
          <p:grpSp>
            <p:nvGrpSpPr>
              <p:cNvPr id="20" name="Group 51188">
                <a:extLst>
                  <a:ext uri="{FF2B5EF4-FFF2-40B4-BE49-F238E27FC236}">
                    <a16:creationId xmlns:a16="http://schemas.microsoft.com/office/drawing/2014/main" id="{497233D5-3129-FAB5-DAA5-384E0BDF4C36}"/>
                  </a:ext>
                </a:extLst>
              </p:cNvPr>
              <p:cNvGrpSpPr/>
              <p:nvPr/>
            </p:nvGrpSpPr>
            <p:grpSpPr>
              <a:xfrm>
                <a:off x="0" y="0"/>
                <a:ext cx="1069170" cy="1352544"/>
                <a:chOff x="0" y="0"/>
                <a:chExt cx="1069169" cy="1352543"/>
              </a:xfrm>
            </p:grpSpPr>
            <p:sp>
              <p:nvSpPr>
                <p:cNvPr id="22" name="Shape 51186">
                  <a:extLst>
                    <a:ext uri="{FF2B5EF4-FFF2-40B4-BE49-F238E27FC236}">
                      <a16:creationId xmlns:a16="http://schemas.microsoft.com/office/drawing/2014/main" id="{B7437A18-B0E3-438E-234E-DCA6D7B0FD40}"/>
                    </a:ext>
                  </a:extLst>
                </p:cNvPr>
                <p:cNvSpPr/>
                <p:nvPr/>
              </p:nvSpPr>
              <p:spPr>
                <a:xfrm>
                  <a:off x="0" y="0"/>
                  <a:ext cx="872729" cy="391208"/>
                </a:xfrm>
                <a:custGeom>
                  <a:avLst/>
                  <a:gdLst/>
                  <a:ahLst/>
                  <a:cxnLst>
                    <a:cxn ang="0">
                      <a:pos x="wd2" y="hd2"/>
                    </a:cxn>
                    <a:cxn ang="5400000">
                      <a:pos x="wd2" y="hd2"/>
                    </a:cxn>
                    <a:cxn ang="10800000">
                      <a:pos x="wd2" y="hd2"/>
                    </a:cxn>
                    <a:cxn ang="16200000">
                      <a:pos x="wd2" y="hd2"/>
                    </a:cxn>
                  </a:cxnLst>
                  <a:rect l="0" t="0" r="r" b="b"/>
                  <a:pathLst>
                    <a:path w="21600" h="21600" extrusionOk="0">
                      <a:moveTo>
                        <a:pt x="0" y="1823"/>
                      </a:moveTo>
                      <a:lnTo>
                        <a:pt x="21600" y="0"/>
                      </a:lnTo>
                      <a:lnTo>
                        <a:pt x="21456" y="21600"/>
                      </a:lnTo>
                      <a:lnTo>
                        <a:pt x="707" y="21600"/>
                      </a:lnTo>
                      <a:lnTo>
                        <a:pt x="0" y="1823"/>
                      </a:lnTo>
                      <a:close/>
                    </a:path>
                  </a:pathLst>
                </a:custGeom>
                <a:solidFill>
                  <a:srgbClr val="B9B9B9"/>
                </a:solidFill>
                <a:ln w="19050" cap="flat">
                  <a:solidFill>
                    <a:schemeClr val="tx1"/>
                  </a:solidFill>
                  <a:miter lim="400000"/>
                </a:ln>
                <a:effectLst/>
              </p:spPr>
              <p:txBody>
                <a:bodyPr wrap="square" lIns="0" tIns="0" rIns="0" bIns="0" numCol="1" anchor="t">
                  <a:noAutofit/>
                </a:bodyPr>
                <a:lstStyle/>
                <a:p>
                  <a:endParaRPr sz="2800" b="1">
                    <a:latin typeface="+mj-ea"/>
                    <a:ea typeface="+mj-ea"/>
                    <a:cs typeface="微软雅黑" panose="020B0503020204020204" pitchFamily="34" charset="-122"/>
                  </a:endParaRPr>
                </a:p>
              </p:txBody>
            </p:sp>
            <p:sp>
              <p:nvSpPr>
                <p:cNvPr id="23" name="Shape 51187">
                  <a:extLst>
                    <a:ext uri="{FF2B5EF4-FFF2-40B4-BE49-F238E27FC236}">
                      <a16:creationId xmlns:a16="http://schemas.microsoft.com/office/drawing/2014/main" id="{81353193-88E3-2B94-CD8B-51486247F82F}"/>
                    </a:ext>
                  </a:extLst>
                </p:cNvPr>
                <p:cNvSpPr/>
                <p:nvPr/>
              </p:nvSpPr>
              <p:spPr>
                <a:xfrm>
                  <a:off x="12700" y="381091"/>
                  <a:ext cx="1056470" cy="971453"/>
                </a:xfrm>
                <a:custGeom>
                  <a:avLst/>
                  <a:gdLst/>
                  <a:ahLst/>
                  <a:cxnLst>
                    <a:cxn ang="0">
                      <a:pos x="wd2" y="hd2"/>
                    </a:cxn>
                    <a:cxn ang="5400000">
                      <a:pos x="wd2" y="hd2"/>
                    </a:cxn>
                    <a:cxn ang="10800000">
                      <a:pos x="wd2" y="hd2"/>
                    </a:cxn>
                    <a:cxn ang="16200000">
                      <a:pos x="wd2" y="hd2"/>
                    </a:cxn>
                  </a:cxnLst>
                  <a:rect l="0" t="0" r="r" b="b"/>
                  <a:pathLst>
                    <a:path w="21187" h="21523" extrusionOk="0">
                      <a:moveTo>
                        <a:pt x="2481" y="21355"/>
                      </a:moveTo>
                      <a:cubicBezTo>
                        <a:pt x="2737" y="21388"/>
                        <a:pt x="2995" y="21408"/>
                        <a:pt x="3254" y="21418"/>
                      </a:cubicBezTo>
                      <a:cubicBezTo>
                        <a:pt x="7809" y="21600"/>
                        <a:pt x="12373" y="21490"/>
                        <a:pt x="16933" y="21492"/>
                      </a:cubicBezTo>
                      <a:cubicBezTo>
                        <a:pt x="17590" y="21492"/>
                        <a:pt x="18257" y="21494"/>
                        <a:pt x="18876" y="21310"/>
                      </a:cubicBezTo>
                      <a:cubicBezTo>
                        <a:pt x="19533" y="21115"/>
                        <a:pt x="20081" y="20727"/>
                        <a:pt x="20377" y="20210"/>
                      </a:cubicBezTo>
                      <a:cubicBezTo>
                        <a:pt x="20518" y="19964"/>
                        <a:pt x="20594" y="19698"/>
                        <a:pt x="20662" y="19432"/>
                      </a:cubicBezTo>
                      <a:cubicBezTo>
                        <a:pt x="21600" y="15765"/>
                        <a:pt x="21180" y="11979"/>
                        <a:pt x="20195" y="8330"/>
                      </a:cubicBezTo>
                      <a:cubicBezTo>
                        <a:pt x="19470" y="5645"/>
                        <a:pt x="18432" y="2956"/>
                        <a:pt x="17144" y="209"/>
                      </a:cubicBezTo>
                      <a:lnTo>
                        <a:pt x="318" y="0"/>
                      </a:lnTo>
                      <a:cubicBezTo>
                        <a:pt x="1069" y="3610"/>
                        <a:pt x="1741" y="7202"/>
                        <a:pt x="2307" y="10814"/>
                      </a:cubicBezTo>
                      <a:cubicBezTo>
                        <a:pt x="2600" y="12681"/>
                        <a:pt x="2726" y="14630"/>
                        <a:pt x="2829" y="16352"/>
                      </a:cubicBezTo>
                      <a:cubicBezTo>
                        <a:pt x="2884" y="17282"/>
                        <a:pt x="2853" y="18212"/>
                        <a:pt x="2627" y="18992"/>
                      </a:cubicBezTo>
                      <a:cubicBezTo>
                        <a:pt x="2439" y="19640"/>
                        <a:pt x="2101" y="20189"/>
                        <a:pt x="1473" y="20418"/>
                      </a:cubicBezTo>
                      <a:cubicBezTo>
                        <a:pt x="935" y="20615"/>
                        <a:pt x="340" y="20409"/>
                        <a:pt x="0" y="19907"/>
                      </a:cubicBezTo>
                      <a:cubicBezTo>
                        <a:pt x="359" y="20473"/>
                        <a:pt x="878" y="20905"/>
                        <a:pt x="1480" y="21133"/>
                      </a:cubicBezTo>
                      <a:cubicBezTo>
                        <a:pt x="1803" y="21256"/>
                        <a:pt x="2142" y="21311"/>
                        <a:pt x="2481" y="21355"/>
                      </a:cubicBezTo>
                      <a:close/>
                    </a:path>
                  </a:pathLst>
                </a:custGeom>
                <a:solidFill>
                  <a:srgbClr val="E5E5E5"/>
                </a:solidFill>
                <a:ln w="19050" cap="flat">
                  <a:solidFill>
                    <a:schemeClr val="tx1"/>
                  </a:solidFill>
                  <a:miter lim="400000"/>
                </a:ln>
                <a:effectLst/>
              </p:spPr>
              <p:txBody>
                <a:bodyPr wrap="square" lIns="26789" tIns="26789" rIns="26789" bIns="26789" numCol="1" anchor="ctr">
                  <a:noAutofit/>
                </a:bodyPr>
                <a:lstStyle/>
                <a:p>
                  <a:endParaRPr sz="2800" b="1">
                    <a:latin typeface="+mj-ea"/>
                    <a:ea typeface="+mj-ea"/>
                    <a:cs typeface="微软雅黑" panose="020B0503020204020204" pitchFamily="34" charset="-122"/>
                  </a:endParaRPr>
                </a:p>
              </p:txBody>
            </p:sp>
          </p:grpSp>
          <p:sp>
            <p:nvSpPr>
              <p:cNvPr id="21" name="Shape 51189">
                <a:extLst>
                  <a:ext uri="{FF2B5EF4-FFF2-40B4-BE49-F238E27FC236}">
                    <a16:creationId xmlns:a16="http://schemas.microsoft.com/office/drawing/2014/main" id="{0FD2F51D-D8EA-D430-663D-0B01952ACFF1}"/>
                  </a:ext>
                </a:extLst>
              </p:cNvPr>
              <p:cNvSpPr/>
              <p:nvPr/>
            </p:nvSpPr>
            <p:spPr>
              <a:xfrm>
                <a:off x="326297" y="590102"/>
                <a:ext cx="508001" cy="506170"/>
              </a:xfrm>
              <a:prstGeom prst="rect">
                <a:avLst/>
              </a:prstGeom>
              <a:noFill/>
              <a:ln w="19050" cap="flat">
                <a:noFill/>
                <a:miter lim="400000"/>
              </a:ln>
              <a:effectLst/>
            </p:spPr>
            <p:txBody>
              <a:bodyPr wrap="square" lIns="0" tIns="0" rIns="0" bIns="0" numCol="1" anchor="ctr">
                <a:noAutofit/>
              </a:bodyPr>
              <a:lstStyle>
                <a:lvl1pPr defTabSz="584200">
                  <a:lnSpc>
                    <a:spcPct val="100000"/>
                  </a:lnSpc>
                  <a:spcBef>
                    <a:spcPts val="0"/>
                  </a:spcBef>
                  <a:defRPr sz="3500" cap="all">
                    <a:solidFill>
                      <a:srgbClr val="262626"/>
                    </a:solidFill>
                  </a:defRPr>
                </a:lvl1pPr>
              </a:lstStyle>
              <a:p>
                <a:r>
                  <a:rPr sz="2400" b="1" dirty="0">
                    <a:solidFill>
                      <a:schemeClr val="tx1"/>
                    </a:solidFill>
                    <a:latin typeface="+mj-ea"/>
                    <a:ea typeface="+mj-ea"/>
                    <a:cs typeface="微软雅黑" panose="020B0503020204020204" pitchFamily="34" charset="-122"/>
                  </a:rPr>
                  <a:t>04</a:t>
                </a:r>
                <a:endParaRPr sz="2800" b="1" dirty="0">
                  <a:solidFill>
                    <a:schemeClr val="tx1"/>
                  </a:solidFill>
                  <a:latin typeface="+mj-ea"/>
                  <a:ea typeface="+mj-ea"/>
                  <a:cs typeface="微软雅黑" panose="020B0503020204020204" pitchFamily="34" charset="-122"/>
                </a:endParaRPr>
              </a:p>
            </p:txBody>
          </p:sp>
        </p:grpSp>
        <p:sp>
          <p:nvSpPr>
            <p:cNvPr id="17" name="Shape 51194">
              <a:extLst>
                <a:ext uri="{FF2B5EF4-FFF2-40B4-BE49-F238E27FC236}">
                  <a16:creationId xmlns:a16="http://schemas.microsoft.com/office/drawing/2014/main" id="{99BAC061-AE89-5F21-2470-6C91F6B8618A}"/>
                </a:ext>
              </a:extLst>
            </p:cNvPr>
            <p:cNvSpPr/>
            <p:nvPr/>
          </p:nvSpPr>
          <p:spPr>
            <a:xfrm>
              <a:off x="9482075" y="3571561"/>
              <a:ext cx="272695" cy="226031"/>
            </a:xfrm>
            <a:custGeom>
              <a:avLst/>
              <a:gdLst/>
              <a:ahLst/>
              <a:cxnLst>
                <a:cxn ang="0">
                  <a:pos x="wd2" y="hd2"/>
                </a:cxn>
                <a:cxn ang="5400000">
                  <a:pos x="wd2" y="hd2"/>
                </a:cxn>
                <a:cxn ang="10800000">
                  <a:pos x="wd2" y="hd2"/>
                </a:cxn>
                <a:cxn ang="16200000">
                  <a:pos x="wd2" y="hd2"/>
                </a:cxn>
              </a:cxnLst>
              <a:rect l="0" t="0" r="r" b="b"/>
              <a:pathLst>
                <a:path w="21600" h="21600" extrusionOk="0">
                  <a:moveTo>
                    <a:pt x="831" y="0"/>
                  </a:moveTo>
                  <a:cubicBezTo>
                    <a:pt x="372" y="0"/>
                    <a:pt x="0" y="302"/>
                    <a:pt x="0" y="675"/>
                  </a:cubicBezTo>
                  <a:cubicBezTo>
                    <a:pt x="0" y="1048"/>
                    <a:pt x="372" y="1350"/>
                    <a:pt x="831" y="1350"/>
                  </a:cubicBezTo>
                  <a:lnTo>
                    <a:pt x="20769" y="1350"/>
                  </a:lnTo>
                  <a:cubicBezTo>
                    <a:pt x="21228" y="1350"/>
                    <a:pt x="21600" y="1048"/>
                    <a:pt x="21600" y="675"/>
                  </a:cubicBezTo>
                  <a:cubicBezTo>
                    <a:pt x="21600" y="302"/>
                    <a:pt x="21228" y="0"/>
                    <a:pt x="20769" y="0"/>
                  </a:cubicBezTo>
                  <a:lnTo>
                    <a:pt x="831" y="0"/>
                  </a:lnTo>
                  <a:close/>
                  <a:moveTo>
                    <a:pt x="831" y="2025"/>
                  </a:moveTo>
                  <a:lnTo>
                    <a:pt x="831" y="15525"/>
                  </a:lnTo>
                  <a:cubicBezTo>
                    <a:pt x="831" y="15525"/>
                    <a:pt x="20769" y="15525"/>
                    <a:pt x="20769" y="15525"/>
                  </a:cubicBezTo>
                  <a:lnTo>
                    <a:pt x="20769" y="2025"/>
                  </a:lnTo>
                  <a:lnTo>
                    <a:pt x="831" y="2025"/>
                  </a:lnTo>
                  <a:close/>
                  <a:moveTo>
                    <a:pt x="15785" y="4050"/>
                  </a:moveTo>
                  <a:lnTo>
                    <a:pt x="18277" y="4050"/>
                  </a:lnTo>
                  <a:cubicBezTo>
                    <a:pt x="18277" y="4050"/>
                    <a:pt x="18277" y="13500"/>
                    <a:pt x="18277" y="13500"/>
                  </a:cubicBezTo>
                  <a:lnTo>
                    <a:pt x="15785" y="13500"/>
                  </a:lnTo>
                  <a:lnTo>
                    <a:pt x="15785" y="4050"/>
                  </a:lnTo>
                  <a:close/>
                  <a:moveTo>
                    <a:pt x="7477" y="6750"/>
                  </a:moveTo>
                  <a:lnTo>
                    <a:pt x="9969" y="6750"/>
                  </a:lnTo>
                  <a:cubicBezTo>
                    <a:pt x="9969" y="6750"/>
                    <a:pt x="9969" y="13500"/>
                    <a:pt x="9969" y="13500"/>
                  </a:cubicBezTo>
                  <a:lnTo>
                    <a:pt x="7477" y="13500"/>
                  </a:lnTo>
                  <a:lnTo>
                    <a:pt x="7477" y="6750"/>
                  </a:lnTo>
                  <a:close/>
                  <a:moveTo>
                    <a:pt x="11631" y="8775"/>
                  </a:moveTo>
                  <a:lnTo>
                    <a:pt x="14123" y="8775"/>
                  </a:lnTo>
                  <a:cubicBezTo>
                    <a:pt x="14123" y="8775"/>
                    <a:pt x="14123" y="13500"/>
                    <a:pt x="14123" y="13500"/>
                  </a:cubicBezTo>
                  <a:lnTo>
                    <a:pt x="11631" y="13500"/>
                  </a:lnTo>
                  <a:lnTo>
                    <a:pt x="11631" y="8775"/>
                  </a:lnTo>
                  <a:close/>
                  <a:moveTo>
                    <a:pt x="3323" y="10800"/>
                  </a:moveTo>
                  <a:lnTo>
                    <a:pt x="5815" y="10800"/>
                  </a:lnTo>
                  <a:cubicBezTo>
                    <a:pt x="5815" y="10800"/>
                    <a:pt x="5815" y="13500"/>
                    <a:pt x="5815" y="13500"/>
                  </a:cubicBezTo>
                  <a:lnTo>
                    <a:pt x="3323" y="13500"/>
                  </a:lnTo>
                  <a:lnTo>
                    <a:pt x="3323" y="10800"/>
                  </a:lnTo>
                  <a:close/>
                  <a:moveTo>
                    <a:pt x="3323" y="16200"/>
                  </a:moveTo>
                  <a:lnTo>
                    <a:pt x="1662" y="21600"/>
                  </a:lnTo>
                  <a:lnTo>
                    <a:pt x="3323" y="21600"/>
                  </a:lnTo>
                  <a:lnTo>
                    <a:pt x="4985" y="16200"/>
                  </a:lnTo>
                  <a:cubicBezTo>
                    <a:pt x="4985" y="16200"/>
                    <a:pt x="3323" y="16200"/>
                    <a:pt x="3323" y="16200"/>
                  </a:cubicBezTo>
                  <a:close/>
                  <a:moveTo>
                    <a:pt x="9969" y="16200"/>
                  </a:moveTo>
                  <a:lnTo>
                    <a:pt x="9969" y="21600"/>
                  </a:lnTo>
                  <a:lnTo>
                    <a:pt x="11615" y="21600"/>
                  </a:lnTo>
                  <a:cubicBezTo>
                    <a:pt x="11615" y="21600"/>
                    <a:pt x="11631" y="16200"/>
                    <a:pt x="11631" y="16200"/>
                  </a:cubicBezTo>
                  <a:lnTo>
                    <a:pt x="9969" y="16200"/>
                  </a:lnTo>
                  <a:close/>
                  <a:moveTo>
                    <a:pt x="16615" y="16200"/>
                  </a:moveTo>
                  <a:lnTo>
                    <a:pt x="18277" y="21600"/>
                  </a:lnTo>
                  <a:lnTo>
                    <a:pt x="19938" y="21600"/>
                  </a:lnTo>
                  <a:cubicBezTo>
                    <a:pt x="19938" y="21600"/>
                    <a:pt x="18277" y="16200"/>
                    <a:pt x="18277" y="16200"/>
                  </a:cubicBezTo>
                  <a:lnTo>
                    <a:pt x="16615" y="16200"/>
                  </a:lnTo>
                  <a:close/>
                </a:path>
              </a:pathLst>
            </a:custGeom>
            <a:solidFill>
              <a:srgbClr val="FFFFFF"/>
            </a:solidFill>
            <a:ln w="12700" cap="flat">
              <a:solidFill>
                <a:schemeClr val="tx1"/>
              </a:solidFill>
              <a:miter lim="400000"/>
            </a:ln>
            <a:effectLst/>
          </p:spPr>
          <p:txBody>
            <a:bodyPr wrap="square" lIns="0" tIns="0" rIns="0" bIns="0" numCol="1" anchor="b">
              <a:noAutofit/>
            </a:bodyPr>
            <a:lstStyle/>
            <a:p>
              <a:pPr>
                <a:spcBef>
                  <a:spcPts val="0"/>
                </a:spcBef>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80"/>
            </a:p>
          </p:txBody>
        </p:sp>
        <p:sp>
          <p:nvSpPr>
            <p:cNvPr id="70" name="文本框 69">
              <a:extLst>
                <a:ext uri="{FF2B5EF4-FFF2-40B4-BE49-F238E27FC236}">
                  <a16:creationId xmlns:a16="http://schemas.microsoft.com/office/drawing/2014/main" id="{D04AB3E5-6DF0-D29C-F4E2-112563E41FB1}"/>
                </a:ext>
              </a:extLst>
            </p:cNvPr>
            <p:cNvSpPr txBox="1"/>
            <p:nvPr/>
          </p:nvSpPr>
          <p:spPr>
            <a:xfrm>
              <a:off x="8985813" y="2298628"/>
              <a:ext cx="1237038" cy="338554"/>
            </a:xfrm>
            <a:prstGeom prst="rect">
              <a:avLst/>
            </a:prstGeom>
            <a:noFill/>
          </p:spPr>
          <p:txBody>
            <a:bodyPr wrap="square" rtlCol="0">
              <a:spAutoFit/>
            </a:bodyPr>
            <a:lstStyle/>
            <a:p>
              <a:r>
                <a:rPr lang="zh-CN" altLang="en-US" sz="1600" b="1" dirty="0">
                  <a:solidFill>
                    <a:schemeClr val="bg1"/>
                  </a:solidFill>
                  <a:latin typeface="+mj-ea"/>
                  <a:ea typeface="+mj-ea"/>
                </a:rPr>
                <a:t>请输入标题</a:t>
              </a:r>
            </a:p>
          </p:txBody>
        </p:sp>
        <p:sp>
          <p:nvSpPr>
            <p:cNvPr id="71" name="文本占位符 5">
              <a:extLst>
                <a:ext uri="{FF2B5EF4-FFF2-40B4-BE49-F238E27FC236}">
                  <a16:creationId xmlns:a16="http://schemas.microsoft.com/office/drawing/2014/main" id="{D6FBDF25-20C1-3909-858C-47EC7CE9E2BC}"/>
                </a:ext>
              </a:extLst>
            </p:cNvPr>
            <p:cNvSpPr txBox="1">
              <a:spLocks/>
            </p:cNvSpPr>
            <p:nvPr/>
          </p:nvSpPr>
          <p:spPr>
            <a:xfrm>
              <a:off x="8927940" y="2595522"/>
              <a:ext cx="1352784" cy="82529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100" dirty="0" err="1">
                  <a:solidFill>
                    <a:schemeClr val="bg1"/>
                  </a:solidFill>
                  <a:latin typeface="+mn-ea"/>
                </a:rPr>
                <a:t>单击此处添加</a:t>
              </a:r>
              <a:r>
                <a:rPr lang="zh-CN" altLang="en-US" sz="1100" dirty="0">
                  <a:solidFill>
                    <a:schemeClr val="bg1"/>
                  </a:solidFill>
                  <a:latin typeface="+mn-ea"/>
                </a:rPr>
                <a:t>文本</a:t>
              </a:r>
              <a:r>
                <a:rPr lang="en-GB" altLang="zh-CN" sz="1100" dirty="0" err="1">
                  <a:solidFill>
                    <a:schemeClr val="bg1"/>
                  </a:solidFill>
                  <a:latin typeface="+mn-ea"/>
                </a:rPr>
                <a:t>单击此处添加</a:t>
              </a:r>
              <a:r>
                <a:rPr lang="zh-CN" altLang="en-US" sz="1100" dirty="0">
                  <a:solidFill>
                    <a:schemeClr val="bg1"/>
                  </a:solidFill>
                  <a:latin typeface="+mn-ea"/>
                </a:rPr>
                <a:t>文本</a:t>
              </a:r>
              <a:r>
                <a:rPr lang="en-GB" altLang="zh-CN" sz="1100" dirty="0" err="1">
                  <a:solidFill>
                    <a:schemeClr val="bg1"/>
                  </a:solidFill>
                  <a:latin typeface="+mn-ea"/>
                </a:rPr>
                <a:t>单击此处添加</a:t>
              </a:r>
              <a:r>
                <a:rPr lang="zh-CN" altLang="en-US" sz="1100" dirty="0">
                  <a:solidFill>
                    <a:schemeClr val="bg1"/>
                  </a:solidFill>
                  <a:latin typeface="+mn-ea"/>
                </a:rPr>
                <a:t>文本</a:t>
              </a:r>
              <a:endParaRPr lang="en-GB" altLang="zh-CN" sz="1100" dirty="0">
                <a:solidFill>
                  <a:schemeClr val="bg1"/>
                </a:solidFill>
                <a:latin typeface="+mn-ea"/>
              </a:endParaRPr>
            </a:p>
          </p:txBody>
        </p:sp>
      </p:grpSp>
      <p:sp>
        <p:nvSpPr>
          <p:cNvPr id="76" name="文本框 75">
            <a:extLst>
              <a:ext uri="{FF2B5EF4-FFF2-40B4-BE49-F238E27FC236}">
                <a16:creationId xmlns:a16="http://schemas.microsoft.com/office/drawing/2014/main" id="{E74F0F2A-5084-D6EF-9C32-3FCACBDA8B7E}"/>
              </a:ext>
            </a:extLst>
          </p:cNvPr>
          <p:cNvSpPr txBox="1"/>
          <p:nvPr/>
        </p:nvSpPr>
        <p:spPr>
          <a:xfrm>
            <a:off x="2117426" y="4373531"/>
            <a:ext cx="167561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77" name="文本占位符 5">
            <a:extLst>
              <a:ext uri="{FF2B5EF4-FFF2-40B4-BE49-F238E27FC236}">
                <a16:creationId xmlns:a16="http://schemas.microsoft.com/office/drawing/2014/main" id="{71BE74C2-05D9-3B98-E214-8AB918EB4C7B}"/>
              </a:ext>
            </a:extLst>
          </p:cNvPr>
          <p:cNvSpPr txBox="1">
            <a:spLocks/>
          </p:cNvSpPr>
          <p:nvPr/>
        </p:nvSpPr>
        <p:spPr>
          <a:xfrm>
            <a:off x="1701002" y="4790270"/>
            <a:ext cx="9156047" cy="102521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grpSp>
        <p:nvGrpSpPr>
          <p:cNvPr id="78" name="组合 77">
            <a:extLst>
              <a:ext uri="{FF2B5EF4-FFF2-40B4-BE49-F238E27FC236}">
                <a16:creationId xmlns:a16="http://schemas.microsoft.com/office/drawing/2014/main" id="{25B1B651-57AB-F581-ADA7-0009DCFB6605}"/>
              </a:ext>
            </a:extLst>
          </p:cNvPr>
          <p:cNvGrpSpPr/>
          <p:nvPr/>
        </p:nvGrpSpPr>
        <p:grpSpPr>
          <a:xfrm>
            <a:off x="3867093" y="4464749"/>
            <a:ext cx="1548075" cy="217673"/>
            <a:chOff x="5428527" y="5744427"/>
            <a:chExt cx="1548075" cy="266729"/>
          </a:xfrm>
        </p:grpSpPr>
        <p:cxnSp>
          <p:nvCxnSpPr>
            <p:cNvPr id="79" name="直接连接符 78">
              <a:extLst>
                <a:ext uri="{FF2B5EF4-FFF2-40B4-BE49-F238E27FC236}">
                  <a16:creationId xmlns:a16="http://schemas.microsoft.com/office/drawing/2014/main" id="{CE09647A-2E0E-664E-73CC-3B905A85E28D}"/>
                </a:ext>
              </a:extLst>
            </p:cNvPr>
            <p:cNvCxnSpPr>
              <a:cxnSpLocks/>
            </p:cNvCxnSpPr>
            <p:nvPr/>
          </p:nvCxnSpPr>
          <p:spPr>
            <a:xfrm>
              <a:off x="5428527" y="5801175"/>
              <a:ext cx="0" cy="15323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576226AF-C3F0-3664-6974-AB3E7515AC19}"/>
                </a:ext>
              </a:extLst>
            </p:cNvPr>
            <p:cNvCxnSpPr>
              <a:cxnSpLocks/>
            </p:cNvCxnSpPr>
            <p:nvPr/>
          </p:nvCxnSpPr>
          <p:spPr>
            <a:xfrm>
              <a:off x="5533883" y="5785485"/>
              <a:ext cx="0" cy="184613"/>
            </a:xfrm>
            <a:prstGeom prst="line">
              <a:avLst/>
            </a:prstGeom>
            <a:ln w="28575" cap="flat" cmpd="sng" algn="ctr">
              <a:solidFill>
                <a:schemeClr val="accent2"/>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A4BC2908-1F40-53EF-02C6-99956001FC4D}"/>
                </a:ext>
              </a:extLst>
            </p:cNvPr>
            <p:cNvCxnSpPr>
              <a:cxnSpLocks/>
            </p:cNvCxnSpPr>
            <p:nvPr/>
          </p:nvCxnSpPr>
          <p:spPr>
            <a:xfrm>
              <a:off x="5639239" y="5816811"/>
              <a:ext cx="0" cy="121960"/>
            </a:xfrm>
            <a:prstGeom prst="line">
              <a:avLst/>
            </a:prstGeom>
            <a:ln w="28575"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0EAB401A-B918-7FC6-C7A5-92F00A18D599}"/>
                </a:ext>
              </a:extLst>
            </p:cNvPr>
            <p:cNvCxnSpPr>
              <a:cxnSpLocks/>
            </p:cNvCxnSpPr>
            <p:nvPr/>
          </p:nvCxnSpPr>
          <p:spPr>
            <a:xfrm>
              <a:off x="5744595" y="5754105"/>
              <a:ext cx="0" cy="247372"/>
            </a:xfrm>
            <a:prstGeom prst="line">
              <a:avLst/>
            </a:prstGeom>
            <a:ln w="28575" cap="flat" cmpd="sng" algn="ctr">
              <a:solidFill>
                <a:schemeClr val="accent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10911C15-9483-470E-7635-520106422672}"/>
                </a:ext>
              </a:extLst>
            </p:cNvPr>
            <p:cNvCxnSpPr>
              <a:cxnSpLocks/>
            </p:cNvCxnSpPr>
            <p:nvPr/>
          </p:nvCxnSpPr>
          <p:spPr>
            <a:xfrm>
              <a:off x="5849950" y="5795110"/>
              <a:ext cx="0" cy="165363"/>
            </a:xfrm>
            <a:prstGeom prst="line">
              <a:avLst/>
            </a:prstGeom>
            <a:ln w="28575" cap="flat" cmpd="sng" algn="ctr">
              <a:solidFill>
                <a:schemeClr val="accent5"/>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63AA6B3E-A73D-84D9-7F85-D4A32CBD8F3A}"/>
                </a:ext>
              </a:extLst>
            </p:cNvPr>
            <p:cNvCxnSpPr>
              <a:cxnSpLocks/>
            </p:cNvCxnSpPr>
            <p:nvPr/>
          </p:nvCxnSpPr>
          <p:spPr>
            <a:xfrm>
              <a:off x="5955306" y="5744427"/>
              <a:ext cx="0" cy="266729"/>
            </a:xfrm>
            <a:prstGeom prst="line">
              <a:avLst/>
            </a:prstGeom>
            <a:ln w="28575"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205B5557-15DE-7558-0FE1-6C42A53AA1DB}"/>
                </a:ext>
              </a:extLst>
            </p:cNvPr>
            <p:cNvCxnSpPr>
              <a:cxnSpLocks/>
            </p:cNvCxnSpPr>
            <p:nvPr/>
          </p:nvCxnSpPr>
          <p:spPr>
            <a:xfrm>
              <a:off x="6060662" y="5768622"/>
              <a:ext cx="0" cy="218338"/>
            </a:xfrm>
            <a:prstGeom prst="line">
              <a:avLst/>
            </a:prstGeom>
            <a:ln w="28575" cap="flat" cmpd="sng" algn="ctr">
              <a:solidFill>
                <a:schemeClr val="accent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BF20C4AE-CD95-A993-5D0D-A5C80A14960C}"/>
                </a:ext>
              </a:extLst>
            </p:cNvPr>
            <p:cNvCxnSpPr>
              <a:cxnSpLocks/>
            </p:cNvCxnSpPr>
            <p:nvPr/>
          </p:nvCxnSpPr>
          <p:spPr>
            <a:xfrm>
              <a:off x="6166018" y="5757772"/>
              <a:ext cx="0" cy="240039"/>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FFC5BDC2-E58B-AA25-76B2-9591541CD98E}"/>
                </a:ext>
              </a:extLst>
            </p:cNvPr>
            <p:cNvCxnSpPr>
              <a:cxnSpLocks/>
            </p:cNvCxnSpPr>
            <p:nvPr/>
          </p:nvCxnSpPr>
          <p:spPr>
            <a:xfrm>
              <a:off x="6239111" y="5801175"/>
              <a:ext cx="0" cy="15323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409C78CF-F41E-AB0C-6A54-82F7756DED26}"/>
                </a:ext>
              </a:extLst>
            </p:cNvPr>
            <p:cNvCxnSpPr>
              <a:cxnSpLocks/>
            </p:cNvCxnSpPr>
            <p:nvPr/>
          </p:nvCxnSpPr>
          <p:spPr>
            <a:xfrm>
              <a:off x="6344467" y="5785485"/>
              <a:ext cx="0" cy="184613"/>
            </a:xfrm>
            <a:prstGeom prst="line">
              <a:avLst/>
            </a:prstGeom>
            <a:ln w="28575" cap="flat" cmpd="sng" algn="ctr">
              <a:solidFill>
                <a:schemeClr val="accent5"/>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4DBB4E62-E849-5ABE-6C8D-E96C3A03C201}"/>
                </a:ext>
              </a:extLst>
            </p:cNvPr>
            <p:cNvCxnSpPr>
              <a:cxnSpLocks/>
            </p:cNvCxnSpPr>
            <p:nvPr/>
          </p:nvCxnSpPr>
          <p:spPr>
            <a:xfrm>
              <a:off x="6449823" y="5769795"/>
              <a:ext cx="0" cy="215992"/>
            </a:xfrm>
            <a:prstGeom prst="line">
              <a:avLst/>
            </a:prstGeom>
            <a:ln w="28575" cap="flat" cmpd="sng" algn="ctr">
              <a:solidFill>
                <a:schemeClr val="accent2"/>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5FFB0702-6740-E482-C70D-0E89452CBE05}"/>
                </a:ext>
              </a:extLst>
            </p:cNvPr>
            <p:cNvCxnSpPr>
              <a:cxnSpLocks/>
            </p:cNvCxnSpPr>
            <p:nvPr/>
          </p:nvCxnSpPr>
          <p:spPr>
            <a:xfrm>
              <a:off x="6555179" y="5825936"/>
              <a:ext cx="0" cy="103710"/>
            </a:xfrm>
            <a:prstGeom prst="line">
              <a:avLst/>
            </a:prstGeom>
            <a:ln w="28575"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BB6A607F-92D9-D431-E559-6D338776B339}"/>
                </a:ext>
              </a:extLst>
            </p:cNvPr>
            <p:cNvCxnSpPr>
              <a:cxnSpLocks/>
            </p:cNvCxnSpPr>
            <p:nvPr/>
          </p:nvCxnSpPr>
          <p:spPr>
            <a:xfrm>
              <a:off x="6660534" y="5770968"/>
              <a:ext cx="0" cy="213647"/>
            </a:xfrm>
            <a:prstGeom prst="line">
              <a:avLst/>
            </a:prstGeom>
            <a:ln w="28575" cap="flat" cmpd="sng" algn="ctr">
              <a:solidFill>
                <a:schemeClr val="accent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53D994F4-7CBA-3DC8-B718-E1FDFBBBA8A9}"/>
                </a:ext>
              </a:extLst>
            </p:cNvPr>
            <p:cNvCxnSpPr>
              <a:cxnSpLocks/>
            </p:cNvCxnSpPr>
            <p:nvPr/>
          </p:nvCxnSpPr>
          <p:spPr>
            <a:xfrm>
              <a:off x="6765890" y="5782991"/>
              <a:ext cx="0" cy="189600"/>
            </a:xfrm>
            <a:prstGeom prst="line">
              <a:avLst/>
            </a:prstGeom>
            <a:ln w="28575"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42EAB5D7-EB52-E300-ADD5-1D6646B28CB8}"/>
                </a:ext>
              </a:extLst>
            </p:cNvPr>
            <p:cNvCxnSpPr>
              <a:cxnSpLocks/>
            </p:cNvCxnSpPr>
            <p:nvPr/>
          </p:nvCxnSpPr>
          <p:spPr>
            <a:xfrm>
              <a:off x="6871246" y="5772140"/>
              <a:ext cx="0" cy="211302"/>
            </a:xfrm>
            <a:prstGeom prst="line">
              <a:avLst/>
            </a:prstGeom>
            <a:ln w="28575" cap="flat" cmpd="sng" algn="ctr">
              <a:solidFill>
                <a:schemeClr val="accent2"/>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D537C454-7B4D-2402-133B-59C9F716CACF}"/>
                </a:ext>
              </a:extLst>
            </p:cNvPr>
            <p:cNvCxnSpPr>
              <a:cxnSpLocks/>
            </p:cNvCxnSpPr>
            <p:nvPr/>
          </p:nvCxnSpPr>
          <p:spPr>
            <a:xfrm>
              <a:off x="6976602" y="5758641"/>
              <a:ext cx="0" cy="23830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95" name="组合 94">
            <a:extLst>
              <a:ext uri="{FF2B5EF4-FFF2-40B4-BE49-F238E27FC236}">
                <a16:creationId xmlns:a16="http://schemas.microsoft.com/office/drawing/2014/main" id="{D7CEB9B7-E40E-4EEA-4D9E-53F54705EF00}"/>
              </a:ext>
            </a:extLst>
          </p:cNvPr>
          <p:cNvGrpSpPr/>
          <p:nvPr/>
        </p:nvGrpSpPr>
        <p:grpSpPr>
          <a:xfrm>
            <a:off x="1801359" y="4394413"/>
            <a:ext cx="365690" cy="300656"/>
            <a:chOff x="439040" y="3803834"/>
            <a:chExt cx="642320" cy="528091"/>
          </a:xfrm>
        </p:grpSpPr>
        <p:sp>
          <p:nvSpPr>
            <p:cNvPr id="96" name="等腰三角形 106">
              <a:extLst>
                <a:ext uri="{FF2B5EF4-FFF2-40B4-BE49-F238E27FC236}">
                  <a16:creationId xmlns:a16="http://schemas.microsoft.com/office/drawing/2014/main" id="{77EEA1A7-1E58-5B2C-8D6A-C3D3CA13DD00}"/>
                </a:ext>
              </a:extLst>
            </p:cNvPr>
            <p:cNvSpPr/>
            <p:nvPr/>
          </p:nvSpPr>
          <p:spPr>
            <a:xfrm>
              <a:off x="439040" y="3803834"/>
              <a:ext cx="568237" cy="502701"/>
            </a:xfrm>
            <a:custGeom>
              <a:avLst/>
              <a:gdLst>
                <a:gd name="connsiteX0" fmla="*/ 6429 w 568237"/>
                <a:gd name="connsiteY0" fmla="*/ 431977 h 502701"/>
                <a:gd name="connsiteX1" fmla="*/ 243380 w 568237"/>
                <a:gd name="connsiteY1" fmla="*/ 23442 h 502701"/>
                <a:gd name="connsiteX2" fmla="*/ 324857 w 568237"/>
                <a:gd name="connsiteY2" fmla="*/ 23442 h 502701"/>
                <a:gd name="connsiteX3" fmla="*/ 561808 w 568237"/>
                <a:gd name="connsiteY3" fmla="*/ 431977 h 502701"/>
                <a:gd name="connsiteX4" fmla="*/ 521069 w 568237"/>
                <a:gd name="connsiteY4" fmla="*/ 502700 h 502701"/>
                <a:gd name="connsiteX5" fmla="*/ 47168 w 568237"/>
                <a:gd name="connsiteY5" fmla="*/ 502700 h 502701"/>
                <a:gd name="connsiteX6" fmla="*/ 6429 w 568237"/>
                <a:gd name="connsiteY6" fmla="*/ 431977 h 50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237" h="502701" fill="none" extrusionOk="0">
                  <a:moveTo>
                    <a:pt x="6429" y="431977"/>
                  </a:moveTo>
                  <a:cubicBezTo>
                    <a:pt x="117128" y="234810"/>
                    <a:pt x="190826" y="116883"/>
                    <a:pt x="243380" y="23442"/>
                  </a:cubicBezTo>
                  <a:cubicBezTo>
                    <a:pt x="255328" y="-8814"/>
                    <a:pt x="309687" y="-5394"/>
                    <a:pt x="324857" y="23442"/>
                  </a:cubicBezTo>
                  <a:cubicBezTo>
                    <a:pt x="415585" y="149684"/>
                    <a:pt x="451993" y="265564"/>
                    <a:pt x="561808" y="431977"/>
                  </a:cubicBezTo>
                  <a:cubicBezTo>
                    <a:pt x="585641" y="459755"/>
                    <a:pt x="556562" y="502493"/>
                    <a:pt x="521069" y="502700"/>
                  </a:cubicBezTo>
                  <a:cubicBezTo>
                    <a:pt x="325962" y="545931"/>
                    <a:pt x="271358" y="456001"/>
                    <a:pt x="47168" y="502700"/>
                  </a:cubicBezTo>
                  <a:cubicBezTo>
                    <a:pt x="5997" y="499340"/>
                    <a:pt x="-19910" y="462802"/>
                    <a:pt x="6429" y="431977"/>
                  </a:cubicBezTo>
                </a:path>
                <a:path w="568237" h="502701" stroke="0" extrusionOk="0">
                  <a:moveTo>
                    <a:pt x="6429" y="431977"/>
                  </a:moveTo>
                  <a:cubicBezTo>
                    <a:pt x="72221" y="273661"/>
                    <a:pt x="182433" y="230575"/>
                    <a:pt x="243380" y="23442"/>
                  </a:cubicBezTo>
                  <a:cubicBezTo>
                    <a:pt x="268924" y="-6347"/>
                    <a:pt x="305732" y="-12086"/>
                    <a:pt x="324857" y="23442"/>
                  </a:cubicBezTo>
                  <a:cubicBezTo>
                    <a:pt x="416686" y="148332"/>
                    <a:pt x="481249" y="363279"/>
                    <a:pt x="561808" y="431977"/>
                  </a:cubicBezTo>
                  <a:cubicBezTo>
                    <a:pt x="585946" y="466210"/>
                    <a:pt x="564201" y="503510"/>
                    <a:pt x="521069" y="502700"/>
                  </a:cubicBezTo>
                  <a:cubicBezTo>
                    <a:pt x="320336" y="554895"/>
                    <a:pt x="232549" y="490339"/>
                    <a:pt x="47168" y="502700"/>
                  </a:cubicBezTo>
                  <a:cubicBezTo>
                    <a:pt x="2754" y="509830"/>
                    <a:pt x="-7246" y="464188"/>
                    <a:pt x="6429" y="431977"/>
                  </a:cubicBezTo>
                </a:path>
              </a:pathLst>
            </a:custGeom>
            <a:solidFill>
              <a:schemeClr val="accent3"/>
            </a:solidFill>
            <a:ln>
              <a:solidFill>
                <a:schemeClr val="tx1"/>
              </a:solidFill>
              <a:extLst>
                <a:ext uri="{C807C97D-BFC1-408E-A445-0C87EB9F89A2}">
                  <ask:lineSketchStyleProps xmlns:ask="http://schemas.microsoft.com/office/drawing/2018/sketchyshapes" sd="1219033472">
                    <a:custGeom>
                      <a:avLst/>
                      <a:gdLst>
                        <a:gd name="connsiteX0" fmla="*/ 4915 w 434365"/>
                        <a:gd name="connsiteY0" fmla="*/ 330207 h 384269"/>
                        <a:gd name="connsiteX1" fmla="*/ 186042 w 434365"/>
                        <a:gd name="connsiteY1" fmla="*/ 17920 h 384269"/>
                        <a:gd name="connsiteX2" fmla="*/ 248324 w 434365"/>
                        <a:gd name="connsiteY2" fmla="*/ 17920 h 384269"/>
                        <a:gd name="connsiteX3" fmla="*/ 429451 w 434365"/>
                        <a:gd name="connsiteY3" fmla="*/ 330207 h 384269"/>
                        <a:gd name="connsiteX4" fmla="*/ 398310 w 434365"/>
                        <a:gd name="connsiteY4" fmla="*/ 384269 h 384269"/>
                        <a:gd name="connsiteX5" fmla="*/ 36056 w 434365"/>
                        <a:gd name="connsiteY5" fmla="*/ 384269 h 384269"/>
                        <a:gd name="connsiteX6" fmla="*/ 4915 w 434365"/>
                        <a:gd name="connsiteY6" fmla="*/ 330207 h 38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65" h="384269">
                          <a:moveTo>
                            <a:pt x="4915" y="330207"/>
                          </a:moveTo>
                          <a:lnTo>
                            <a:pt x="186042" y="17920"/>
                          </a:lnTo>
                          <a:cubicBezTo>
                            <a:pt x="199900" y="-5973"/>
                            <a:pt x="234466" y="-5973"/>
                            <a:pt x="248324" y="17920"/>
                          </a:cubicBezTo>
                          <a:lnTo>
                            <a:pt x="429451" y="330207"/>
                          </a:lnTo>
                          <a:cubicBezTo>
                            <a:pt x="443373" y="354211"/>
                            <a:pt x="426059" y="384269"/>
                            <a:pt x="398310" y="384269"/>
                          </a:cubicBezTo>
                          <a:lnTo>
                            <a:pt x="36056" y="384269"/>
                          </a:lnTo>
                          <a:cubicBezTo>
                            <a:pt x="8307" y="384269"/>
                            <a:pt x="-9007" y="354211"/>
                            <a:pt x="4915" y="330207"/>
                          </a:cubicBezTo>
                        </a:path>
                      </a:pathLst>
                    </a:custGeom>
                    <ask:type>
                      <ask:lineSketchScribble/>
                    </ask:type>
                  </ask:lineSketchStyleProps>
                </a:ext>
              </a:extLs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lt1"/>
                </a:solidFill>
              </a:endParaRPr>
            </a:p>
          </p:txBody>
        </p:sp>
        <p:sp>
          <p:nvSpPr>
            <p:cNvPr id="97" name="等腰三角形 106">
              <a:extLst>
                <a:ext uri="{FF2B5EF4-FFF2-40B4-BE49-F238E27FC236}">
                  <a16:creationId xmlns:a16="http://schemas.microsoft.com/office/drawing/2014/main" id="{3AD63F09-9814-C3AC-0143-5F75F1A59C79}"/>
                </a:ext>
              </a:extLst>
            </p:cNvPr>
            <p:cNvSpPr/>
            <p:nvPr/>
          </p:nvSpPr>
          <p:spPr>
            <a:xfrm>
              <a:off x="513123" y="3829224"/>
              <a:ext cx="568237" cy="502701"/>
            </a:xfrm>
            <a:custGeom>
              <a:avLst/>
              <a:gdLst>
                <a:gd name="connsiteX0" fmla="*/ 6429 w 568237"/>
                <a:gd name="connsiteY0" fmla="*/ 431977 h 502701"/>
                <a:gd name="connsiteX1" fmla="*/ 243380 w 568237"/>
                <a:gd name="connsiteY1" fmla="*/ 23442 h 502701"/>
                <a:gd name="connsiteX2" fmla="*/ 324857 w 568237"/>
                <a:gd name="connsiteY2" fmla="*/ 23442 h 502701"/>
                <a:gd name="connsiteX3" fmla="*/ 561808 w 568237"/>
                <a:gd name="connsiteY3" fmla="*/ 431977 h 502701"/>
                <a:gd name="connsiteX4" fmla="*/ 521069 w 568237"/>
                <a:gd name="connsiteY4" fmla="*/ 502700 h 502701"/>
                <a:gd name="connsiteX5" fmla="*/ 47168 w 568237"/>
                <a:gd name="connsiteY5" fmla="*/ 502700 h 502701"/>
                <a:gd name="connsiteX6" fmla="*/ 6429 w 568237"/>
                <a:gd name="connsiteY6" fmla="*/ 431977 h 50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237" h="502701" extrusionOk="0">
                  <a:moveTo>
                    <a:pt x="6429" y="431977"/>
                  </a:moveTo>
                  <a:cubicBezTo>
                    <a:pt x="34862" y="308935"/>
                    <a:pt x="166594" y="221596"/>
                    <a:pt x="243380" y="23442"/>
                  </a:cubicBezTo>
                  <a:cubicBezTo>
                    <a:pt x="264822" y="-15086"/>
                    <a:pt x="316327" y="-7999"/>
                    <a:pt x="324857" y="23442"/>
                  </a:cubicBezTo>
                  <a:cubicBezTo>
                    <a:pt x="454055" y="188133"/>
                    <a:pt x="493825" y="322966"/>
                    <a:pt x="561808" y="431977"/>
                  </a:cubicBezTo>
                  <a:cubicBezTo>
                    <a:pt x="577378" y="470711"/>
                    <a:pt x="561850" y="505285"/>
                    <a:pt x="521069" y="502700"/>
                  </a:cubicBezTo>
                  <a:cubicBezTo>
                    <a:pt x="305493" y="537657"/>
                    <a:pt x="155742" y="490972"/>
                    <a:pt x="47168" y="502700"/>
                  </a:cubicBezTo>
                  <a:cubicBezTo>
                    <a:pt x="10616" y="508018"/>
                    <a:pt x="-11528" y="464379"/>
                    <a:pt x="6429" y="431977"/>
                  </a:cubicBezTo>
                </a:path>
              </a:pathLst>
            </a:custGeom>
            <a:noFill/>
            <a:ln w="19050">
              <a:solidFill>
                <a:schemeClr val="tx1"/>
              </a:solidFill>
              <a:extLst>
                <a:ext uri="{C807C97D-BFC1-408E-A445-0C87EB9F89A2}">
                  <ask:lineSketchStyleProps xmlns:ask="http://schemas.microsoft.com/office/drawing/2018/sketchyshapes" sd="252692197">
                    <a:custGeom>
                      <a:avLst/>
                      <a:gdLst>
                        <a:gd name="connsiteX0" fmla="*/ 4915 w 434365"/>
                        <a:gd name="connsiteY0" fmla="*/ 330207 h 384269"/>
                        <a:gd name="connsiteX1" fmla="*/ 186042 w 434365"/>
                        <a:gd name="connsiteY1" fmla="*/ 17920 h 384269"/>
                        <a:gd name="connsiteX2" fmla="*/ 248324 w 434365"/>
                        <a:gd name="connsiteY2" fmla="*/ 17920 h 384269"/>
                        <a:gd name="connsiteX3" fmla="*/ 429451 w 434365"/>
                        <a:gd name="connsiteY3" fmla="*/ 330207 h 384269"/>
                        <a:gd name="connsiteX4" fmla="*/ 398310 w 434365"/>
                        <a:gd name="connsiteY4" fmla="*/ 384269 h 384269"/>
                        <a:gd name="connsiteX5" fmla="*/ 36056 w 434365"/>
                        <a:gd name="connsiteY5" fmla="*/ 384269 h 384269"/>
                        <a:gd name="connsiteX6" fmla="*/ 4915 w 434365"/>
                        <a:gd name="connsiteY6" fmla="*/ 330207 h 38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65" h="384269">
                          <a:moveTo>
                            <a:pt x="4915" y="330207"/>
                          </a:moveTo>
                          <a:lnTo>
                            <a:pt x="186042" y="17920"/>
                          </a:lnTo>
                          <a:cubicBezTo>
                            <a:pt x="199900" y="-5973"/>
                            <a:pt x="234466" y="-5973"/>
                            <a:pt x="248324" y="17920"/>
                          </a:cubicBezTo>
                          <a:lnTo>
                            <a:pt x="429451" y="330207"/>
                          </a:lnTo>
                          <a:cubicBezTo>
                            <a:pt x="443373" y="354211"/>
                            <a:pt x="426059" y="384269"/>
                            <a:pt x="398310" y="384269"/>
                          </a:cubicBezTo>
                          <a:lnTo>
                            <a:pt x="36056" y="384269"/>
                          </a:lnTo>
                          <a:cubicBezTo>
                            <a:pt x="8307" y="384269"/>
                            <a:pt x="-9007" y="354211"/>
                            <a:pt x="4915" y="330207"/>
                          </a:cubicBezTo>
                        </a:path>
                      </a:pathLst>
                    </a:custGeom>
                    <ask:type>
                      <ask:lineSketchScribble/>
                    </ask:type>
                  </ask:lineSketchStyleProps>
                </a:ext>
              </a:extLs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lt1"/>
                </a:solidFill>
              </a:endParaRPr>
            </a:p>
          </p:txBody>
        </p:sp>
      </p:grpSp>
    </p:spTree>
    <p:extLst>
      <p:ext uri="{BB962C8B-B14F-4D97-AF65-F5344CB8AC3E}">
        <p14:creationId xmlns:p14="http://schemas.microsoft.com/office/powerpoint/2010/main" val="4206747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1FE7E3-C24B-DE98-A651-CFCE98EE48AE}"/>
              </a:ext>
            </a:extLst>
          </p:cNvPr>
          <p:cNvSpPr>
            <a:spLocks noGrp="1"/>
          </p:cNvSpPr>
          <p:nvPr>
            <p:ph type="title"/>
          </p:nvPr>
        </p:nvSpPr>
        <p:spPr/>
        <p:txBody>
          <a:bodyPr/>
          <a:lstStyle/>
          <a:p>
            <a:endParaRPr lang="zh-CN" altLang="en-US"/>
          </a:p>
        </p:txBody>
      </p:sp>
      <p:grpSp>
        <p:nvGrpSpPr>
          <p:cNvPr id="50" name="组合 49">
            <a:extLst>
              <a:ext uri="{FF2B5EF4-FFF2-40B4-BE49-F238E27FC236}">
                <a16:creationId xmlns:a16="http://schemas.microsoft.com/office/drawing/2014/main" id="{A19C68E3-9755-0322-CC90-1612AA7F628D}"/>
              </a:ext>
            </a:extLst>
          </p:cNvPr>
          <p:cNvGrpSpPr/>
          <p:nvPr/>
        </p:nvGrpSpPr>
        <p:grpSpPr>
          <a:xfrm>
            <a:off x="6690568" y="1473951"/>
            <a:ext cx="4114591" cy="3841869"/>
            <a:chOff x="6218129" y="1865659"/>
            <a:chExt cx="3348634" cy="3126681"/>
          </a:xfrm>
        </p:grpSpPr>
        <p:sp>
          <p:nvSpPr>
            <p:cNvPr id="34" name="Shape 55293">
              <a:extLst>
                <a:ext uri="{FF2B5EF4-FFF2-40B4-BE49-F238E27FC236}">
                  <a16:creationId xmlns:a16="http://schemas.microsoft.com/office/drawing/2014/main" id="{D24C6F80-0ED1-F304-2B7A-F80704E624EC}"/>
                </a:ext>
              </a:extLst>
            </p:cNvPr>
            <p:cNvSpPr/>
            <p:nvPr/>
          </p:nvSpPr>
          <p:spPr>
            <a:xfrm>
              <a:off x="7363677" y="3498826"/>
              <a:ext cx="606860" cy="606860"/>
            </a:xfrm>
            <a:prstGeom prst="rect">
              <a:avLst/>
            </a:prstGeom>
            <a:pattFill prst="ltDnDiag">
              <a:fgClr>
                <a:schemeClr val="tx1"/>
              </a:fgClr>
              <a:bgClr>
                <a:schemeClr val="bg1"/>
              </a:bgClr>
            </a:pattFill>
            <a:ln w="1905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35" name="Shape 55294">
              <a:extLst>
                <a:ext uri="{FF2B5EF4-FFF2-40B4-BE49-F238E27FC236}">
                  <a16:creationId xmlns:a16="http://schemas.microsoft.com/office/drawing/2014/main" id="{E1D36819-D0FD-AF56-BC28-3D79C02A34D7}"/>
                </a:ext>
              </a:extLst>
            </p:cNvPr>
            <p:cNvSpPr/>
            <p:nvPr/>
          </p:nvSpPr>
          <p:spPr>
            <a:xfrm>
              <a:off x="7970536" y="3498826"/>
              <a:ext cx="606860" cy="606860"/>
            </a:xfrm>
            <a:prstGeom prst="rect">
              <a:avLst/>
            </a:prstGeom>
            <a:pattFill prst="ltDnDiag">
              <a:fgClr>
                <a:schemeClr val="tx1"/>
              </a:fgClr>
              <a:bgClr>
                <a:schemeClr val="bg1"/>
              </a:bgClr>
            </a:pattFill>
            <a:ln w="1905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36" name="Shape 55295">
              <a:extLst>
                <a:ext uri="{FF2B5EF4-FFF2-40B4-BE49-F238E27FC236}">
                  <a16:creationId xmlns:a16="http://schemas.microsoft.com/office/drawing/2014/main" id="{E16B2F39-6698-F3B6-1AC3-06125FA2CD2D}"/>
                </a:ext>
              </a:extLst>
            </p:cNvPr>
            <p:cNvSpPr/>
            <p:nvPr/>
          </p:nvSpPr>
          <p:spPr>
            <a:xfrm>
              <a:off x="7363677" y="2891966"/>
              <a:ext cx="606860" cy="606860"/>
            </a:xfrm>
            <a:prstGeom prst="rect">
              <a:avLst/>
            </a:prstGeom>
            <a:pattFill prst="wdDnDiag">
              <a:fgClr>
                <a:schemeClr val="tx1"/>
              </a:fgClr>
              <a:bgClr>
                <a:schemeClr val="bg1"/>
              </a:bgClr>
            </a:pattFill>
            <a:ln w="1905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37" name="Shape 55296">
              <a:extLst>
                <a:ext uri="{FF2B5EF4-FFF2-40B4-BE49-F238E27FC236}">
                  <a16:creationId xmlns:a16="http://schemas.microsoft.com/office/drawing/2014/main" id="{B250F50F-717A-AC6D-423B-4468D43845D4}"/>
                </a:ext>
              </a:extLst>
            </p:cNvPr>
            <p:cNvSpPr/>
            <p:nvPr/>
          </p:nvSpPr>
          <p:spPr>
            <a:xfrm>
              <a:off x="7970536" y="2891966"/>
              <a:ext cx="606860" cy="606860"/>
            </a:xfrm>
            <a:prstGeom prst="rect">
              <a:avLst/>
            </a:prstGeom>
            <a:pattFill prst="ltDnDiag">
              <a:fgClr>
                <a:schemeClr val="tx1"/>
              </a:fgClr>
              <a:bgClr>
                <a:schemeClr val="bg1"/>
              </a:bgClr>
            </a:pattFill>
            <a:ln w="1905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grpSp>
          <p:nvGrpSpPr>
            <p:cNvPr id="3" name="Group 55323">
              <a:extLst>
                <a:ext uri="{FF2B5EF4-FFF2-40B4-BE49-F238E27FC236}">
                  <a16:creationId xmlns:a16="http://schemas.microsoft.com/office/drawing/2014/main" id="{0153AC07-5C61-177D-76C8-223DA85BE35F}"/>
                </a:ext>
              </a:extLst>
            </p:cNvPr>
            <p:cNvGrpSpPr/>
            <p:nvPr/>
          </p:nvGrpSpPr>
          <p:grpSpPr>
            <a:xfrm>
              <a:off x="6218129" y="1865659"/>
              <a:ext cx="3348634" cy="3126681"/>
              <a:chOff x="0" y="0"/>
              <a:chExt cx="6350000" cy="5929109"/>
            </a:xfrm>
          </p:grpSpPr>
          <p:grpSp>
            <p:nvGrpSpPr>
              <p:cNvPr id="4" name="Group 55297">
                <a:extLst>
                  <a:ext uri="{FF2B5EF4-FFF2-40B4-BE49-F238E27FC236}">
                    <a16:creationId xmlns:a16="http://schemas.microsoft.com/office/drawing/2014/main" id="{8805775B-BCD6-1C3B-A4FA-D81CE1DD4F45}"/>
                  </a:ext>
                </a:extLst>
              </p:cNvPr>
              <p:cNvGrpSpPr/>
              <p:nvPr/>
            </p:nvGrpSpPr>
            <p:grpSpPr>
              <a:xfrm>
                <a:off x="2054690" y="1812110"/>
                <a:ext cx="2301570" cy="2301571"/>
                <a:chOff x="0" y="0"/>
                <a:chExt cx="2301569" cy="2301569"/>
              </a:xfrm>
            </p:grpSpPr>
            <p:sp>
              <p:nvSpPr>
                <p:cNvPr id="30" name="Shape 55293">
                  <a:extLst>
                    <a:ext uri="{FF2B5EF4-FFF2-40B4-BE49-F238E27FC236}">
                      <a16:creationId xmlns:a16="http://schemas.microsoft.com/office/drawing/2014/main" id="{0B53840B-901B-EA00-CB4E-AA674AB37C17}"/>
                    </a:ext>
                  </a:extLst>
                </p:cNvPr>
                <p:cNvSpPr/>
                <p:nvPr/>
              </p:nvSpPr>
              <p:spPr>
                <a:xfrm>
                  <a:off x="0" y="1150785"/>
                  <a:ext cx="1150785" cy="1150785"/>
                </a:xfrm>
                <a:prstGeom prst="rect">
                  <a:avLst/>
                </a:prstGeom>
                <a:solidFill>
                  <a:schemeClr val="accent2"/>
                </a:solidFill>
                <a:ln w="1905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31" name="Shape 55294">
                  <a:extLst>
                    <a:ext uri="{FF2B5EF4-FFF2-40B4-BE49-F238E27FC236}">
                      <a16:creationId xmlns:a16="http://schemas.microsoft.com/office/drawing/2014/main" id="{1C97DC16-72A4-BE3D-C1AE-B17DA991A296}"/>
                    </a:ext>
                  </a:extLst>
                </p:cNvPr>
                <p:cNvSpPr/>
                <p:nvPr/>
              </p:nvSpPr>
              <p:spPr>
                <a:xfrm>
                  <a:off x="1150784" y="1150785"/>
                  <a:ext cx="1150786" cy="1150785"/>
                </a:xfrm>
                <a:prstGeom prst="rect">
                  <a:avLst/>
                </a:prstGeom>
                <a:solidFill>
                  <a:schemeClr val="accent5"/>
                </a:solidFill>
                <a:ln w="19050" cap="flat">
                  <a:solidFill>
                    <a:schemeClr val="tx1"/>
                  </a:solidFill>
                  <a:miter lim="400000"/>
                </a:ln>
                <a:effectLst/>
              </p:spPr>
              <p:txBody>
                <a:bodyPr wrap="square" lIns="0" tIns="0" rIns="0" bIns="0" numCol="1" anchor="t">
                  <a:noAutofit/>
                </a:bodyPr>
                <a:lstStyle/>
                <a:p>
                  <a:endParaRPr dirty="0">
                    <a:latin typeface="+mn-lt"/>
                    <a:ea typeface="+mn-ea"/>
                    <a:cs typeface="+mn-ea"/>
                    <a:sym typeface="+mn-lt"/>
                  </a:endParaRPr>
                </a:p>
              </p:txBody>
            </p:sp>
            <p:sp>
              <p:nvSpPr>
                <p:cNvPr id="32" name="Shape 55295">
                  <a:extLst>
                    <a:ext uri="{FF2B5EF4-FFF2-40B4-BE49-F238E27FC236}">
                      <a16:creationId xmlns:a16="http://schemas.microsoft.com/office/drawing/2014/main" id="{D854C065-385F-9110-9F87-20B91F5F76EB}"/>
                    </a:ext>
                  </a:extLst>
                </p:cNvPr>
                <p:cNvSpPr/>
                <p:nvPr/>
              </p:nvSpPr>
              <p:spPr>
                <a:xfrm>
                  <a:off x="0" y="0"/>
                  <a:ext cx="1150785" cy="1150785"/>
                </a:xfrm>
                <a:prstGeom prst="rect">
                  <a:avLst/>
                </a:prstGeom>
                <a:solidFill>
                  <a:schemeClr val="accent1"/>
                </a:solidFill>
                <a:ln w="1905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33" name="Shape 55296">
                  <a:extLst>
                    <a:ext uri="{FF2B5EF4-FFF2-40B4-BE49-F238E27FC236}">
                      <a16:creationId xmlns:a16="http://schemas.microsoft.com/office/drawing/2014/main" id="{5708930F-51E6-1D7F-24EE-1C8C7E9A5F2A}"/>
                    </a:ext>
                  </a:extLst>
                </p:cNvPr>
                <p:cNvSpPr/>
                <p:nvPr/>
              </p:nvSpPr>
              <p:spPr>
                <a:xfrm>
                  <a:off x="1150784" y="0"/>
                  <a:ext cx="1150786" cy="1150785"/>
                </a:xfrm>
                <a:prstGeom prst="rect">
                  <a:avLst/>
                </a:prstGeom>
                <a:solidFill>
                  <a:schemeClr val="accent4"/>
                </a:solidFill>
                <a:ln w="1905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grpSp>
          <p:grpSp>
            <p:nvGrpSpPr>
              <p:cNvPr id="5" name="Group 55322">
                <a:extLst>
                  <a:ext uri="{FF2B5EF4-FFF2-40B4-BE49-F238E27FC236}">
                    <a16:creationId xmlns:a16="http://schemas.microsoft.com/office/drawing/2014/main" id="{3DAAB01A-F199-1B18-8F10-32B33FD2D870}"/>
                  </a:ext>
                </a:extLst>
              </p:cNvPr>
              <p:cNvGrpSpPr/>
              <p:nvPr/>
            </p:nvGrpSpPr>
            <p:grpSpPr>
              <a:xfrm>
                <a:off x="0" y="-1"/>
                <a:ext cx="6350001" cy="5929111"/>
                <a:chOff x="0" y="0"/>
                <a:chExt cx="6350000" cy="5929109"/>
              </a:xfrm>
            </p:grpSpPr>
            <p:grpSp>
              <p:nvGrpSpPr>
                <p:cNvPr id="6" name="Group 55303">
                  <a:extLst>
                    <a:ext uri="{FF2B5EF4-FFF2-40B4-BE49-F238E27FC236}">
                      <a16:creationId xmlns:a16="http://schemas.microsoft.com/office/drawing/2014/main" id="{016631A2-1E75-44E8-0B8F-555B984EF794}"/>
                    </a:ext>
                  </a:extLst>
                </p:cNvPr>
                <p:cNvGrpSpPr/>
                <p:nvPr/>
              </p:nvGrpSpPr>
              <p:grpSpPr>
                <a:xfrm>
                  <a:off x="3562113" y="1276876"/>
                  <a:ext cx="1393944" cy="1276877"/>
                  <a:chOff x="0" y="0"/>
                  <a:chExt cx="1393943" cy="1276876"/>
                </a:xfrm>
              </p:grpSpPr>
              <p:grpSp>
                <p:nvGrpSpPr>
                  <p:cNvPr id="25" name="Group 55301">
                    <a:extLst>
                      <a:ext uri="{FF2B5EF4-FFF2-40B4-BE49-F238E27FC236}">
                        <a16:creationId xmlns:a16="http://schemas.microsoft.com/office/drawing/2014/main" id="{D9B3A8A4-DC91-4998-CC46-95820289BB59}"/>
                      </a:ext>
                    </a:extLst>
                  </p:cNvPr>
                  <p:cNvGrpSpPr/>
                  <p:nvPr/>
                </p:nvGrpSpPr>
                <p:grpSpPr>
                  <a:xfrm>
                    <a:off x="0" y="-1"/>
                    <a:ext cx="1393944" cy="1276878"/>
                    <a:chOff x="0" y="0"/>
                    <a:chExt cx="1393943" cy="1276876"/>
                  </a:xfrm>
                </p:grpSpPr>
                <p:sp>
                  <p:nvSpPr>
                    <p:cNvPr id="27" name="Shape 55298">
                      <a:extLst>
                        <a:ext uri="{FF2B5EF4-FFF2-40B4-BE49-F238E27FC236}">
                          <a16:creationId xmlns:a16="http://schemas.microsoft.com/office/drawing/2014/main" id="{0345B387-DF81-5630-F4FE-C358B9796B42}"/>
                        </a:ext>
                      </a:extLst>
                    </p:cNvPr>
                    <p:cNvSpPr/>
                    <p:nvPr/>
                  </p:nvSpPr>
                  <p:spPr>
                    <a:xfrm>
                      <a:off x="546313" y="15"/>
                      <a:ext cx="847544" cy="847544"/>
                    </a:xfrm>
                    <a:prstGeom prst="rect">
                      <a:avLst/>
                    </a:prstGeom>
                    <a:solidFill>
                      <a:schemeClr val="accent4"/>
                    </a:solidFill>
                    <a:ln w="1270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28" name="Shape 55299">
                      <a:extLst>
                        <a:ext uri="{FF2B5EF4-FFF2-40B4-BE49-F238E27FC236}">
                          <a16:creationId xmlns:a16="http://schemas.microsoft.com/office/drawing/2014/main" id="{5EA7C00B-C704-AABE-8AA2-996B4B5E7D5A}"/>
                        </a:ext>
                      </a:extLst>
                    </p:cNvPr>
                    <p:cNvSpPr/>
                    <p:nvPr/>
                  </p:nvSpPr>
                  <p:spPr>
                    <a:xfrm>
                      <a:off x="2117" y="0"/>
                      <a:ext cx="544283" cy="127687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8132"/>
                          </a:lnTo>
                          <a:lnTo>
                            <a:pt x="0" y="21600"/>
                          </a:lnTo>
                          <a:lnTo>
                            <a:pt x="21600" y="14337"/>
                          </a:lnTo>
                          <a:lnTo>
                            <a:pt x="21600" y="0"/>
                          </a:lnTo>
                          <a:close/>
                        </a:path>
                      </a:pathLst>
                    </a:custGeom>
                    <a:pattFill prst="ltVert">
                      <a:fgClr>
                        <a:schemeClr val="bg1">
                          <a:lumMod val="50000"/>
                        </a:schemeClr>
                      </a:fgClr>
                      <a:bgClr>
                        <a:schemeClr val="bg1"/>
                      </a:bgClr>
                    </a:pattFill>
                    <a:ln w="1270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29" name="Shape 55300">
                      <a:extLst>
                        <a:ext uri="{FF2B5EF4-FFF2-40B4-BE49-F238E27FC236}">
                          <a16:creationId xmlns:a16="http://schemas.microsoft.com/office/drawing/2014/main" id="{B47E01F4-2B3B-95B0-3FEC-BA6369FDC162}"/>
                        </a:ext>
                      </a:extLst>
                    </p:cNvPr>
                    <p:cNvSpPr/>
                    <p:nvPr/>
                  </p:nvSpPr>
                  <p:spPr>
                    <a:xfrm>
                      <a:off x="0" y="847542"/>
                      <a:ext cx="1393944" cy="428805"/>
                    </a:xfrm>
                    <a:custGeom>
                      <a:avLst/>
                      <a:gdLst/>
                      <a:ahLst/>
                      <a:cxnLst>
                        <a:cxn ang="0">
                          <a:pos x="wd2" y="hd2"/>
                        </a:cxn>
                        <a:cxn ang="5400000">
                          <a:pos x="wd2" y="hd2"/>
                        </a:cxn>
                        <a:cxn ang="10800000">
                          <a:pos x="wd2" y="hd2"/>
                        </a:cxn>
                        <a:cxn ang="16200000">
                          <a:pos x="wd2" y="hd2"/>
                        </a:cxn>
                      </a:cxnLst>
                      <a:rect l="0" t="0" r="r" b="b"/>
                      <a:pathLst>
                        <a:path w="21600" h="21600" extrusionOk="0">
                          <a:moveTo>
                            <a:pt x="8434" y="0"/>
                          </a:moveTo>
                          <a:lnTo>
                            <a:pt x="0" y="21600"/>
                          </a:lnTo>
                          <a:lnTo>
                            <a:pt x="3058" y="21573"/>
                          </a:lnTo>
                          <a:lnTo>
                            <a:pt x="21600" y="0"/>
                          </a:lnTo>
                          <a:lnTo>
                            <a:pt x="8434" y="0"/>
                          </a:lnTo>
                          <a:close/>
                        </a:path>
                      </a:pathLst>
                    </a:custGeom>
                    <a:pattFill prst="ltHorz">
                      <a:fgClr>
                        <a:schemeClr val="bg1">
                          <a:lumMod val="50000"/>
                        </a:schemeClr>
                      </a:fgClr>
                      <a:bgClr>
                        <a:schemeClr val="bg1"/>
                      </a:bgClr>
                    </a:pattFill>
                    <a:ln w="12700" cap="flat">
                      <a:solidFill>
                        <a:schemeClr val="tx1"/>
                      </a:solidFill>
                      <a:miter lim="400000"/>
                    </a:ln>
                    <a:effectLst/>
                  </p:spPr>
                  <p:txBody>
                    <a:bodyPr wrap="square" lIns="0" tIns="0" rIns="0" bIns="0" numCol="1" anchor="t">
                      <a:noAutofit/>
                    </a:bodyPr>
                    <a:lstStyle/>
                    <a:p>
                      <a:endParaRPr dirty="0">
                        <a:latin typeface="+mn-lt"/>
                        <a:ea typeface="+mn-ea"/>
                        <a:cs typeface="+mn-ea"/>
                        <a:sym typeface="+mn-lt"/>
                      </a:endParaRPr>
                    </a:p>
                  </p:txBody>
                </p:sp>
              </p:grpSp>
              <p:sp>
                <p:nvSpPr>
                  <p:cNvPr id="26" name="Shape 55302">
                    <a:extLst>
                      <a:ext uri="{FF2B5EF4-FFF2-40B4-BE49-F238E27FC236}">
                        <a16:creationId xmlns:a16="http://schemas.microsoft.com/office/drawing/2014/main" id="{6BC38CE7-BA1D-A0CE-C520-95952B98A10C}"/>
                      </a:ext>
                    </a:extLst>
                  </p:cNvPr>
                  <p:cNvSpPr/>
                  <p:nvPr/>
                </p:nvSpPr>
                <p:spPr>
                  <a:xfrm>
                    <a:off x="748710" y="201567"/>
                    <a:ext cx="442749" cy="444441"/>
                  </a:xfrm>
                  <a:custGeom>
                    <a:avLst/>
                    <a:gdLst/>
                    <a:ahLst/>
                    <a:cxnLst>
                      <a:cxn ang="0">
                        <a:pos x="wd2" y="hd2"/>
                      </a:cxn>
                      <a:cxn ang="5400000">
                        <a:pos x="wd2" y="hd2"/>
                      </a:cxn>
                      <a:cxn ang="10800000">
                        <a:pos x="wd2" y="hd2"/>
                      </a:cxn>
                      <a:cxn ang="16200000">
                        <a:pos x="wd2" y="hd2"/>
                      </a:cxn>
                    </a:cxnLst>
                    <a:rect l="0" t="0" r="r" b="b"/>
                    <a:pathLst>
                      <a:path w="20831" h="20834" extrusionOk="0">
                        <a:moveTo>
                          <a:pt x="4373" y="11143"/>
                        </a:moveTo>
                        <a:cubicBezTo>
                          <a:pt x="6247" y="13023"/>
                          <a:pt x="9296" y="13032"/>
                          <a:pt x="11182" y="11165"/>
                        </a:cubicBezTo>
                        <a:cubicBezTo>
                          <a:pt x="13070" y="9297"/>
                          <a:pt x="13080" y="6259"/>
                          <a:pt x="11206" y="4379"/>
                        </a:cubicBezTo>
                        <a:cubicBezTo>
                          <a:pt x="9332" y="2499"/>
                          <a:pt x="6283" y="2489"/>
                          <a:pt x="4396" y="4357"/>
                        </a:cubicBezTo>
                        <a:cubicBezTo>
                          <a:pt x="2510" y="6225"/>
                          <a:pt x="2500" y="9262"/>
                          <a:pt x="4373" y="11143"/>
                        </a:cubicBezTo>
                        <a:close/>
                        <a:moveTo>
                          <a:pt x="14366" y="11911"/>
                        </a:moveTo>
                        <a:lnTo>
                          <a:pt x="20831" y="18403"/>
                        </a:lnTo>
                        <a:lnTo>
                          <a:pt x="18375" y="20834"/>
                        </a:lnTo>
                        <a:lnTo>
                          <a:pt x="11910" y="14342"/>
                        </a:lnTo>
                        <a:cubicBezTo>
                          <a:pt x="8894" y="16220"/>
                          <a:pt x="4874" y="15850"/>
                          <a:pt x="2263" y="13231"/>
                        </a:cubicBezTo>
                        <a:cubicBezTo>
                          <a:pt x="-769" y="10189"/>
                          <a:pt x="-752" y="5276"/>
                          <a:pt x="2300" y="2255"/>
                        </a:cubicBezTo>
                        <a:cubicBezTo>
                          <a:pt x="5353" y="-766"/>
                          <a:pt x="10285" y="-750"/>
                          <a:pt x="13316" y="2291"/>
                        </a:cubicBezTo>
                        <a:cubicBezTo>
                          <a:pt x="15928" y="4912"/>
                          <a:pt x="16271" y="8918"/>
                          <a:pt x="14366" y="11911"/>
                        </a:cubicBezTo>
                        <a:close/>
                      </a:path>
                    </a:pathLst>
                  </a:custGeom>
                  <a:solidFill>
                    <a:srgbClr val="FFFFFF"/>
                  </a:solidFill>
                  <a:ln w="12700" cap="flat">
                    <a:noFill/>
                    <a:miter lim="400000"/>
                  </a:ln>
                  <a:effectLst/>
                </p:spPr>
                <p:txBody>
                  <a:bodyPr wrap="square" lIns="20092" tIns="20092" rIns="20092" bIns="20092" numCol="1" anchor="ctr">
                    <a:noAutofit/>
                  </a:bodyPr>
                  <a:lstStyle/>
                  <a:p>
                    <a:pPr>
                      <a:spcBef>
                        <a:spcPts val="0"/>
                      </a:spcBef>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82">
                      <a:latin typeface="+mn-lt"/>
                      <a:ea typeface="+mn-ea"/>
                      <a:cs typeface="+mn-ea"/>
                      <a:sym typeface="+mn-lt"/>
                    </a:endParaRPr>
                  </a:p>
                </p:txBody>
              </p:sp>
            </p:grpSp>
            <p:grpSp>
              <p:nvGrpSpPr>
                <p:cNvPr id="7" name="Group 55309">
                  <a:extLst>
                    <a:ext uri="{FF2B5EF4-FFF2-40B4-BE49-F238E27FC236}">
                      <a16:creationId xmlns:a16="http://schemas.microsoft.com/office/drawing/2014/main" id="{D029E45A-2E5B-5E83-FA96-0F950D7C845D}"/>
                    </a:ext>
                  </a:extLst>
                </p:cNvPr>
                <p:cNvGrpSpPr/>
                <p:nvPr/>
              </p:nvGrpSpPr>
              <p:grpSpPr>
                <a:xfrm>
                  <a:off x="0" y="-1"/>
                  <a:ext cx="2787887" cy="2553754"/>
                  <a:chOff x="0" y="0"/>
                  <a:chExt cx="2787886" cy="2553752"/>
                </a:xfrm>
              </p:grpSpPr>
              <p:grpSp>
                <p:nvGrpSpPr>
                  <p:cNvPr id="20" name="Group 55307">
                    <a:extLst>
                      <a:ext uri="{FF2B5EF4-FFF2-40B4-BE49-F238E27FC236}">
                        <a16:creationId xmlns:a16="http://schemas.microsoft.com/office/drawing/2014/main" id="{631E0416-5FF8-9931-04C5-0A9DC875B79E}"/>
                      </a:ext>
                    </a:extLst>
                  </p:cNvPr>
                  <p:cNvGrpSpPr/>
                  <p:nvPr/>
                </p:nvGrpSpPr>
                <p:grpSpPr>
                  <a:xfrm>
                    <a:off x="0" y="-1"/>
                    <a:ext cx="2787887" cy="2553754"/>
                    <a:chOff x="0" y="0"/>
                    <a:chExt cx="2787886" cy="2553752"/>
                  </a:xfrm>
                </p:grpSpPr>
                <p:sp>
                  <p:nvSpPr>
                    <p:cNvPr id="22" name="Shape 55304">
                      <a:extLst>
                        <a:ext uri="{FF2B5EF4-FFF2-40B4-BE49-F238E27FC236}">
                          <a16:creationId xmlns:a16="http://schemas.microsoft.com/office/drawing/2014/main" id="{749D913F-F4FB-FE30-F756-0AD2A21AF3B7}"/>
                        </a:ext>
                      </a:extLst>
                    </p:cNvPr>
                    <p:cNvSpPr/>
                    <p:nvPr/>
                  </p:nvSpPr>
                  <p:spPr>
                    <a:xfrm>
                      <a:off x="171" y="31"/>
                      <a:ext cx="1695087" cy="1695087"/>
                    </a:xfrm>
                    <a:prstGeom prst="rect">
                      <a:avLst/>
                    </a:prstGeom>
                    <a:solidFill>
                      <a:schemeClr val="accent1"/>
                    </a:solidFill>
                    <a:ln w="1270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23" name="Shape 55305">
                      <a:extLst>
                        <a:ext uri="{FF2B5EF4-FFF2-40B4-BE49-F238E27FC236}">
                          <a16:creationId xmlns:a16="http://schemas.microsoft.com/office/drawing/2014/main" id="{6A8D0E55-A7B4-8BBD-3552-150AF32CC217}"/>
                        </a:ext>
                      </a:extLst>
                    </p:cNvPr>
                    <p:cNvSpPr/>
                    <p:nvPr/>
                  </p:nvSpPr>
                  <p:spPr>
                    <a:xfrm>
                      <a:off x="1695084" y="0"/>
                      <a:ext cx="1088564" cy="25537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8132"/>
                          </a:lnTo>
                          <a:lnTo>
                            <a:pt x="21600" y="21600"/>
                          </a:lnTo>
                          <a:lnTo>
                            <a:pt x="0" y="14337"/>
                          </a:lnTo>
                          <a:lnTo>
                            <a:pt x="0" y="0"/>
                          </a:lnTo>
                          <a:close/>
                        </a:path>
                      </a:pathLst>
                    </a:custGeom>
                    <a:pattFill prst="pct5">
                      <a:fgClr>
                        <a:schemeClr val="bg1">
                          <a:lumMod val="50000"/>
                        </a:schemeClr>
                      </a:fgClr>
                      <a:bgClr>
                        <a:schemeClr val="bg1"/>
                      </a:bgClr>
                    </a:pattFill>
                    <a:ln w="1270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24" name="Shape 55306">
                      <a:extLst>
                        <a:ext uri="{FF2B5EF4-FFF2-40B4-BE49-F238E27FC236}">
                          <a16:creationId xmlns:a16="http://schemas.microsoft.com/office/drawing/2014/main" id="{A4CA41D3-1B18-9A19-AE30-429E3C0A7DF8}"/>
                        </a:ext>
                      </a:extLst>
                    </p:cNvPr>
                    <p:cNvSpPr/>
                    <p:nvPr/>
                  </p:nvSpPr>
                  <p:spPr>
                    <a:xfrm>
                      <a:off x="0" y="1695085"/>
                      <a:ext cx="2787887" cy="857609"/>
                    </a:xfrm>
                    <a:custGeom>
                      <a:avLst/>
                      <a:gdLst/>
                      <a:ahLst/>
                      <a:cxnLst>
                        <a:cxn ang="0">
                          <a:pos x="wd2" y="hd2"/>
                        </a:cxn>
                        <a:cxn ang="5400000">
                          <a:pos x="wd2" y="hd2"/>
                        </a:cxn>
                        <a:cxn ang="10800000">
                          <a:pos x="wd2" y="hd2"/>
                        </a:cxn>
                        <a:cxn ang="16200000">
                          <a:pos x="wd2" y="hd2"/>
                        </a:cxn>
                      </a:cxnLst>
                      <a:rect l="0" t="0" r="r" b="b"/>
                      <a:pathLst>
                        <a:path w="21600" h="21600" extrusionOk="0">
                          <a:moveTo>
                            <a:pt x="13166" y="0"/>
                          </a:moveTo>
                          <a:lnTo>
                            <a:pt x="21600" y="21600"/>
                          </a:lnTo>
                          <a:lnTo>
                            <a:pt x="18542" y="21573"/>
                          </a:lnTo>
                          <a:lnTo>
                            <a:pt x="0" y="0"/>
                          </a:lnTo>
                          <a:lnTo>
                            <a:pt x="13166" y="0"/>
                          </a:lnTo>
                          <a:close/>
                        </a:path>
                      </a:pathLst>
                    </a:custGeom>
                    <a:pattFill prst="pct5">
                      <a:fgClr>
                        <a:schemeClr val="bg1">
                          <a:lumMod val="50000"/>
                        </a:schemeClr>
                      </a:fgClr>
                      <a:bgClr>
                        <a:schemeClr val="bg1"/>
                      </a:bgClr>
                    </a:pattFill>
                    <a:ln w="1270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grpSp>
              <p:sp>
                <p:nvSpPr>
                  <p:cNvPr id="21" name="Shape 55308">
                    <a:extLst>
                      <a:ext uri="{FF2B5EF4-FFF2-40B4-BE49-F238E27FC236}">
                        <a16:creationId xmlns:a16="http://schemas.microsoft.com/office/drawing/2014/main" id="{416EE67F-A602-F400-C817-6FF8EDDB1F6D}"/>
                      </a:ext>
                    </a:extLst>
                  </p:cNvPr>
                  <p:cNvSpPr/>
                  <p:nvPr/>
                </p:nvSpPr>
                <p:spPr>
                  <a:xfrm>
                    <a:off x="625954" y="625807"/>
                    <a:ext cx="443523" cy="443535"/>
                  </a:xfrm>
                  <a:custGeom>
                    <a:avLst/>
                    <a:gdLst/>
                    <a:ahLst/>
                    <a:cxnLst>
                      <a:cxn ang="0">
                        <a:pos x="wd2" y="hd2"/>
                      </a:cxn>
                      <a:cxn ang="5400000">
                        <a:pos x="wd2" y="hd2"/>
                      </a:cxn>
                      <a:cxn ang="10800000">
                        <a:pos x="wd2" y="hd2"/>
                      </a:cxn>
                      <a:cxn ang="16200000">
                        <a:pos x="wd2" y="hd2"/>
                      </a:cxn>
                    </a:cxnLst>
                    <a:rect l="0" t="0" r="r" b="b"/>
                    <a:pathLst>
                      <a:path w="21600" h="21600" extrusionOk="0">
                        <a:moveTo>
                          <a:pt x="10800" y="6913"/>
                        </a:moveTo>
                        <a:cubicBezTo>
                          <a:pt x="8653" y="6913"/>
                          <a:pt x="6912" y="8653"/>
                          <a:pt x="6912" y="10800"/>
                        </a:cubicBezTo>
                        <a:cubicBezTo>
                          <a:pt x="6912" y="12947"/>
                          <a:pt x="8653" y="14687"/>
                          <a:pt x="10800" y="14687"/>
                        </a:cubicBezTo>
                        <a:cubicBezTo>
                          <a:pt x="12947" y="14687"/>
                          <a:pt x="14687" y="12947"/>
                          <a:pt x="14687" y="10800"/>
                        </a:cubicBezTo>
                        <a:cubicBezTo>
                          <a:pt x="14687" y="8653"/>
                          <a:pt x="12947" y="6913"/>
                          <a:pt x="10800" y="6913"/>
                        </a:cubicBezTo>
                        <a:close/>
                        <a:moveTo>
                          <a:pt x="21600" y="9257"/>
                        </a:moveTo>
                        <a:lnTo>
                          <a:pt x="21600" y="12343"/>
                        </a:lnTo>
                        <a:cubicBezTo>
                          <a:pt x="21600" y="12343"/>
                          <a:pt x="20184" y="12738"/>
                          <a:pt x="18089" y="13128"/>
                        </a:cubicBezTo>
                        <a:cubicBezTo>
                          <a:pt x="17994" y="13428"/>
                          <a:pt x="17898" y="13723"/>
                          <a:pt x="17766" y="14007"/>
                        </a:cubicBezTo>
                        <a:cubicBezTo>
                          <a:pt x="19158" y="15729"/>
                          <a:pt x="20056" y="16971"/>
                          <a:pt x="20056" y="16971"/>
                        </a:cubicBezTo>
                        <a:lnTo>
                          <a:pt x="16970" y="20057"/>
                        </a:lnTo>
                        <a:cubicBezTo>
                          <a:pt x="16970" y="20057"/>
                          <a:pt x="15727" y="19158"/>
                          <a:pt x="14006" y="17768"/>
                        </a:cubicBezTo>
                        <a:cubicBezTo>
                          <a:pt x="13725" y="17897"/>
                          <a:pt x="13429" y="17994"/>
                          <a:pt x="13131" y="18089"/>
                        </a:cubicBezTo>
                        <a:cubicBezTo>
                          <a:pt x="12740" y="20184"/>
                          <a:pt x="12341" y="21600"/>
                          <a:pt x="12341" y="21600"/>
                        </a:cubicBezTo>
                        <a:lnTo>
                          <a:pt x="9257" y="21600"/>
                        </a:lnTo>
                        <a:cubicBezTo>
                          <a:pt x="9257" y="21600"/>
                          <a:pt x="8859" y="20187"/>
                          <a:pt x="8467" y="18098"/>
                        </a:cubicBezTo>
                        <a:cubicBezTo>
                          <a:pt x="8166" y="18003"/>
                          <a:pt x="7867" y="17907"/>
                          <a:pt x="7583" y="17777"/>
                        </a:cubicBezTo>
                        <a:cubicBezTo>
                          <a:pt x="5866" y="19163"/>
                          <a:pt x="4628" y="20057"/>
                          <a:pt x="4628" y="20057"/>
                        </a:cubicBezTo>
                        <a:lnTo>
                          <a:pt x="1543" y="16972"/>
                        </a:lnTo>
                        <a:cubicBezTo>
                          <a:pt x="1543" y="16972"/>
                          <a:pt x="2434" y="15738"/>
                          <a:pt x="3816" y="14027"/>
                        </a:cubicBezTo>
                        <a:cubicBezTo>
                          <a:pt x="3682" y="13741"/>
                          <a:pt x="3581" y="13440"/>
                          <a:pt x="3483" y="13136"/>
                        </a:cubicBezTo>
                        <a:cubicBezTo>
                          <a:pt x="1403" y="12743"/>
                          <a:pt x="0" y="12343"/>
                          <a:pt x="0" y="12343"/>
                        </a:cubicBezTo>
                        <a:lnTo>
                          <a:pt x="0" y="9257"/>
                        </a:lnTo>
                        <a:cubicBezTo>
                          <a:pt x="0" y="9257"/>
                          <a:pt x="1398" y="8860"/>
                          <a:pt x="3473" y="8469"/>
                        </a:cubicBezTo>
                        <a:cubicBezTo>
                          <a:pt x="3570" y="8160"/>
                          <a:pt x="3671" y="7856"/>
                          <a:pt x="3805" y="7565"/>
                        </a:cubicBezTo>
                        <a:cubicBezTo>
                          <a:pt x="2429" y="5858"/>
                          <a:pt x="1543" y="4629"/>
                          <a:pt x="1543" y="4629"/>
                        </a:cubicBezTo>
                        <a:lnTo>
                          <a:pt x="4628" y="1543"/>
                        </a:lnTo>
                        <a:cubicBezTo>
                          <a:pt x="4628" y="1543"/>
                          <a:pt x="5858" y="2430"/>
                          <a:pt x="7565" y="3805"/>
                        </a:cubicBezTo>
                        <a:cubicBezTo>
                          <a:pt x="7856" y="3671"/>
                          <a:pt x="8162" y="3570"/>
                          <a:pt x="8472" y="3472"/>
                        </a:cubicBezTo>
                        <a:cubicBezTo>
                          <a:pt x="8863" y="1399"/>
                          <a:pt x="9257" y="0"/>
                          <a:pt x="9257" y="0"/>
                        </a:cubicBezTo>
                        <a:lnTo>
                          <a:pt x="12341" y="0"/>
                        </a:lnTo>
                        <a:cubicBezTo>
                          <a:pt x="12341" y="0"/>
                          <a:pt x="12741" y="1404"/>
                          <a:pt x="13132" y="3482"/>
                        </a:cubicBezTo>
                        <a:cubicBezTo>
                          <a:pt x="13437" y="3581"/>
                          <a:pt x="13738" y="3681"/>
                          <a:pt x="14025" y="3814"/>
                        </a:cubicBezTo>
                        <a:cubicBezTo>
                          <a:pt x="15736" y="2434"/>
                          <a:pt x="16970" y="1543"/>
                          <a:pt x="16970" y="1543"/>
                        </a:cubicBezTo>
                        <a:lnTo>
                          <a:pt x="20056" y="4629"/>
                        </a:lnTo>
                        <a:cubicBezTo>
                          <a:pt x="20056" y="4629"/>
                          <a:pt x="19164" y="5869"/>
                          <a:pt x="17778" y="7587"/>
                        </a:cubicBezTo>
                        <a:cubicBezTo>
                          <a:pt x="17909" y="7870"/>
                          <a:pt x="18002" y="8169"/>
                          <a:pt x="18099" y="8469"/>
                        </a:cubicBezTo>
                        <a:cubicBezTo>
                          <a:pt x="20187" y="8861"/>
                          <a:pt x="21600" y="9257"/>
                          <a:pt x="21600" y="9257"/>
                        </a:cubicBezTo>
                        <a:close/>
                      </a:path>
                    </a:pathLst>
                  </a:custGeom>
                  <a:solidFill>
                    <a:srgbClr val="FFFFFF"/>
                  </a:solidFill>
                  <a:ln w="12700" cap="flat">
                    <a:noFill/>
                    <a:miter lim="400000"/>
                  </a:ln>
                  <a:effectLst/>
                </p:spPr>
                <p:txBody>
                  <a:bodyPr wrap="square" lIns="20092" tIns="20092" rIns="20092" bIns="20092" numCol="1" anchor="ctr">
                    <a:noAutofit/>
                  </a:bodyPr>
                  <a:lstStyle/>
                  <a:p>
                    <a:pPr>
                      <a:spcBef>
                        <a:spcPts val="0"/>
                      </a:spcBef>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82" dirty="0">
                      <a:latin typeface="+mn-lt"/>
                      <a:ea typeface="+mn-ea"/>
                      <a:cs typeface="+mn-ea"/>
                      <a:sym typeface="+mn-lt"/>
                    </a:endParaRPr>
                  </a:p>
                </p:txBody>
              </p:sp>
            </p:grpSp>
            <p:grpSp>
              <p:nvGrpSpPr>
                <p:cNvPr id="8" name="Group 55315">
                  <a:extLst>
                    <a:ext uri="{FF2B5EF4-FFF2-40B4-BE49-F238E27FC236}">
                      <a16:creationId xmlns:a16="http://schemas.microsoft.com/office/drawing/2014/main" id="{BB6B8942-6FD1-8D61-91A3-A19970DAFDC8}"/>
                    </a:ext>
                  </a:extLst>
                </p:cNvPr>
                <p:cNvGrpSpPr/>
                <p:nvPr/>
              </p:nvGrpSpPr>
              <p:grpSpPr>
                <a:xfrm>
                  <a:off x="701763" y="3375356"/>
                  <a:ext cx="2086124" cy="1910926"/>
                  <a:chOff x="0" y="0"/>
                  <a:chExt cx="2086123" cy="1910925"/>
                </a:xfrm>
              </p:grpSpPr>
              <p:grpSp>
                <p:nvGrpSpPr>
                  <p:cNvPr id="15" name="Group 55313">
                    <a:extLst>
                      <a:ext uri="{FF2B5EF4-FFF2-40B4-BE49-F238E27FC236}">
                        <a16:creationId xmlns:a16="http://schemas.microsoft.com/office/drawing/2014/main" id="{A4B66A43-DC1C-32D4-B3FC-5CFA21FCFC42}"/>
                      </a:ext>
                    </a:extLst>
                  </p:cNvPr>
                  <p:cNvGrpSpPr/>
                  <p:nvPr/>
                </p:nvGrpSpPr>
                <p:grpSpPr>
                  <a:xfrm>
                    <a:off x="0" y="0"/>
                    <a:ext cx="2086124" cy="1910926"/>
                    <a:chOff x="0" y="0"/>
                    <a:chExt cx="2086123" cy="1910925"/>
                  </a:xfrm>
                </p:grpSpPr>
                <p:sp>
                  <p:nvSpPr>
                    <p:cNvPr id="17" name="Shape 55310">
                      <a:extLst>
                        <a:ext uri="{FF2B5EF4-FFF2-40B4-BE49-F238E27FC236}">
                          <a16:creationId xmlns:a16="http://schemas.microsoft.com/office/drawing/2014/main" id="{12F5FF75-FDD9-69B8-7915-5CBBB45F5C85}"/>
                        </a:ext>
                      </a:extLst>
                    </p:cNvPr>
                    <p:cNvSpPr/>
                    <p:nvPr/>
                  </p:nvSpPr>
                  <p:spPr>
                    <a:xfrm>
                      <a:off x="128" y="642499"/>
                      <a:ext cx="1268402" cy="1268402"/>
                    </a:xfrm>
                    <a:prstGeom prst="rect">
                      <a:avLst/>
                    </a:prstGeom>
                    <a:solidFill>
                      <a:schemeClr val="accent2"/>
                    </a:solidFill>
                    <a:ln w="1270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18" name="Shape 55311">
                      <a:extLst>
                        <a:ext uri="{FF2B5EF4-FFF2-40B4-BE49-F238E27FC236}">
                          <a16:creationId xmlns:a16="http://schemas.microsoft.com/office/drawing/2014/main" id="{956AE03E-684B-4FC0-1079-DC7E861BB966}"/>
                        </a:ext>
                      </a:extLst>
                    </p:cNvPr>
                    <p:cNvSpPr/>
                    <p:nvPr/>
                  </p:nvSpPr>
                  <p:spPr>
                    <a:xfrm>
                      <a:off x="1268400" y="0"/>
                      <a:ext cx="814553" cy="19109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3468"/>
                          </a:lnTo>
                          <a:lnTo>
                            <a:pt x="21600" y="0"/>
                          </a:lnTo>
                          <a:lnTo>
                            <a:pt x="0" y="7263"/>
                          </a:lnTo>
                          <a:lnTo>
                            <a:pt x="0" y="21600"/>
                          </a:lnTo>
                          <a:close/>
                        </a:path>
                      </a:pathLst>
                    </a:custGeom>
                    <a:pattFill prst="ltVert">
                      <a:fgClr>
                        <a:schemeClr val="bg1">
                          <a:lumMod val="50000"/>
                        </a:schemeClr>
                      </a:fgClr>
                      <a:bgClr>
                        <a:schemeClr val="bg1"/>
                      </a:bgClr>
                    </a:pattFill>
                    <a:ln w="1270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19" name="Shape 55312">
                      <a:extLst>
                        <a:ext uri="{FF2B5EF4-FFF2-40B4-BE49-F238E27FC236}">
                          <a16:creationId xmlns:a16="http://schemas.microsoft.com/office/drawing/2014/main" id="{F0B2A62B-BF80-53D3-6F46-DE940EE9B57B}"/>
                        </a:ext>
                      </a:extLst>
                    </p:cNvPr>
                    <p:cNvSpPr/>
                    <p:nvPr/>
                  </p:nvSpPr>
                  <p:spPr>
                    <a:xfrm>
                      <a:off x="0" y="792"/>
                      <a:ext cx="2086124" cy="641733"/>
                    </a:xfrm>
                    <a:custGeom>
                      <a:avLst/>
                      <a:gdLst/>
                      <a:ahLst/>
                      <a:cxnLst>
                        <a:cxn ang="0">
                          <a:pos x="wd2" y="hd2"/>
                        </a:cxn>
                        <a:cxn ang="5400000">
                          <a:pos x="wd2" y="hd2"/>
                        </a:cxn>
                        <a:cxn ang="10800000">
                          <a:pos x="wd2" y="hd2"/>
                        </a:cxn>
                        <a:cxn ang="16200000">
                          <a:pos x="wd2" y="hd2"/>
                        </a:cxn>
                      </a:cxnLst>
                      <a:rect l="0" t="0" r="r" b="b"/>
                      <a:pathLst>
                        <a:path w="21600" h="21600" extrusionOk="0">
                          <a:moveTo>
                            <a:pt x="13166" y="21600"/>
                          </a:moveTo>
                          <a:lnTo>
                            <a:pt x="21600" y="0"/>
                          </a:lnTo>
                          <a:lnTo>
                            <a:pt x="18542" y="27"/>
                          </a:lnTo>
                          <a:lnTo>
                            <a:pt x="0" y="21600"/>
                          </a:lnTo>
                          <a:lnTo>
                            <a:pt x="13166" y="21600"/>
                          </a:lnTo>
                          <a:close/>
                        </a:path>
                      </a:pathLst>
                    </a:custGeom>
                    <a:pattFill prst="ltHorz">
                      <a:fgClr>
                        <a:schemeClr val="bg1">
                          <a:lumMod val="50000"/>
                        </a:schemeClr>
                      </a:fgClr>
                      <a:bgClr>
                        <a:schemeClr val="bg1"/>
                      </a:bgClr>
                    </a:pattFill>
                    <a:ln w="1270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grpSp>
              <p:sp>
                <p:nvSpPr>
                  <p:cNvPr id="16" name="Shape 55314">
                    <a:extLst>
                      <a:ext uri="{FF2B5EF4-FFF2-40B4-BE49-F238E27FC236}">
                        <a16:creationId xmlns:a16="http://schemas.microsoft.com/office/drawing/2014/main" id="{CE457428-661A-A00C-3F5F-F2F3BFC7FACD}"/>
                      </a:ext>
                    </a:extLst>
                  </p:cNvPr>
                  <p:cNvSpPr/>
                  <p:nvPr/>
                </p:nvSpPr>
                <p:spPr>
                  <a:xfrm>
                    <a:off x="440120" y="1082005"/>
                    <a:ext cx="388418" cy="38939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730" y="15723"/>
                        </a:lnTo>
                        <a:lnTo>
                          <a:pt x="5834" y="19822"/>
                        </a:lnTo>
                        <a:cubicBezTo>
                          <a:pt x="5834" y="19822"/>
                          <a:pt x="0" y="21600"/>
                          <a:pt x="0" y="21600"/>
                        </a:cubicBezTo>
                        <a:close/>
                        <a:moveTo>
                          <a:pt x="6506" y="19151"/>
                        </a:moveTo>
                        <a:lnTo>
                          <a:pt x="2402" y="15052"/>
                        </a:lnTo>
                        <a:lnTo>
                          <a:pt x="14384" y="3102"/>
                        </a:lnTo>
                        <a:lnTo>
                          <a:pt x="18490" y="7198"/>
                        </a:lnTo>
                        <a:cubicBezTo>
                          <a:pt x="18490" y="7198"/>
                          <a:pt x="6506" y="19151"/>
                          <a:pt x="6506" y="19151"/>
                        </a:cubicBezTo>
                        <a:close/>
                        <a:moveTo>
                          <a:pt x="19175" y="6514"/>
                        </a:moveTo>
                        <a:lnTo>
                          <a:pt x="15069" y="2417"/>
                        </a:lnTo>
                        <a:lnTo>
                          <a:pt x="17493" y="0"/>
                        </a:lnTo>
                        <a:lnTo>
                          <a:pt x="21600" y="4097"/>
                        </a:lnTo>
                        <a:cubicBezTo>
                          <a:pt x="21600" y="4097"/>
                          <a:pt x="19175" y="6514"/>
                          <a:pt x="19175" y="6514"/>
                        </a:cubicBezTo>
                        <a:close/>
                      </a:path>
                    </a:pathLst>
                  </a:custGeom>
                  <a:solidFill>
                    <a:srgbClr val="FFFFFF"/>
                  </a:solidFill>
                  <a:ln w="12700" cap="flat">
                    <a:noFill/>
                    <a:miter lim="400000"/>
                  </a:ln>
                  <a:effectLst/>
                </p:spPr>
                <p:txBody>
                  <a:bodyPr wrap="square" lIns="20092" tIns="20092" rIns="20092" bIns="20092" numCol="1" anchor="ctr">
                    <a:noAutofit/>
                  </a:bodyPr>
                  <a:lstStyle/>
                  <a:p>
                    <a:pPr>
                      <a:spcBef>
                        <a:spcPts val="0"/>
                      </a:spcBef>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82">
                      <a:latin typeface="+mn-lt"/>
                      <a:ea typeface="+mn-ea"/>
                      <a:cs typeface="+mn-ea"/>
                      <a:sym typeface="+mn-lt"/>
                    </a:endParaRPr>
                  </a:p>
                </p:txBody>
              </p:sp>
            </p:grpSp>
            <p:grpSp>
              <p:nvGrpSpPr>
                <p:cNvPr id="9" name="Group 55321">
                  <a:extLst>
                    <a:ext uri="{FF2B5EF4-FFF2-40B4-BE49-F238E27FC236}">
                      <a16:creationId xmlns:a16="http://schemas.microsoft.com/office/drawing/2014/main" id="{B52F1056-B9B6-72E9-7F2C-375DF1BA7D09}"/>
                    </a:ext>
                  </a:extLst>
                </p:cNvPr>
                <p:cNvGrpSpPr/>
                <p:nvPr/>
              </p:nvGrpSpPr>
              <p:grpSpPr>
                <a:xfrm>
                  <a:off x="3562113" y="3375356"/>
                  <a:ext cx="2787888" cy="2553754"/>
                  <a:chOff x="0" y="0"/>
                  <a:chExt cx="2787886" cy="2553752"/>
                </a:xfrm>
              </p:grpSpPr>
              <p:grpSp>
                <p:nvGrpSpPr>
                  <p:cNvPr id="10" name="Group 55319">
                    <a:extLst>
                      <a:ext uri="{FF2B5EF4-FFF2-40B4-BE49-F238E27FC236}">
                        <a16:creationId xmlns:a16="http://schemas.microsoft.com/office/drawing/2014/main" id="{9FB5531F-A6B9-2C30-18B7-E89804BF0962}"/>
                      </a:ext>
                    </a:extLst>
                  </p:cNvPr>
                  <p:cNvGrpSpPr/>
                  <p:nvPr/>
                </p:nvGrpSpPr>
                <p:grpSpPr>
                  <a:xfrm>
                    <a:off x="0" y="0"/>
                    <a:ext cx="2787887" cy="2553753"/>
                    <a:chOff x="0" y="0"/>
                    <a:chExt cx="2787886" cy="2553752"/>
                  </a:xfrm>
                </p:grpSpPr>
                <p:sp>
                  <p:nvSpPr>
                    <p:cNvPr id="12" name="Shape 55316">
                      <a:extLst>
                        <a:ext uri="{FF2B5EF4-FFF2-40B4-BE49-F238E27FC236}">
                          <a16:creationId xmlns:a16="http://schemas.microsoft.com/office/drawing/2014/main" id="{FE39483D-D5AD-C33A-5355-A182125954FA}"/>
                        </a:ext>
                      </a:extLst>
                    </p:cNvPr>
                    <p:cNvSpPr/>
                    <p:nvPr/>
                  </p:nvSpPr>
                  <p:spPr>
                    <a:xfrm>
                      <a:off x="1092627" y="858634"/>
                      <a:ext cx="1695087" cy="1695087"/>
                    </a:xfrm>
                    <a:prstGeom prst="rect">
                      <a:avLst/>
                    </a:prstGeom>
                    <a:solidFill>
                      <a:schemeClr val="accent5"/>
                    </a:solidFill>
                    <a:ln w="1270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13" name="Shape 55317">
                      <a:extLst>
                        <a:ext uri="{FF2B5EF4-FFF2-40B4-BE49-F238E27FC236}">
                          <a16:creationId xmlns:a16="http://schemas.microsoft.com/office/drawing/2014/main" id="{D6B1710B-A644-A53F-918D-32DA2E2EE591}"/>
                        </a:ext>
                      </a:extLst>
                    </p:cNvPr>
                    <p:cNvSpPr/>
                    <p:nvPr/>
                  </p:nvSpPr>
                  <p:spPr>
                    <a:xfrm>
                      <a:off x="4237" y="0"/>
                      <a:ext cx="1088564" cy="255375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3468"/>
                          </a:lnTo>
                          <a:lnTo>
                            <a:pt x="0" y="0"/>
                          </a:lnTo>
                          <a:lnTo>
                            <a:pt x="21600" y="7203"/>
                          </a:lnTo>
                          <a:lnTo>
                            <a:pt x="21600" y="21600"/>
                          </a:lnTo>
                          <a:close/>
                        </a:path>
                      </a:pathLst>
                    </a:custGeom>
                    <a:pattFill prst="pct5">
                      <a:fgClr>
                        <a:schemeClr val="bg1">
                          <a:lumMod val="50000"/>
                        </a:schemeClr>
                      </a:fgClr>
                      <a:bgClr>
                        <a:schemeClr val="bg1"/>
                      </a:bgClr>
                    </a:pattFill>
                    <a:ln w="1270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14" name="Shape 55318">
                      <a:extLst>
                        <a:ext uri="{FF2B5EF4-FFF2-40B4-BE49-F238E27FC236}">
                          <a16:creationId xmlns:a16="http://schemas.microsoft.com/office/drawing/2014/main" id="{919278AE-44D9-36DD-7869-53625B682A62}"/>
                        </a:ext>
                      </a:extLst>
                    </p:cNvPr>
                    <p:cNvSpPr/>
                    <p:nvPr/>
                  </p:nvSpPr>
                  <p:spPr>
                    <a:xfrm>
                      <a:off x="0" y="1059"/>
                      <a:ext cx="2787887" cy="857608"/>
                    </a:xfrm>
                    <a:custGeom>
                      <a:avLst/>
                      <a:gdLst/>
                      <a:ahLst/>
                      <a:cxnLst>
                        <a:cxn ang="0">
                          <a:pos x="wd2" y="hd2"/>
                        </a:cxn>
                        <a:cxn ang="5400000">
                          <a:pos x="wd2" y="hd2"/>
                        </a:cxn>
                        <a:cxn ang="10800000">
                          <a:pos x="wd2" y="hd2"/>
                        </a:cxn>
                        <a:cxn ang="16200000">
                          <a:pos x="wd2" y="hd2"/>
                        </a:cxn>
                      </a:cxnLst>
                      <a:rect l="0" t="0" r="r" b="b"/>
                      <a:pathLst>
                        <a:path w="21600" h="21600" extrusionOk="0">
                          <a:moveTo>
                            <a:pt x="8434" y="21600"/>
                          </a:moveTo>
                          <a:lnTo>
                            <a:pt x="0" y="0"/>
                          </a:lnTo>
                          <a:lnTo>
                            <a:pt x="3058" y="27"/>
                          </a:lnTo>
                          <a:lnTo>
                            <a:pt x="21600" y="21600"/>
                          </a:lnTo>
                          <a:lnTo>
                            <a:pt x="8434" y="21600"/>
                          </a:lnTo>
                          <a:close/>
                        </a:path>
                      </a:pathLst>
                    </a:custGeom>
                    <a:pattFill prst="pct5">
                      <a:fgClr>
                        <a:schemeClr val="bg1">
                          <a:lumMod val="50000"/>
                        </a:schemeClr>
                      </a:fgClr>
                      <a:bgClr>
                        <a:schemeClr val="bg1"/>
                      </a:bgClr>
                    </a:pattFill>
                    <a:ln w="1270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grpSp>
              <p:sp>
                <p:nvSpPr>
                  <p:cNvPr id="11" name="Shape 55320">
                    <a:extLst>
                      <a:ext uri="{FF2B5EF4-FFF2-40B4-BE49-F238E27FC236}">
                        <a16:creationId xmlns:a16="http://schemas.microsoft.com/office/drawing/2014/main" id="{1B2AC8EC-DAFF-617B-E9E5-5CE54F332CCC}"/>
                      </a:ext>
                    </a:extLst>
                  </p:cNvPr>
                  <p:cNvSpPr/>
                  <p:nvPr/>
                </p:nvSpPr>
                <p:spPr>
                  <a:xfrm>
                    <a:off x="1744784" y="1510789"/>
                    <a:ext cx="390774" cy="390778"/>
                  </a:xfrm>
                  <a:custGeom>
                    <a:avLst/>
                    <a:gdLst/>
                    <a:ahLst/>
                    <a:cxnLst>
                      <a:cxn ang="0">
                        <a:pos x="wd2" y="hd2"/>
                      </a:cxn>
                      <a:cxn ang="5400000">
                        <a:pos x="wd2" y="hd2"/>
                      </a:cxn>
                      <a:cxn ang="10800000">
                        <a:pos x="wd2" y="hd2"/>
                      </a:cxn>
                      <a:cxn ang="16200000">
                        <a:pos x="wd2" y="hd2"/>
                      </a:cxn>
                    </a:cxnLst>
                    <a:rect l="0" t="0" r="r" b="b"/>
                    <a:pathLst>
                      <a:path w="21600" h="21600" extrusionOk="0">
                        <a:moveTo>
                          <a:pt x="21600" y="14362"/>
                        </a:moveTo>
                        <a:lnTo>
                          <a:pt x="21600" y="21600"/>
                        </a:lnTo>
                        <a:lnTo>
                          <a:pt x="14363" y="21600"/>
                        </a:lnTo>
                        <a:lnTo>
                          <a:pt x="16564" y="19398"/>
                        </a:lnTo>
                        <a:lnTo>
                          <a:pt x="10772" y="13606"/>
                        </a:lnTo>
                        <a:lnTo>
                          <a:pt x="5007" y="19370"/>
                        </a:lnTo>
                        <a:lnTo>
                          <a:pt x="7237" y="21600"/>
                        </a:lnTo>
                        <a:lnTo>
                          <a:pt x="0" y="21600"/>
                        </a:lnTo>
                        <a:lnTo>
                          <a:pt x="0" y="14362"/>
                        </a:lnTo>
                        <a:lnTo>
                          <a:pt x="2716" y="17079"/>
                        </a:lnTo>
                        <a:lnTo>
                          <a:pt x="8480" y="11314"/>
                        </a:lnTo>
                        <a:lnTo>
                          <a:pt x="2202" y="5036"/>
                        </a:lnTo>
                        <a:lnTo>
                          <a:pt x="0" y="7238"/>
                        </a:lnTo>
                        <a:lnTo>
                          <a:pt x="0" y="0"/>
                        </a:lnTo>
                        <a:lnTo>
                          <a:pt x="7237" y="0"/>
                        </a:lnTo>
                        <a:lnTo>
                          <a:pt x="4495" y="2742"/>
                        </a:lnTo>
                        <a:lnTo>
                          <a:pt x="10774" y="9021"/>
                        </a:lnTo>
                        <a:lnTo>
                          <a:pt x="17079" y="2716"/>
                        </a:lnTo>
                        <a:lnTo>
                          <a:pt x="14363" y="0"/>
                        </a:lnTo>
                        <a:lnTo>
                          <a:pt x="21600" y="0"/>
                        </a:lnTo>
                        <a:lnTo>
                          <a:pt x="21600" y="7238"/>
                        </a:lnTo>
                        <a:lnTo>
                          <a:pt x="19370" y="5008"/>
                        </a:lnTo>
                        <a:lnTo>
                          <a:pt x="13065" y="11312"/>
                        </a:lnTo>
                        <a:lnTo>
                          <a:pt x="18858" y="17105"/>
                        </a:lnTo>
                        <a:cubicBezTo>
                          <a:pt x="18858" y="17105"/>
                          <a:pt x="21600" y="14362"/>
                          <a:pt x="21600" y="14362"/>
                        </a:cubicBezTo>
                        <a:close/>
                      </a:path>
                    </a:pathLst>
                  </a:custGeom>
                  <a:solidFill>
                    <a:srgbClr val="FFFFFF"/>
                  </a:solidFill>
                  <a:ln w="12700" cap="flat">
                    <a:noFill/>
                    <a:miter lim="400000"/>
                  </a:ln>
                  <a:effectLst/>
                </p:spPr>
                <p:txBody>
                  <a:bodyPr wrap="square" lIns="20092" tIns="20092" rIns="20092" bIns="20092" numCol="1" anchor="ctr">
                    <a:noAutofit/>
                  </a:bodyPr>
                  <a:lstStyle/>
                  <a:p>
                    <a:pPr>
                      <a:spcBef>
                        <a:spcPts val="0"/>
                      </a:spcBef>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82">
                      <a:latin typeface="+mn-lt"/>
                      <a:ea typeface="+mn-ea"/>
                      <a:cs typeface="+mn-ea"/>
                      <a:sym typeface="+mn-lt"/>
                    </a:endParaRPr>
                  </a:p>
                </p:txBody>
              </p:sp>
            </p:grpSp>
          </p:grpSp>
        </p:grpSp>
      </p:grpSp>
      <p:grpSp>
        <p:nvGrpSpPr>
          <p:cNvPr id="80" name="组合 79">
            <a:extLst>
              <a:ext uri="{FF2B5EF4-FFF2-40B4-BE49-F238E27FC236}">
                <a16:creationId xmlns:a16="http://schemas.microsoft.com/office/drawing/2014/main" id="{9ED70E21-3822-7CD2-EACA-904CB85F4C74}"/>
              </a:ext>
            </a:extLst>
          </p:cNvPr>
          <p:cNvGrpSpPr/>
          <p:nvPr/>
        </p:nvGrpSpPr>
        <p:grpSpPr>
          <a:xfrm>
            <a:off x="1189134" y="2435993"/>
            <a:ext cx="5261523" cy="936712"/>
            <a:chOff x="1189134" y="2458174"/>
            <a:chExt cx="5261523" cy="936712"/>
          </a:xfrm>
        </p:grpSpPr>
        <p:grpSp>
          <p:nvGrpSpPr>
            <p:cNvPr id="77" name="组合 76">
              <a:extLst>
                <a:ext uri="{FF2B5EF4-FFF2-40B4-BE49-F238E27FC236}">
                  <a16:creationId xmlns:a16="http://schemas.microsoft.com/office/drawing/2014/main" id="{72FB658C-5D69-48AC-0EB3-25E8D199DD90}"/>
                </a:ext>
              </a:extLst>
            </p:cNvPr>
            <p:cNvGrpSpPr/>
            <p:nvPr/>
          </p:nvGrpSpPr>
          <p:grpSpPr>
            <a:xfrm>
              <a:off x="1806444" y="2458174"/>
              <a:ext cx="4644213" cy="936712"/>
              <a:chOff x="1806444" y="2458174"/>
              <a:chExt cx="4644213" cy="936712"/>
            </a:xfrm>
          </p:grpSpPr>
          <p:sp>
            <p:nvSpPr>
              <p:cNvPr id="40" name="文本框 39">
                <a:extLst>
                  <a:ext uri="{FF2B5EF4-FFF2-40B4-BE49-F238E27FC236}">
                    <a16:creationId xmlns:a16="http://schemas.microsoft.com/office/drawing/2014/main" id="{CEF1E67D-D92C-FD6D-6933-62420640C6C5}"/>
                  </a:ext>
                </a:extLst>
              </p:cNvPr>
              <p:cNvSpPr txBox="1"/>
              <p:nvPr/>
            </p:nvSpPr>
            <p:spPr>
              <a:xfrm>
                <a:off x="1806444" y="2458174"/>
                <a:ext cx="1675613" cy="369332"/>
              </a:xfrm>
              <a:prstGeom prst="rect">
                <a:avLst/>
              </a:prstGeom>
              <a:noFill/>
            </p:spPr>
            <p:txBody>
              <a:bodyPr wrap="square" rtlCol="0">
                <a:spAutoFit/>
              </a:bodyPr>
              <a:lstStyle/>
              <a:p>
                <a:r>
                  <a:rPr lang="zh-CN" altLang="en-US" b="1" dirty="0">
                    <a:latin typeface="+mj-ea"/>
                    <a:ea typeface="+mj-ea"/>
                  </a:rPr>
                  <a:t>请输入标题</a:t>
                </a:r>
              </a:p>
            </p:txBody>
          </p:sp>
          <p:sp>
            <p:nvSpPr>
              <p:cNvPr id="41" name="文本占位符 5">
                <a:extLst>
                  <a:ext uri="{FF2B5EF4-FFF2-40B4-BE49-F238E27FC236}">
                    <a16:creationId xmlns:a16="http://schemas.microsoft.com/office/drawing/2014/main" id="{7AA04D9E-8181-1F77-646A-817D29A775B9}"/>
                  </a:ext>
                </a:extLst>
              </p:cNvPr>
              <p:cNvSpPr txBox="1">
                <a:spLocks/>
              </p:cNvSpPr>
              <p:nvPr/>
            </p:nvSpPr>
            <p:spPr>
              <a:xfrm>
                <a:off x="1806444" y="2779974"/>
                <a:ext cx="4644213" cy="61491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endParaRPr lang="en-GB" altLang="zh-CN" sz="1200" dirty="0">
                  <a:latin typeface="+mn-ea"/>
                </a:endParaRPr>
              </a:p>
            </p:txBody>
          </p:sp>
        </p:grpSp>
        <p:grpSp>
          <p:nvGrpSpPr>
            <p:cNvPr id="71" name="组合 70">
              <a:extLst>
                <a:ext uri="{FF2B5EF4-FFF2-40B4-BE49-F238E27FC236}">
                  <a16:creationId xmlns:a16="http://schemas.microsoft.com/office/drawing/2014/main" id="{19494DB1-0EA0-DCDD-9482-DA0A28832740}"/>
                </a:ext>
              </a:extLst>
            </p:cNvPr>
            <p:cNvGrpSpPr/>
            <p:nvPr/>
          </p:nvGrpSpPr>
          <p:grpSpPr>
            <a:xfrm>
              <a:off x="1189134" y="2482373"/>
              <a:ext cx="686219" cy="617623"/>
              <a:chOff x="1189134" y="2482373"/>
              <a:chExt cx="686219" cy="617623"/>
            </a:xfrm>
          </p:grpSpPr>
          <p:grpSp>
            <p:nvGrpSpPr>
              <p:cNvPr id="59" name="组合 58">
                <a:extLst>
                  <a:ext uri="{FF2B5EF4-FFF2-40B4-BE49-F238E27FC236}">
                    <a16:creationId xmlns:a16="http://schemas.microsoft.com/office/drawing/2014/main" id="{982F27E3-C528-7951-145D-06429B1DAB92}"/>
                  </a:ext>
                </a:extLst>
              </p:cNvPr>
              <p:cNvGrpSpPr/>
              <p:nvPr/>
            </p:nvGrpSpPr>
            <p:grpSpPr>
              <a:xfrm>
                <a:off x="1189134" y="2482373"/>
                <a:ext cx="686219" cy="617623"/>
                <a:chOff x="6487966" y="-10199873"/>
                <a:chExt cx="5370950" cy="4834056"/>
              </a:xfrm>
            </p:grpSpPr>
            <p:sp>
              <p:nvSpPr>
                <p:cNvPr id="60" name="任意多边形: 形状 59">
                  <a:extLst>
                    <a:ext uri="{FF2B5EF4-FFF2-40B4-BE49-F238E27FC236}">
                      <a16:creationId xmlns:a16="http://schemas.microsoft.com/office/drawing/2014/main" id="{C9BAF0D6-89C1-8A46-9CAE-BE4FD6005602}"/>
                    </a:ext>
                  </a:extLst>
                </p:cNvPr>
                <p:cNvSpPr/>
                <p:nvPr userDrawn="1"/>
              </p:nvSpPr>
              <p:spPr>
                <a:xfrm rot="2700000">
                  <a:off x="7730747" y="-9493986"/>
                  <a:ext cx="3548695" cy="4707643"/>
                </a:xfrm>
                <a:custGeom>
                  <a:avLst/>
                  <a:gdLst>
                    <a:gd name="connsiteX0" fmla="*/ 0 w 2390171"/>
                    <a:gd name="connsiteY0" fmla="*/ 0 h 3170764"/>
                    <a:gd name="connsiteX1" fmla="*/ 807167 w 2390171"/>
                    <a:gd name="connsiteY1" fmla="*/ 0 h 3170764"/>
                    <a:gd name="connsiteX2" fmla="*/ 2390171 w 2390171"/>
                    <a:gd name="connsiteY2" fmla="*/ 1585382 h 3170764"/>
                    <a:gd name="connsiteX3" fmla="*/ 807167 w 2390171"/>
                    <a:gd name="connsiteY3" fmla="*/ 3170764 h 3170764"/>
                    <a:gd name="connsiteX4" fmla="*/ 1 w 2390171"/>
                    <a:gd name="connsiteY4" fmla="*/ 3170764 h 31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171" h="3170764">
                      <a:moveTo>
                        <a:pt x="0" y="0"/>
                      </a:moveTo>
                      <a:lnTo>
                        <a:pt x="807167" y="0"/>
                      </a:lnTo>
                      <a:lnTo>
                        <a:pt x="2390171" y="1585382"/>
                      </a:lnTo>
                      <a:lnTo>
                        <a:pt x="807167" y="3170764"/>
                      </a:lnTo>
                      <a:lnTo>
                        <a:pt x="1" y="3170764"/>
                      </a:lnTo>
                      <a:close/>
                    </a:path>
                  </a:pathLst>
                </a:custGeom>
                <a:solidFill>
                  <a:schemeClr val="accent3"/>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61" name="图片 60">
                  <a:extLst>
                    <a:ext uri="{FF2B5EF4-FFF2-40B4-BE49-F238E27FC236}">
                      <a16:creationId xmlns:a16="http://schemas.microsoft.com/office/drawing/2014/main" id="{F0D6F725-8AFB-38BB-0615-8098FFC4F901}"/>
                    </a:ext>
                  </a:extLst>
                </p:cNvPr>
                <p:cNvPicPr>
                  <a:picLocks noChangeAspect="1"/>
                </p:cNvPicPr>
                <p:nvPr userDrawn="1"/>
              </p:nvPicPr>
              <p:blipFill>
                <a:blip r:embed="rId2"/>
                <a:srcRect l="4502" t="37438" r="43367" b="10051"/>
                <a:stretch>
                  <a:fillRect/>
                </a:stretch>
              </p:blipFill>
              <p:spPr>
                <a:xfrm>
                  <a:off x="6556138" y="-10059224"/>
                  <a:ext cx="4176201" cy="4176207"/>
                </a:xfrm>
                <a:custGeom>
                  <a:avLst/>
                  <a:gdLst>
                    <a:gd name="connsiteX0" fmla="*/ 3328805 w 4176204"/>
                    <a:gd name="connsiteY0" fmla="*/ 0 h 4176206"/>
                    <a:gd name="connsiteX1" fmla="*/ 4176204 w 4176204"/>
                    <a:gd name="connsiteY1" fmla="*/ 847400 h 4176206"/>
                    <a:gd name="connsiteX2" fmla="*/ 4173708 w 4176204"/>
                    <a:gd name="connsiteY2" fmla="*/ 4173710 h 4176206"/>
                    <a:gd name="connsiteX3" fmla="*/ 847399 w 4176204"/>
                    <a:gd name="connsiteY3" fmla="*/ 4176206 h 4176206"/>
                    <a:gd name="connsiteX4" fmla="*/ 0 w 4176204"/>
                    <a:gd name="connsiteY4" fmla="*/ 3328808 h 4176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204" h="4176206">
                      <a:moveTo>
                        <a:pt x="3328805" y="0"/>
                      </a:moveTo>
                      <a:lnTo>
                        <a:pt x="4176204" y="847400"/>
                      </a:lnTo>
                      <a:lnTo>
                        <a:pt x="4173708" y="4173710"/>
                      </a:lnTo>
                      <a:lnTo>
                        <a:pt x="847399" y="4176206"/>
                      </a:lnTo>
                      <a:lnTo>
                        <a:pt x="0" y="3328808"/>
                      </a:lnTo>
                      <a:close/>
                    </a:path>
                  </a:pathLst>
                </a:custGeom>
                <a:ln w="12700">
                  <a:solidFill>
                    <a:schemeClr val="tx1"/>
                  </a:solidFill>
                </a:ln>
              </p:spPr>
            </p:pic>
            <p:sp>
              <p:nvSpPr>
                <p:cNvPr id="62" name="矩形 61">
                  <a:extLst>
                    <a:ext uri="{FF2B5EF4-FFF2-40B4-BE49-F238E27FC236}">
                      <a16:creationId xmlns:a16="http://schemas.microsoft.com/office/drawing/2014/main" id="{2DFD5876-500C-197B-66B1-2A5EF7C9629C}"/>
                    </a:ext>
                  </a:extLst>
                </p:cNvPr>
                <p:cNvSpPr/>
                <p:nvPr userDrawn="1"/>
              </p:nvSpPr>
              <p:spPr>
                <a:xfrm flipH="1">
                  <a:off x="6487966" y="-10199873"/>
                  <a:ext cx="3386123" cy="34191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n>
                      <a:solidFill>
                        <a:sysClr val="windowText" lastClr="000000"/>
                      </a:solidFill>
                    </a:ln>
                    <a:solidFill>
                      <a:schemeClr val="tx1"/>
                    </a:solidFill>
                  </a:endParaRPr>
                </a:p>
              </p:txBody>
            </p:sp>
          </p:grpSp>
          <p:sp>
            <p:nvSpPr>
              <p:cNvPr id="67" name="Shape 55302">
                <a:extLst>
                  <a:ext uri="{FF2B5EF4-FFF2-40B4-BE49-F238E27FC236}">
                    <a16:creationId xmlns:a16="http://schemas.microsoft.com/office/drawing/2014/main" id="{B4CF8C86-93F4-C8FB-F84C-1FD4E6783B3B}"/>
                  </a:ext>
                </a:extLst>
              </p:cNvPr>
              <p:cNvSpPr/>
              <p:nvPr/>
            </p:nvSpPr>
            <p:spPr>
              <a:xfrm>
                <a:off x="1256103" y="2575679"/>
                <a:ext cx="286887" cy="287984"/>
              </a:xfrm>
              <a:custGeom>
                <a:avLst/>
                <a:gdLst/>
                <a:ahLst/>
                <a:cxnLst>
                  <a:cxn ang="0">
                    <a:pos x="wd2" y="hd2"/>
                  </a:cxn>
                  <a:cxn ang="5400000">
                    <a:pos x="wd2" y="hd2"/>
                  </a:cxn>
                  <a:cxn ang="10800000">
                    <a:pos x="wd2" y="hd2"/>
                  </a:cxn>
                  <a:cxn ang="16200000">
                    <a:pos x="wd2" y="hd2"/>
                  </a:cxn>
                </a:cxnLst>
                <a:rect l="0" t="0" r="r" b="b"/>
                <a:pathLst>
                  <a:path w="20831" h="20834" extrusionOk="0">
                    <a:moveTo>
                      <a:pt x="4373" y="11143"/>
                    </a:moveTo>
                    <a:cubicBezTo>
                      <a:pt x="6247" y="13023"/>
                      <a:pt x="9296" y="13032"/>
                      <a:pt x="11182" y="11165"/>
                    </a:cubicBezTo>
                    <a:cubicBezTo>
                      <a:pt x="13070" y="9297"/>
                      <a:pt x="13080" y="6259"/>
                      <a:pt x="11206" y="4379"/>
                    </a:cubicBezTo>
                    <a:cubicBezTo>
                      <a:pt x="9332" y="2499"/>
                      <a:pt x="6283" y="2489"/>
                      <a:pt x="4396" y="4357"/>
                    </a:cubicBezTo>
                    <a:cubicBezTo>
                      <a:pt x="2510" y="6225"/>
                      <a:pt x="2500" y="9262"/>
                      <a:pt x="4373" y="11143"/>
                    </a:cubicBezTo>
                    <a:close/>
                    <a:moveTo>
                      <a:pt x="14366" y="11911"/>
                    </a:moveTo>
                    <a:lnTo>
                      <a:pt x="20831" y="18403"/>
                    </a:lnTo>
                    <a:lnTo>
                      <a:pt x="18375" y="20834"/>
                    </a:lnTo>
                    <a:lnTo>
                      <a:pt x="11910" y="14342"/>
                    </a:lnTo>
                    <a:cubicBezTo>
                      <a:pt x="8894" y="16220"/>
                      <a:pt x="4874" y="15850"/>
                      <a:pt x="2263" y="13231"/>
                    </a:cubicBezTo>
                    <a:cubicBezTo>
                      <a:pt x="-769" y="10189"/>
                      <a:pt x="-752" y="5276"/>
                      <a:pt x="2300" y="2255"/>
                    </a:cubicBezTo>
                    <a:cubicBezTo>
                      <a:pt x="5353" y="-766"/>
                      <a:pt x="10285" y="-750"/>
                      <a:pt x="13316" y="2291"/>
                    </a:cubicBezTo>
                    <a:cubicBezTo>
                      <a:pt x="15928" y="4912"/>
                      <a:pt x="16271" y="8918"/>
                      <a:pt x="14366" y="11911"/>
                    </a:cubicBezTo>
                    <a:close/>
                  </a:path>
                </a:pathLst>
              </a:custGeom>
              <a:solidFill>
                <a:schemeClr val="accent4"/>
              </a:solidFill>
              <a:ln w="12700" cap="flat">
                <a:noFill/>
                <a:miter lim="400000"/>
              </a:ln>
              <a:effectLst/>
            </p:spPr>
            <p:txBody>
              <a:bodyPr wrap="square" lIns="20092" tIns="20092" rIns="20092" bIns="20092" numCol="1" anchor="ctr">
                <a:noAutofit/>
              </a:bodyPr>
              <a:lstStyle/>
              <a:p>
                <a:pPr>
                  <a:spcBef>
                    <a:spcPts val="0"/>
                  </a:spcBef>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82">
                  <a:latin typeface="+mn-lt"/>
                  <a:ea typeface="+mn-ea"/>
                  <a:cs typeface="+mn-ea"/>
                  <a:sym typeface="+mn-lt"/>
                </a:endParaRPr>
              </a:p>
            </p:txBody>
          </p:sp>
        </p:grpSp>
      </p:grpSp>
      <p:grpSp>
        <p:nvGrpSpPr>
          <p:cNvPr id="79" name="组合 78">
            <a:extLst>
              <a:ext uri="{FF2B5EF4-FFF2-40B4-BE49-F238E27FC236}">
                <a16:creationId xmlns:a16="http://schemas.microsoft.com/office/drawing/2014/main" id="{E5259DA5-5D93-E56D-0E77-E71F546A72C6}"/>
              </a:ext>
            </a:extLst>
          </p:cNvPr>
          <p:cNvGrpSpPr/>
          <p:nvPr/>
        </p:nvGrpSpPr>
        <p:grpSpPr>
          <a:xfrm>
            <a:off x="1195868" y="1214303"/>
            <a:ext cx="5254789" cy="958809"/>
            <a:chOff x="1195868" y="1214303"/>
            <a:chExt cx="5254789" cy="958809"/>
          </a:xfrm>
        </p:grpSpPr>
        <p:grpSp>
          <p:nvGrpSpPr>
            <p:cNvPr id="78" name="组合 77">
              <a:extLst>
                <a:ext uri="{FF2B5EF4-FFF2-40B4-BE49-F238E27FC236}">
                  <a16:creationId xmlns:a16="http://schemas.microsoft.com/office/drawing/2014/main" id="{2F50380A-6ADE-52FE-87BF-DBBD1307E31E}"/>
                </a:ext>
              </a:extLst>
            </p:cNvPr>
            <p:cNvGrpSpPr/>
            <p:nvPr/>
          </p:nvGrpSpPr>
          <p:grpSpPr>
            <a:xfrm>
              <a:off x="1806444" y="1214303"/>
              <a:ext cx="4644213" cy="958809"/>
              <a:chOff x="1806444" y="1214303"/>
              <a:chExt cx="4644213" cy="958809"/>
            </a:xfrm>
          </p:grpSpPr>
          <p:sp>
            <p:nvSpPr>
              <p:cNvPr id="38" name="文本框 37">
                <a:extLst>
                  <a:ext uri="{FF2B5EF4-FFF2-40B4-BE49-F238E27FC236}">
                    <a16:creationId xmlns:a16="http://schemas.microsoft.com/office/drawing/2014/main" id="{F8F0C9DB-BA73-1446-38C2-AA0CB9F4E48B}"/>
                  </a:ext>
                </a:extLst>
              </p:cNvPr>
              <p:cNvSpPr txBox="1"/>
              <p:nvPr/>
            </p:nvSpPr>
            <p:spPr>
              <a:xfrm>
                <a:off x="1806444" y="1214303"/>
                <a:ext cx="1675613" cy="369332"/>
              </a:xfrm>
              <a:prstGeom prst="rect">
                <a:avLst/>
              </a:prstGeom>
              <a:noFill/>
            </p:spPr>
            <p:txBody>
              <a:bodyPr wrap="square" rtlCol="0">
                <a:spAutoFit/>
              </a:bodyPr>
              <a:lstStyle/>
              <a:p>
                <a:r>
                  <a:rPr lang="zh-CN" altLang="en-US" b="1" dirty="0">
                    <a:latin typeface="+mj-ea"/>
                    <a:ea typeface="+mj-ea"/>
                  </a:rPr>
                  <a:t>请输入标题</a:t>
                </a:r>
              </a:p>
            </p:txBody>
          </p:sp>
          <p:sp>
            <p:nvSpPr>
              <p:cNvPr id="39" name="文本占位符 5">
                <a:extLst>
                  <a:ext uri="{FF2B5EF4-FFF2-40B4-BE49-F238E27FC236}">
                    <a16:creationId xmlns:a16="http://schemas.microsoft.com/office/drawing/2014/main" id="{C063102F-1E19-2D38-4AAA-3B34DE6F3C96}"/>
                  </a:ext>
                </a:extLst>
              </p:cNvPr>
              <p:cNvSpPr txBox="1">
                <a:spLocks/>
              </p:cNvSpPr>
              <p:nvPr/>
            </p:nvSpPr>
            <p:spPr>
              <a:xfrm>
                <a:off x="1806444" y="1558200"/>
                <a:ext cx="4644213" cy="61491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endParaRPr lang="en-GB" altLang="zh-CN" sz="1200" dirty="0">
                  <a:latin typeface="+mn-ea"/>
                </a:endParaRPr>
              </a:p>
            </p:txBody>
          </p:sp>
        </p:grpSp>
        <p:grpSp>
          <p:nvGrpSpPr>
            <p:cNvPr id="74" name="组合 73">
              <a:extLst>
                <a:ext uri="{FF2B5EF4-FFF2-40B4-BE49-F238E27FC236}">
                  <a16:creationId xmlns:a16="http://schemas.microsoft.com/office/drawing/2014/main" id="{8705478E-ABCC-4692-54E1-9551C5966758}"/>
                </a:ext>
              </a:extLst>
            </p:cNvPr>
            <p:cNvGrpSpPr/>
            <p:nvPr/>
          </p:nvGrpSpPr>
          <p:grpSpPr>
            <a:xfrm>
              <a:off x="1195868" y="1237921"/>
              <a:ext cx="686219" cy="617623"/>
              <a:chOff x="1195868" y="1237921"/>
              <a:chExt cx="686219" cy="617623"/>
            </a:xfrm>
          </p:grpSpPr>
          <p:grpSp>
            <p:nvGrpSpPr>
              <p:cNvPr id="63" name="组合 62">
                <a:extLst>
                  <a:ext uri="{FF2B5EF4-FFF2-40B4-BE49-F238E27FC236}">
                    <a16:creationId xmlns:a16="http://schemas.microsoft.com/office/drawing/2014/main" id="{5A3F6DF3-091C-5321-C005-65AF79FA7923}"/>
                  </a:ext>
                </a:extLst>
              </p:cNvPr>
              <p:cNvGrpSpPr/>
              <p:nvPr/>
            </p:nvGrpSpPr>
            <p:grpSpPr>
              <a:xfrm>
                <a:off x="1195868" y="1237921"/>
                <a:ext cx="686219" cy="617623"/>
                <a:chOff x="6487966" y="-10199873"/>
                <a:chExt cx="5370950" cy="4834056"/>
              </a:xfrm>
            </p:grpSpPr>
            <p:sp>
              <p:nvSpPr>
                <p:cNvPr id="64" name="任意多边形: 形状 63">
                  <a:extLst>
                    <a:ext uri="{FF2B5EF4-FFF2-40B4-BE49-F238E27FC236}">
                      <a16:creationId xmlns:a16="http://schemas.microsoft.com/office/drawing/2014/main" id="{ABF46D45-DE5A-BD6F-05FE-5E8AE944191C}"/>
                    </a:ext>
                  </a:extLst>
                </p:cNvPr>
                <p:cNvSpPr/>
                <p:nvPr userDrawn="1"/>
              </p:nvSpPr>
              <p:spPr>
                <a:xfrm rot="2700000">
                  <a:off x="7730747" y="-9493986"/>
                  <a:ext cx="3548695" cy="4707643"/>
                </a:xfrm>
                <a:custGeom>
                  <a:avLst/>
                  <a:gdLst>
                    <a:gd name="connsiteX0" fmla="*/ 0 w 2390171"/>
                    <a:gd name="connsiteY0" fmla="*/ 0 h 3170764"/>
                    <a:gd name="connsiteX1" fmla="*/ 807167 w 2390171"/>
                    <a:gd name="connsiteY1" fmla="*/ 0 h 3170764"/>
                    <a:gd name="connsiteX2" fmla="*/ 2390171 w 2390171"/>
                    <a:gd name="connsiteY2" fmla="*/ 1585382 h 3170764"/>
                    <a:gd name="connsiteX3" fmla="*/ 807167 w 2390171"/>
                    <a:gd name="connsiteY3" fmla="*/ 3170764 h 3170764"/>
                    <a:gd name="connsiteX4" fmla="*/ 1 w 2390171"/>
                    <a:gd name="connsiteY4" fmla="*/ 3170764 h 31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171" h="3170764">
                      <a:moveTo>
                        <a:pt x="0" y="0"/>
                      </a:moveTo>
                      <a:lnTo>
                        <a:pt x="807167" y="0"/>
                      </a:lnTo>
                      <a:lnTo>
                        <a:pt x="2390171" y="1585382"/>
                      </a:lnTo>
                      <a:lnTo>
                        <a:pt x="807167" y="3170764"/>
                      </a:lnTo>
                      <a:lnTo>
                        <a:pt x="1" y="3170764"/>
                      </a:lnTo>
                      <a:close/>
                    </a:path>
                  </a:pathLst>
                </a:custGeom>
                <a:solidFill>
                  <a:schemeClr val="accent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65" name="图片 64">
                  <a:extLst>
                    <a:ext uri="{FF2B5EF4-FFF2-40B4-BE49-F238E27FC236}">
                      <a16:creationId xmlns:a16="http://schemas.microsoft.com/office/drawing/2014/main" id="{E990A4C9-A2C8-BAA5-85A5-64491D3046A9}"/>
                    </a:ext>
                  </a:extLst>
                </p:cNvPr>
                <p:cNvPicPr>
                  <a:picLocks noChangeAspect="1"/>
                </p:cNvPicPr>
                <p:nvPr userDrawn="1"/>
              </p:nvPicPr>
              <p:blipFill>
                <a:blip r:embed="rId2"/>
                <a:srcRect l="4502" t="37438" r="43367" b="10051"/>
                <a:stretch>
                  <a:fillRect/>
                </a:stretch>
              </p:blipFill>
              <p:spPr>
                <a:xfrm>
                  <a:off x="6577647" y="-10059224"/>
                  <a:ext cx="4176201" cy="4176207"/>
                </a:xfrm>
                <a:custGeom>
                  <a:avLst/>
                  <a:gdLst>
                    <a:gd name="connsiteX0" fmla="*/ 3328805 w 4176204"/>
                    <a:gd name="connsiteY0" fmla="*/ 0 h 4176206"/>
                    <a:gd name="connsiteX1" fmla="*/ 4176204 w 4176204"/>
                    <a:gd name="connsiteY1" fmla="*/ 847400 h 4176206"/>
                    <a:gd name="connsiteX2" fmla="*/ 4173708 w 4176204"/>
                    <a:gd name="connsiteY2" fmla="*/ 4173710 h 4176206"/>
                    <a:gd name="connsiteX3" fmla="*/ 847399 w 4176204"/>
                    <a:gd name="connsiteY3" fmla="*/ 4176206 h 4176206"/>
                    <a:gd name="connsiteX4" fmla="*/ 0 w 4176204"/>
                    <a:gd name="connsiteY4" fmla="*/ 3328808 h 4176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204" h="4176206">
                      <a:moveTo>
                        <a:pt x="3328805" y="0"/>
                      </a:moveTo>
                      <a:lnTo>
                        <a:pt x="4176204" y="847400"/>
                      </a:lnTo>
                      <a:lnTo>
                        <a:pt x="4173708" y="4173710"/>
                      </a:lnTo>
                      <a:lnTo>
                        <a:pt x="847399" y="4176206"/>
                      </a:lnTo>
                      <a:lnTo>
                        <a:pt x="0" y="3328808"/>
                      </a:lnTo>
                      <a:close/>
                    </a:path>
                  </a:pathLst>
                </a:custGeom>
                <a:ln w="12700">
                  <a:solidFill>
                    <a:schemeClr val="tx1"/>
                  </a:solidFill>
                </a:ln>
              </p:spPr>
            </p:pic>
            <p:sp>
              <p:nvSpPr>
                <p:cNvPr id="66" name="矩形 65">
                  <a:extLst>
                    <a:ext uri="{FF2B5EF4-FFF2-40B4-BE49-F238E27FC236}">
                      <a16:creationId xmlns:a16="http://schemas.microsoft.com/office/drawing/2014/main" id="{3CDC2EAB-CDCC-D842-2346-A2ACBA772562}"/>
                    </a:ext>
                  </a:extLst>
                </p:cNvPr>
                <p:cNvSpPr/>
                <p:nvPr userDrawn="1"/>
              </p:nvSpPr>
              <p:spPr>
                <a:xfrm flipH="1">
                  <a:off x="6487966" y="-10199873"/>
                  <a:ext cx="3386123" cy="34191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n>
                      <a:solidFill>
                        <a:sysClr val="windowText" lastClr="000000"/>
                      </a:solidFill>
                    </a:ln>
                    <a:solidFill>
                      <a:schemeClr val="tx1"/>
                    </a:solidFill>
                  </a:endParaRPr>
                </a:p>
              </p:txBody>
            </p:sp>
          </p:grpSp>
          <p:sp>
            <p:nvSpPr>
              <p:cNvPr id="68" name="Shape 55308">
                <a:extLst>
                  <a:ext uri="{FF2B5EF4-FFF2-40B4-BE49-F238E27FC236}">
                    <a16:creationId xmlns:a16="http://schemas.microsoft.com/office/drawing/2014/main" id="{A7A38CCA-9442-4591-0392-3FF196974697}"/>
                  </a:ext>
                </a:extLst>
              </p:cNvPr>
              <p:cNvSpPr/>
              <p:nvPr/>
            </p:nvSpPr>
            <p:spPr>
              <a:xfrm>
                <a:off x="1261754" y="1312644"/>
                <a:ext cx="287388" cy="287397"/>
              </a:xfrm>
              <a:custGeom>
                <a:avLst/>
                <a:gdLst/>
                <a:ahLst/>
                <a:cxnLst>
                  <a:cxn ang="0">
                    <a:pos x="wd2" y="hd2"/>
                  </a:cxn>
                  <a:cxn ang="5400000">
                    <a:pos x="wd2" y="hd2"/>
                  </a:cxn>
                  <a:cxn ang="10800000">
                    <a:pos x="wd2" y="hd2"/>
                  </a:cxn>
                  <a:cxn ang="16200000">
                    <a:pos x="wd2" y="hd2"/>
                  </a:cxn>
                </a:cxnLst>
                <a:rect l="0" t="0" r="r" b="b"/>
                <a:pathLst>
                  <a:path w="21600" h="21600" extrusionOk="0">
                    <a:moveTo>
                      <a:pt x="10800" y="6913"/>
                    </a:moveTo>
                    <a:cubicBezTo>
                      <a:pt x="8653" y="6913"/>
                      <a:pt x="6912" y="8653"/>
                      <a:pt x="6912" y="10800"/>
                    </a:cubicBezTo>
                    <a:cubicBezTo>
                      <a:pt x="6912" y="12947"/>
                      <a:pt x="8653" y="14687"/>
                      <a:pt x="10800" y="14687"/>
                    </a:cubicBezTo>
                    <a:cubicBezTo>
                      <a:pt x="12947" y="14687"/>
                      <a:pt x="14687" y="12947"/>
                      <a:pt x="14687" y="10800"/>
                    </a:cubicBezTo>
                    <a:cubicBezTo>
                      <a:pt x="14687" y="8653"/>
                      <a:pt x="12947" y="6913"/>
                      <a:pt x="10800" y="6913"/>
                    </a:cubicBezTo>
                    <a:close/>
                    <a:moveTo>
                      <a:pt x="21600" y="9257"/>
                    </a:moveTo>
                    <a:lnTo>
                      <a:pt x="21600" y="12343"/>
                    </a:lnTo>
                    <a:cubicBezTo>
                      <a:pt x="21600" y="12343"/>
                      <a:pt x="20184" y="12738"/>
                      <a:pt x="18089" y="13128"/>
                    </a:cubicBezTo>
                    <a:cubicBezTo>
                      <a:pt x="17994" y="13428"/>
                      <a:pt x="17898" y="13723"/>
                      <a:pt x="17766" y="14007"/>
                    </a:cubicBezTo>
                    <a:cubicBezTo>
                      <a:pt x="19158" y="15729"/>
                      <a:pt x="20056" y="16971"/>
                      <a:pt x="20056" y="16971"/>
                    </a:cubicBezTo>
                    <a:lnTo>
                      <a:pt x="16970" y="20057"/>
                    </a:lnTo>
                    <a:cubicBezTo>
                      <a:pt x="16970" y="20057"/>
                      <a:pt x="15727" y="19158"/>
                      <a:pt x="14006" y="17768"/>
                    </a:cubicBezTo>
                    <a:cubicBezTo>
                      <a:pt x="13725" y="17897"/>
                      <a:pt x="13429" y="17994"/>
                      <a:pt x="13131" y="18089"/>
                    </a:cubicBezTo>
                    <a:cubicBezTo>
                      <a:pt x="12740" y="20184"/>
                      <a:pt x="12341" y="21600"/>
                      <a:pt x="12341" y="21600"/>
                    </a:cubicBezTo>
                    <a:lnTo>
                      <a:pt x="9257" y="21600"/>
                    </a:lnTo>
                    <a:cubicBezTo>
                      <a:pt x="9257" y="21600"/>
                      <a:pt x="8859" y="20187"/>
                      <a:pt x="8467" y="18098"/>
                    </a:cubicBezTo>
                    <a:cubicBezTo>
                      <a:pt x="8166" y="18003"/>
                      <a:pt x="7867" y="17907"/>
                      <a:pt x="7583" y="17777"/>
                    </a:cubicBezTo>
                    <a:cubicBezTo>
                      <a:pt x="5866" y="19163"/>
                      <a:pt x="4628" y="20057"/>
                      <a:pt x="4628" y="20057"/>
                    </a:cubicBezTo>
                    <a:lnTo>
                      <a:pt x="1543" y="16972"/>
                    </a:lnTo>
                    <a:cubicBezTo>
                      <a:pt x="1543" y="16972"/>
                      <a:pt x="2434" y="15738"/>
                      <a:pt x="3816" y="14027"/>
                    </a:cubicBezTo>
                    <a:cubicBezTo>
                      <a:pt x="3682" y="13741"/>
                      <a:pt x="3581" y="13440"/>
                      <a:pt x="3483" y="13136"/>
                    </a:cubicBezTo>
                    <a:cubicBezTo>
                      <a:pt x="1403" y="12743"/>
                      <a:pt x="0" y="12343"/>
                      <a:pt x="0" y="12343"/>
                    </a:cubicBezTo>
                    <a:lnTo>
                      <a:pt x="0" y="9257"/>
                    </a:lnTo>
                    <a:cubicBezTo>
                      <a:pt x="0" y="9257"/>
                      <a:pt x="1398" y="8860"/>
                      <a:pt x="3473" y="8469"/>
                    </a:cubicBezTo>
                    <a:cubicBezTo>
                      <a:pt x="3570" y="8160"/>
                      <a:pt x="3671" y="7856"/>
                      <a:pt x="3805" y="7565"/>
                    </a:cubicBezTo>
                    <a:cubicBezTo>
                      <a:pt x="2429" y="5858"/>
                      <a:pt x="1543" y="4629"/>
                      <a:pt x="1543" y="4629"/>
                    </a:cubicBezTo>
                    <a:lnTo>
                      <a:pt x="4628" y="1543"/>
                    </a:lnTo>
                    <a:cubicBezTo>
                      <a:pt x="4628" y="1543"/>
                      <a:pt x="5858" y="2430"/>
                      <a:pt x="7565" y="3805"/>
                    </a:cubicBezTo>
                    <a:cubicBezTo>
                      <a:pt x="7856" y="3671"/>
                      <a:pt x="8162" y="3570"/>
                      <a:pt x="8472" y="3472"/>
                    </a:cubicBezTo>
                    <a:cubicBezTo>
                      <a:pt x="8863" y="1399"/>
                      <a:pt x="9257" y="0"/>
                      <a:pt x="9257" y="0"/>
                    </a:cubicBezTo>
                    <a:lnTo>
                      <a:pt x="12341" y="0"/>
                    </a:lnTo>
                    <a:cubicBezTo>
                      <a:pt x="12341" y="0"/>
                      <a:pt x="12741" y="1404"/>
                      <a:pt x="13132" y="3482"/>
                    </a:cubicBezTo>
                    <a:cubicBezTo>
                      <a:pt x="13437" y="3581"/>
                      <a:pt x="13738" y="3681"/>
                      <a:pt x="14025" y="3814"/>
                    </a:cubicBezTo>
                    <a:cubicBezTo>
                      <a:pt x="15736" y="2434"/>
                      <a:pt x="16970" y="1543"/>
                      <a:pt x="16970" y="1543"/>
                    </a:cubicBezTo>
                    <a:lnTo>
                      <a:pt x="20056" y="4629"/>
                    </a:lnTo>
                    <a:cubicBezTo>
                      <a:pt x="20056" y="4629"/>
                      <a:pt x="19164" y="5869"/>
                      <a:pt x="17778" y="7587"/>
                    </a:cubicBezTo>
                    <a:cubicBezTo>
                      <a:pt x="17909" y="7870"/>
                      <a:pt x="18002" y="8169"/>
                      <a:pt x="18099" y="8469"/>
                    </a:cubicBezTo>
                    <a:cubicBezTo>
                      <a:pt x="20187" y="8861"/>
                      <a:pt x="21600" y="9257"/>
                      <a:pt x="21600" y="9257"/>
                    </a:cubicBezTo>
                    <a:close/>
                  </a:path>
                </a:pathLst>
              </a:custGeom>
              <a:solidFill>
                <a:schemeClr val="accent1"/>
              </a:solidFill>
              <a:ln w="12700" cap="flat">
                <a:noFill/>
                <a:miter lim="400000"/>
              </a:ln>
              <a:effectLst/>
            </p:spPr>
            <p:txBody>
              <a:bodyPr wrap="square" lIns="20092" tIns="20092" rIns="20092" bIns="20092" numCol="1" anchor="ctr">
                <a:noAutofit/>
              </a:bodyPr>
              <a:lstStyle/>
              <a:p>
                <a:pPr>
                  <a:spcBef>
                    <a:spcPts val="0"/>
                  </a:spcBef>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82" dirty="0">
                  <a:latin typeface="+mn-lt"/>
                  <a:ea typeface="+mn-ea"/>
                  <a:cs typeface="+mn-ea"/>
                  <a:sym typeface="+mn-lt"/>
                </a:endParaRPr>
              </a:p>
            </p:txBody>
          </p:sp>
        </p:grpSp>
      </p:grpSp>
      <p:grpSp>
        <p:nvGrpSpPr>
          <p:cNvPr id="81" name="组合 80">
            <a:extLst>
              <a:ext uri="{FF2B5EF4-FFF2-40B4-BE49-F238E27FC236}">
                <a16:creationId xmlns:a16="http://schemas.microsoft.com/office/drawing/2014/main" id="{7526465D-A848-1465-8ACA-696C6F041945}"/>
              </a:ext>
            </a:extLst>
          </p:cNvPr>
          <p:cNvGrpSpPr/>
          <p:nvPr/>
        </p:nvGrpSpPr>
        <p:grpSpPr>
          <a:xfrm>
            <a:off x="1178031" y="3635586"/>
            <a:ext cx="5272626" cy="965373"/>
            <a:chOff x="1178031" y="3625852"/>
            <a:chExt cx="5272626" cy="965373"/>
          </a:xfrm>
        </p:grpSpPr>
        <p:grpSp>
          <p:nvGrpSpPr>
            <p:cNvPr id="76" name="组合 75">
              <a:extLst>
                <a:ext uri="{FF2B5EF4-FFF2-40B4-BE49-F238E27FC236}">
                  <a16:creationId xmlns:a16="http://schemas.microsoft.com/office/drawing/2014/main" id="{5BA6541D-EA9E-5A3D-EDFD-8FA749511784}"/>
                </a:ext>
              </a:extLst>
            </p:cNvPr>
            <p:cNvGrpSpPr/>
            <p:nvPr/>
          </p:nvGrpSpPr>
          <p:grpSpPr>
            <a:xfrm>
              <a:off x="1806444" y="3632416"/>
              <a:ext cx="4644213" cy="958809"/>
              <a:chOff x="1806444" y="3632416"/>
              <a:chExt cx="4644213" cy="958809"/>
            </a:xfrm>
          </p:grpSpPr>
          <p:sp>
            <p:nvSpPr>
              <p:cNvPr id="46" name="文本框 45">
                <a:extLst>
                  <a:ext uri="{FF2B5EF4-FFF2-40B4-BE49-F238E27FC236}">
                    <a16:creationId xmlns:a16="http://schemas.microsoft.com/office/drawing/2014/main" id="{719A1C5D-8D3B-F00E-1E70-7A313D2603E4}"/>
                  </a:ext>
                </a:extLst>
              </p:cNvPr>
              <p:cNvSpPr txBox="1"/>
              <p:nvPr/>
            </p:nvSpPr>
            <p:spPr>
              <a:xfrm>
                <a:off x="1806444" y="3632416"/>
                <a:ext cx="1675613" cy="369332"/>
              </a:xfrm>
              <a:prstGeom prst="rect">
                <a:avLst/>
              </a:prstGeom>
              <a:noFill/>
            </p:spPr>
            <p:txBody>
              <a:bodyPr wrap="square" rtlCol="0">
                <a:spAutoFit/>
              </a:bodyPr>
              <a:lstStyle/>
              <a:p>
                <a:r>
                  <a:rPr lang="zh-CN" altLang="en-US" b="1" dirty="0">
                    <a:latin typeface="+mj-ea"/>
                    <a:ea typeface="+mj-ea"/>
                  </a:rPr>
                  <a:t>请输入标题</a:t>
                </a:r>
              </a:p>
            </p:txBody>
          </p:sp>
          <p:sp>
            <p:nvSpPr>
              <p:cNvPr id="47" name="文本占位符 5">
                <a:extLst>
                  <a:ext uri="{FF2B5EF4-FFF2-40B4-BE49-F238E27FC236}">
                    <a16:creationId xmlns:a16="http://schemas.microsoft.com/office/drawing/2014/main" id="{D019EA0C-AE62-33A2-64D3-0C99BCEF6744}"/>
                  </a:ext>
                </a:extLst>
              </p:cNvPr>
              <p:cNvSpPr txBox="1">
                <a:spLocks/>
              </p:cNvSpPr>
              <p:nvPr/>
            </p:nvSpPr>
            <p:spPr>
              <a:xfrm>
                <a:off x="1806444" y="3976313"/>
                <a:ext cx="4644213" cy="61491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endParaRPr lang="en-GB" altLang="zh-CN" sz="1200" dirty="0">
                  <a:latin typeface="+mn-ea"/>
                </a:endParaRPr>
              </a:p>
            </p:txBody>
          </p:sp>
        </p:grpSp>
        <p:grpSp>
          <p:nvGrpSpPr>
            <p:cNvPr id="72" name="组合 71">
              <a:extLst>
                <a:ext uri="{FF2B5EF4-FFF2-40B4-BE49-F238E27FC236}">
                  <a16:creationId xmlns:a16="http://schemas.microsoft.com/office/drawing/2014/main" id="{0C4A1404-956F-9551-033C-A6B8289A2E28}"/>
                </a:ext>
              </a:extLst>
            </p:cNvPr>
            <p:cNvGrpSpPr/>
            <p:nvPr/>
          </p:nvGrpSpPr>
          <p:grpSpPr>
            <a:xfrm>
              <a:off x="1178031" y="3625852"/>
              <a:ext cx="686219" cy="617623"/>
              <a:chOff x="1178031" y="3625852"/>
              <a:chExt cx="686219" cy="617623"/>
            </a:xfrm>
          </p:grpSpPr>
          <p:grpSp>
            <p:nvGrpSpPr>
              <p:cNvPr id="55" name="组合 54">
                <a:extLst>
                  <a:ext uri="{FF2B5EF4-FFF2-40B4-BE49-F238E27FC236}">
                    <a16:creationId xmlns:a16="http://schemas.microsoft.com/office/drawing/2014/main" id="{F071D80F-E71C-66D8-6D0E-82186D258BDD}"/>
                  </a:ext>
                </a:extLst>
              </p:cNvPr>
              <p:cNvGrpSpPr/>
              <p:nvPr/>
            </p:nvGrpSpPr>
            <p:grpSpPr>
              <a:xfrm>
                <a:off x="1178031" y="3625852"/>
                <a:ext cx="686219" cy="617623"/>
                <a:chOff x="6487966" y="-10199873"/>
                <a:chExt cx="5370950" cy="4834056"/>
              </a:xfrm>
            </p:grpSpPr>
            <p:sp>
              <p:nvSpPr>
                <p:cNvPr id="56" name="任意多边形: 形状 55">
                  <a:extLst>
                    <a:ext uri="{FF2B5EF4-FFF2-40B4-BE49-F238E27FC236}">
                      <a16:creationId xmlns:a16="http://schemas.microsoft.com/office/drawing/2014/main" id="{BAC84D9F-234E-8E46-8122-2BD12602BFD8}"/>
                    </a:ext>
                  </a:extLst>
                </p:cNvPr>
                <p:cNvSpPr/>
                <p:nvPr userDrawn="1"/>
              </p:nvSpPr>
              <p:spPr>
                <a:xfrm rot="2700000">
                  <a:off x="7730747" y="-9493986"/>
                  <a:ext cx="3548695" cy="4707643"/>
                </a:xfrm>
                <a:custGeom>
                  <a:avLst/>
                  <a:gdLst>
                    <a:gd name="connsiteX0" fmla="*/ 0 w 2390171"/>
                    <a:gd name="connsiteY0" fmla="*/ 0 h 3170764"/>
                    <a:gd name="connsiteX1" fmla="*/ 807167 w 2390171"/>
                    <a:gd name="connsiteY1" fmla="*/ 0 h 3170764"/>
                    <a:gd name="connsiteX2" fmla="*/ 2390171 w 2390171"/>
                    <a:gd name="connsiteY2" fmla="*/ 1585382 h 3170764"/>
                    <a:gd name="connsiteX3" fmla="*/ 807167 w 2390171"/>
                    <a:gd name="connsiteY3" fmla="*/ 3170764 h 3170764"/>
                    <a:gd name="connsiteX4" fmla="*/ 1 w 2390171"/>
                    <a:gd name="connsiteY4" fmla="*/ 3170764 h 31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171" h="3170764">
                      <a:moveTo>
                        <a:pt x="0" y="0"/>
                      </a:moveTo>
                      <a:lnTo>
                        <a:pt x="807167" y="0"/>
                      </a:lnTo>
                      <a:lnTo>
                        <a:pt x="2390171" y="1585382"/>
                      </a:lnTo>
                      <a:lnTo>
                        <a:pt x="807167" y="3170764"/>
                      </a:lnTo>
                      <a:lnTo>
                        <a:pt x="1" y="3170764"/>
                      </a:lnTo>
                      <a:close/>
                    </a:path>
                  </a:pathLst>
                </a:custGeom>
                <a:solidFill>
                  <a:schemeClr val="accent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7" name="图片 56">
                  <a:extLst>
                    <a:ext uri="{FF2B5EF4-FFF2-40B4-BE49-F238E27FC236}">
                      <a16:creationId xmlns:a16="http://schemas.microsoft.com/office/drawing/2014/main" id="{B1E7901C-3B7B-3AFA-8987-C11FD7434E1E}"/>
                    </a:ext>
                  </a:extLst>
                </p:cNvPr>
                <p:cNvPicPr>
                  <a:picLocks noChangeAspect="1"/>
                </p:cNvPicPr>
                <p:nvPr userDrawn="1"/>
              </p:nvPicPr>
              <p:blipFill>
                <a:blip r:embed="rId2"/>
                <a:srcRect l="4502" t="37438" r="43367" b="10051"/>
                <a:stretch>
                  <a:fillRect/>
                </a:stretch>
              </p:blipFill>
              <p:spPr>
                <a:xfrm>
                  <a:off x="6577646" y="-10059224"/>
                  <a:ext cx="4176201" cy="4176207"/>
                </a:xfrm>
                <a:custGeom>
                  <a:avLst/>
                  <a:gdLst>
                    <a:gd name="connsiteX0" fmla="*/ 3328805 w 4176204"/>
                    <a:gd name="connsiteY0" fmla="*/ 0 h 4176206"/>
                    <a:gd name="connsiteX1" fmla="*/ 4176204 w 4176204"/>
                    <a:gd name="connsiteY1" fmla="*/ 847400 h 4176206"/>
                    <a:gd name="connsiteX2" fmla="*/ 4173708 w 4176204"/>
                    <a:gd name="connsiteY2" fmla="*/ 4173710 h 4176206"/>
                    <a:gd name="connsiteX3" fmla="*/ 847399 w 4176204"/>
                    <a:gd name="connsiteY3" fmla="*/ 4176206 h 4176206"/>
                    <a:gd name="connsiteX4" fmla="*/ 0 w 4176204"/>
                    <a:gd name="connsiteY4" fmla="*/ 3328808 h 4176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204" h="4176206">
                      <a:moveTo>
                        <a:pt x="3328805" y="0"/>
                      </a:moveTo>
                      <a:lnTo>
                        <a:pt x="4176204" y="847400"/>
                      </a:lnTo>
                      <a:lnTo>
                        <a:pt x="4173708" y="4173710"/>
                      </a:lnTo>
                      <a:lnTo>
                        <a:pt x="847399" y="4176206"/>
                      </a:lnTo>
                      <a:lnTo>
                        <a:pt x="0" y="3328808"/>
                      </a:lnTo>
                      <a:close/>
                    </a:path>
                  </a:pathLst>
                </a:custGeom>
                <a:ln w="12700">
                  <a:solidFill>
                    <a:schemeClr val="tx1"/>
                  </a:solidFill>
                </a:ln>
              </p:spPr>
            </p:pic>
            <p:sp>
              <p:nvSpPr>
                <p:cNvPr id="58" name="矩形 57">
                  <a:extLst>
                    <a:ext uri="{FF2B5EF4-FFF2-40B4-BE49-F238E27FC236}">
                      <a16:creationId xmlns:a16="http://schemas.microsoft.com/office/drawing/2014/main" id="{D0374275-A441-8519-0F25-D8F23645FBA5}"/>
                    </a:ext>
                  </a:extLst>
                </p:cNvPr>
                <p:cNvSpPr/>
                <p:nvPr userDrawn="1"/>
              </p:nvSpPr>
              <p:spPr>
                <a:xfrm flipH="1">
                  <a:off x="6487966" y="-10199873"/>
                  <a:ext cx="3386123" cy="34191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n>
                      <a:solidFill>
                        <a:sysClr val="windowText" lastClr="000000"/>
                      </a:solidFill>
                    </a:ln>
                    <a:solidFill>
                      <a:schemeClr val="tx1"/>
                    </a:solidFill>
                  </a:endParaRPr>
                </a:p>
              </p:txBody>
            </p:sp>
          </p:grpSp>
          <p:sp>
            <p:nvSpPr>
              <p:cNvPr id="69" name="Shape 55314">
                <a:extLst>
                  <a:ext uri="{FF2B5EF4-FFF2-40B4-BE49-F238E27FC236}">
                    <a16:creationId xmlns:a16="http://schemas.microsoft.com/office/drawing/2014/main" id="{1B2D7F81-4DE0-D089-AAAA-7423A9E6CAD1}"/>
                  </a:ext>
                </a:extLst>
              </p:cNvPr>
              <p:cNvSpPr/>
              <p:nvPr/>
            </p:nvSpPr>
            <p:spPr>
              <a:xfrm>
                <a:off x="1258727" y="3708903"/>
                <a:ext cx="251682" cy="25231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730" y="15723"/>
                    </a:lnTo>
                    <a:lnTo>
                      <a:pt x="5834" y="19822"/>
                    </a:lnTo>
                    <a:cubicBezTo>
                      <a:pt x="5834" y="19822"/>
                      <a:pt x="0" y="21600"/>
                      <a:pt x="0" y="21600"/>
                    </a:cubicBezTo>
                    <a:close/>
                    <a:moveTo>
                      <a:pt x="6506" y="19151"/>
                    </a:moveTo>
                    <a:lnTo>
                      <a:pt x="2402" y="15052"/>
                    </a:lnTo>
                    <a:lnTo>
                      <a:pt x="14384" y="3102"/>
                    </a:lnTo>
                    <a:lnTo>
                      <a:pt x="18490" y="7198"/>
                    </a:lnTo>
                    <a:cubicBezTo>
                      <a:pt x="18490" y="7198"/>
                      <a:pt x="6506" y="19151"/>
                      <a:pt x="6506" y="19151"/>
                    </a:cubicBezTo>
                    <a:close/>
                    <a:moveTo>
                      <a:pt x="19175" y="6514"/>
                    </a:moveTo>
                    <a:lnTo>
                      <a:pt x="15069" y="2417"/>
                    </a:lnTo>
                    <a:lnTo>
                      <a:pt x="17493" y="0"/>
                    </a:lnTo>
                    <a:lnTo>
                      <a:pt x="21600" y="4097"/>
                    </a:lnTo>
                    <a:cubicBezTo>
                      <a:pt x="21600" y="4097"/>
                      <a:pt x="19175" y="6514"/>
                      <a:pt x="19175" y="6514"/>
                    </a:cubicBezTo>
                    <a:close/>
                  </a:path>
                </a:pathLst>
              </a:custGeom>
              <a:solidFill>
                <a:schemeClr val="accent2"/>
              </a:solidFill>
              <a:ln w="12700" cap="flat">
                <a:noFill/>
                <a:miter lim="400000"/>
              </a:ln>
              <a:effectLst/>
            </p:spPr>
            <p:txBody>
              <a:bodyPr wrap="square" lIns="20092" tIns="20092" rIns="20092" bIns="20092" numCol="1" anchor="ctr">
                <a:noAutofit/>
              </a:bodyPr>
              <a:lstStyle/>
              <a:p>
                <a:pPr>
                  <a:spcBef>
                    <a:spcPts val="0"/>
                  </a:spcBef>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82">
                  <a:latin typeface="+mn-lt"/>
                  <a:ea typeface="+mn-ea"/>
                  <a:cs typeface="+mn-ea"/>
                  <a:sym typeface="+mn-lt"/>
                </a:endParaRPr>
              </a:p>
            </p:txBody>
          </p:sp>
        </p:grpSp>
      </p:grpSp>
      <p:grpSp>
        <p:nvGrpSpPr>
          <p:cNvPr id="82" name="组合 81">
            <a:extLst>
              <a:ext uri="{FF2B5EF4-FFF2-40B4-BE49-F238E27FC236}">
                <a16:creationId xmlns:a16="http://schemas.microsoft.com/office/drawing/2014/main" id="{6F900D08-46DB-C90D-91DA-AFE8BF17C8B7}"/>
              </a:ext>
            </a:extLst>
          </p:cNvPr>
          <p:cNvGrpSpPr/>
          <p:nvPr/>
        </p:nvGrpSpPr>
        <p:grpSpPr>
          <a:xfrm>
            <a:off x="1189134" y="4863840"/>
            <a:ext cx="5261523" cy="949159"/>
            <a:chOff x="1189134" y="4863840"/>
            <a:chExt cx="5261523" cy="949159"/>
          </a:xfrm>
        </p:grpSpPr>
        <p:grpSp>
          <p:nvGrpSpPr>
            <p:cNvPr id="75" name="组合 74">
              <a:extLst>
                <a:ext uri="{FF2B5EF4-FFF2-40B4-BE49-F238E27FC236}">
                  <a16:creationId xmlns:a16="http://schemas.microsoft.com/office/drawing/2014/main" id="{6E12E53A-36BA-654A-496A-2833B58BE508}"/>
                </a:ext>
              </a:extLst>
            </p:cNvPr>
            <p:cNvGrpSpPr/>
            <p:nvPr/>
          </p:nvGrpSpPr>
          <p:grpSpPr>
            <a:xfrm>
              <a:off x="1806444" y="4876287"/>
              <a:ext cx="4644213" cy="936712"/>
              <a:chOff x="1806444" y="4876287"/>
              <a:chExt cx="4644213" cy="936712"/>
            </a:xfrm>
          </p:grpSpPr>
          <p:sp>
            <p:nvSpPr>
              <p:cNvPr id="48" name="文本框 47">
                <a:extLst>
                  <a:ext uri="{FF2B5EF4-FFF2-40B4-BE49-F238E27FC236}">
                    <a16:creationId xmlns:a16="http://schemas.microsoft.com/office/drawing/2014/main" id="{123B5B4E-2040-3F7D-1D54-932481F8BC2D}"/>
                  </a:ext>
                </a:extLst>
              </p:cNvPr>
              <p:cNvSpPr txBox="1"/>
              <p:nvPr/>
            </p:nvSpPr>
            <p:spPr>
              <a:xfrm>
                <a:off x="1806444" y="4876287"/>
                <a:ext cx="1675613" cy="369332"/>
              </a:xfrm>
              <a:prstGeom prst="rect">
                <a:avLst/>
              </a:prstGeom>
              <a:noFill/>
            </p:spPr>
            <p:txBody>
              <a:bodyPr wrap="square" rtlCol="0">
                <a:spAutoFit/>
              </a:bodyPr>
              <a:lstStyle/>
              <a:p>
                <a:r>
                  <a:rPr lang="zh-CN" altLang="en-US" b="1" dirty="0">
                    <a:latin typeface="+mj-ea"/>
                    <a:ea typeface="+mj-ea"/>
                  </a:rPr>
                  <a:t>请输入标题</a:t>
                </a:r>
              </a:p>
            </p:txBody>
          </p:sp>
          <p:sp>
            <p:nvSpPr>
              <p:cNvPr id="49" name="文本占位符 5">
                <a:extLst>
                  <a:ext uri="{FF2B5EF4-FFF2-40B4-BE49-F238E27FC236}">
                    <a16:creationId xmlns:a16="http://schemas.microsoft.com/office/drawing/2014/main" id="{A1778107-6B60-BEBF-5E18-9E95B1C347D1}"/>
                  </a:ext>
                </a:extLst>
              </p:cNvPr>
              <p:cNvSpPr txBox="1">
                <a:spLocks/>
              </p:cNvSpPr>
              <p:nvPr/>
            </p:nvSpPr>
            <p:spPr>
              <a:xfrm>
                <a:off x="1806444" y="5198087"/>
                <a:ext cx="4644213" cy="61491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endParaRPr lang="en-GB" altLang="zh-CN" sz="1200" dirty="0">
                  <a:latin typeface="+mn-ea"/>
                </a:endParaRPr>
              </a:p>
            </p:txBody>
          </p:sp>
        </p:grpSp>
        <p:grpSp>
          <p:nvGrpSpPr>
            <p:cNvPr id="73" name="组合 72">
              <a:extLst>
                <a:ext uri="{FF2B5EF4-FFF2-40B4-BE49-F238E27FC236}">
                  <a16:creationId xmlns:a16="http://schemas.microsoft.com/office/drawing/2014/main" id="{28C673C0-291B-D2B0-9DF6-54ACD56AB0E1}"/>
                </a:ext>
              </a:extLst>
            </p:cNvPr>
            <p:cNvGrpSpPr/>
            <p:nvPr/>
          </p:nvGrpSpPr>
          <p:grpSpPr>
            <a:xfrm>
              <a:off x="1189134" y="4863840"/>
              <a:ext cx="686219" cy="617623"/>
              <a:chOff x="1189134" y="4863840"/>
              <a:chExt cx="686219" cy="617623"/>
            </a:xfrm>
          </p:grpSpPr>
          <p:grpSp>
            <p:nvGrpSpPr>
              <p:cNvPr id="51" name="组合 50">
                <a:extLst>
                  <a:ext uri="{FF2B5EF4-FFF2-40B4-BE49-F238E27FC236}">
                    <a16:creationId xmlns:a16="http://schemas.microsoft.com/office/drawing/2014/main" id="{4403C039-0496-CC85-6C80-C91A88D3C1E8}"/>
                  </a:ext>
                </a:extLst>
              </p:cNvPr>
              <p:cNvGrpSpPr/>
              <p:nvPr/>
            </p:nvGrpSpPr>
            <p:grpSpPr>
              <a:xfrm>
                <a:off x="1189134" y="4863840"/>
                <a:ext cx="686219" cy="617623"/>
                <a:chOff x="6487966" y="-10199873"/>
                <a:chExt cx="5370950" cy="4834056"/>
              </a:xfrm>
            </p:grpSpPr>
            <p:sp>
              <p:nvSpPr>
                <p:cNvPr id="52" name="任意多边形: 形状 51">
                  <a:extLst>
                    <a:ext uri="{FF2B5EF4-FFF2-40B4-BE49-F238E27FC236}">
                      <a16:creationId xmlns:a16="http://schemas.microsoft.com/office/drawing/2014/main" id="{6F547A92-5D26-A75E-0590-1C0B1EF20939}"/>
                    </a:ext>
                  </a:extLst>
                </p:cNvPr>
                <p:cNvSpPr/>
                <p:nvPr userDrawn="1"/>
              </p:nvSpPr>
              <p:spPr>
                <a:xfrm rot="2700000">
                  <a:off x="7730747" y="-9493986"/>
                  <a:ext cx="3548695" cy="4707643"/>
                </a:xfrm>
                <a:custGeom>
                  <a:avLst/>
                  <a:gdLst>
                    <a:gd name="connsiteX0" fmla="*/ 0 w 2390171"/>
                    <a:gd name="connsiteY0" fmla="*/ 0 h 3170764"/>
                    <a:gd name="connsiteX1" fmla="*/ 807167 w 2390171"/>
                    <a:gd name="connsiteY1" fmla="*/ 0 h 3170764"/>
                    <a:gd name="connsiteX2" fmla="*/ 2390171 w 2390171"/>
                    <a:gd name="connsiteY2" fmla="*/ 1585382 h 3170764"/>
                    <a:gd name="connsiteX3" fmla="*/ 807167 w 2390171"/>
                    <a:gd name="connsiteY3" fmla="*/ 3170764 h 3170764"/>
                    <a:gd name="connsiteX4" fmla="*/ 1 w 2390171"/>
                    <a:gd name="connsiteY4" fmla="*/ 3170764 h 31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171" h="3170764">
                      <a:moveTo>
                        <a:pt x="0" y="0"/>
                      </a:moveTo>
                      <a:lnTo>
                        <a:pt x="807167" y="0"/>
                      </a:lnTo>
                      <a:lnTo>
                        <a:pt x="2390171" y="1585382"/>
                      </a:lnTo>
                      <a:lnTo>
                        <a:pt x="807167" y="3170764"/>
                      </a:lnTo>
                      <a:lnTo>
                        <a:pt x="1" y="3170764"/>
                      </a:lnTo>
                      <a:close/>
                    </a:path>
                  </a:pathLst>
                </a:custGeom>
                <a:solidFill>
                  <a:schemeClr val="accent5"/>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3" name="图片 52">
                  <a:extLst>
                    <a:ext uri="{FF2B5EF4-FFF2-40B4-BE49-F238E27FC236}">
                      <a16:creationId xmlns:a16="http://schemas.microsoft.com/office/drawing/2014/main" id="{33A48939-25E0-EC33-9E9F-39A1D1B1ECD7}"/>
                    </a:ext>
                  </a:extLst>
                </p:cNvPr>
                <p:cNvPicPr>
                  <a:picLocks noChangeAspect="1"/>
                </p:cNvPicPr>
                <p:nvPr userDrawn="1"/>
              </p:nvPicPr>
              <p:blipFill>
                <a:blip r:embed="rId2"/>
                <a:srcRect l="4502" t="37438" r="43367" b="10051"/>
                <a:stretch>
                  <a:fillRect/>
                </a:stretch>
              </p:blipFill>
              <p:spPr>
                <a:xfrm>
                  <a:off x="6540671" y="-10059225"/>
                  <a:ext cx="4176201" cy="4176205"/>
                </a:xfrm>
                <a:custGeom>
                  <a:avLst/>
                  <a:gdLst>
                    <a:gd name="connsiteX0" fmla="*/ 3328805 w 4176204"/>
                    <a:gd name="connsiteY0" fmla="*/ 0 h 4176206"/>
                    <a:gd name="connsiteX1" fmla="*/ 4176204 w 4176204"/>
                    <a:gd name="connsiteY1" fmla="*/ 847400 h 4176206"/>
                    <a:gd name="connsiteX2" fmla="*/ 4173708 w 4176204"/>
                    <a:gd name="connsiteY2" fmla="*/ 4173710 h 4176206"/>
                    <a:gd name="connsiteX3" fmla="*/ 847399 w 4176204"/>
                    <a:gd name="connsiteY3" fmla="*/ 4176206 h 4176206"/>
                    <a:gd name="connsiteX4" fmla="*/ 0 w 4176204"/>
                    <a:gd name="connsiteY4" fmla="*/ 3328808 h 4176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204" h="4176206">
                      <a:moveTo>
                        <a:pt x="3328805" y="0"/>
                      </a:moveTo>
                      <a:lnTo>
                        <a:pt x="4176204" y="847400"/>
                      </a:lnTo>
                      <a:lnTo>
                        <a:pt x="4173708" y="4173710"/>
                      </a:lnTo>
                      <a:lnTo>
                        <a:pt x="847399" y="4176206"/>
                      </a:lnTo>
                      <a:lnTo>
                        <a:pt x="0" y="3328808"/>
                      </a:lnTo>
                      <a:close/>
                    </a:path>
                  </a:pathLst>
                </a:custGeom>
                <a:ln w="12700">
                  <a:solidFill>
                    <a:schemeClr val="tx1"/>
                  </a:solidFill>
                </a:ln>
              </p:spPr>
            </p:pic>
            <p:sp>
              <p:nvSpPr>
                <p:cNvPr id="54" name="矩形 53">
                  <a:extLst>
                    <a:ext uri="{FF2B5EF4-FFF2-40B4-BE49-F238E27FC236}">
                      <a16:creationId xmlns:a16="http://schemas.microsoft.com/office/drawing/2014/main" id="{77CEA5C3-9ECE-40FC-F777-B6A8A524242F}"/>
                    </a:ext>
                  </a:extLst>
                </p:cNvPr>
                <p:cNvSpPr/>
                <p:nvPr userDrawn="1"/>
              </p:nvSpPr>
              <p:spPr>
                <a:xfrm flipH="1">
                  <a:off x="6487966" y="-10199873"/>
                  <a:ext cx="3386123" cy="34191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n>
                      <a:solidFill>
                        <a:sysClr val="windowText" lastClr="000000"/>
                      </a:solidFill>
                    </a:ln>
                    <a:solidFill>
                      <a:schemeClr val="tx1"/>
                    </a:solidFill>
                  </a:endParaRPr>
                </a:p>
              </p:txBody>
            </p:sp>
          </p:grpSp>
          <p:sp>
            <p:nvSpPr>
              <p:cNvPr id="70" name="Shape 55320">
                <a:extLst>
                  <a:ext uri="{FF2B5EF4-FFF2-40B4-BE49-F238E27FC236}">
                    <a16:creationId xmlns:a16="http://schemas.microsoft.com/office/drawing/2014/main" id="{4238B152-C4C9-38EB-A891-C6B443DB874D}"/>
                  </a:ext>
                </a:extLst>
              </p:cNvPr>
              <p:cNvSpPr/>
              <p:nvPr/>
            </p:nvSpPr>
            <p:spPr>
              <a:xfrm>
                <a:off x="1278843" y="4934347"/>
                <a:ext cx="253209" cy="253212"/>
              </a:xfrm>
              <a:custGeom>
                <a:avLst/>
                <a:gdLst/>
                <a:ahLst/>
                <a:cxnLst>
                  <a:cxn ang="0">
                    <a:pos x="wd2" y="hd2"/>
                  </a:cxn>
                  <a:cxn ang="5400000">
                    <a:pos x="wd2" y="hd2"/>
                  </a:cxn>
                  <a:cxn ang="10800000">
                    <a:pos x="wd2" y="hd2"/>
                  </a:cxn>
                  <a:cxn ang="16200000">
                    <a:pos x="wd2" y="hd2"/>
                  </a:cxn>
                </a:cxnLst>
                <a:rect l="0" t="0" r="r" b="b"/>
                <a:pathLst>
                  <a:path w="21600" h="21600" extrusionOk="0">
                    <a:moveTo>
                      <a:pt x="21600" y="14362"/>
                    </a:moveTo>
                    <a:lnTo>
                      <a:pt x="21600" y="21600"/>
                    </a:lnTo>
                    <a:lnTo>
                      <a:pt x="14363" y="21600"/>
                    </a:lnTo>
                    <a:lnTo>
                      <a:pt x="16564" y="19398"/>
                    </a:lnTo>
                    <a:lnTo>
                      <a:pt x="10772" y="13606"/>
                    </a:lnTo>
                    <a:lnTo>
                      <a:pt x="5007" y="19370"/>
                    </a:lnTo>
                    <a:lnTo>
                      <a:pt x="7237" y="21600"/>
                    </a:lnTo>
                    <a:lnTo>
                      <a:pt x="0" y="21600"/>
                    </a:lnTo>
                    <a:lnTo>
                      <a:pt x="0" y="14362"/>
                    </a:lnTo>
                    <a:lnTo>
                      <a:pt x="2716" y="17079"/>
                    </a:lnTo>
                    <a:lnTo>
                      <a:pt x="8480" y="11314"/>
                    </a:lnTo>
                    <a:lnTo>
                      <a:pt x="2202" y="5036"/>
                    </a:lnTo>
                    <a:lnTo>
                      <a:pt x="0" y="7238"/>
                    </a:lnTo>
                    <a:lnTo>
                      <a:pt x="0" y="0"/>
                    </a:lnTo>
                    <a:lnTo>
                      <a:pt x="7237" y="0"/>
                    </a:lnTo>
                    <a:lnTo>
                      <a:pt x="4495" y="2742"/>
                    </a:lnTo>
                    <a:lnTo>
                      <a:pt x="10774" y="9021"/>
                    </a:lnTo>
                    <a:lnTo>
                      <a:pt x="17079" y="2716"/>
                    </a:lnTo>
                    <a:lnTo>
                      <a:pt x="14363" y="0"/>
                    </a:lnTo>
                    <a:lnTo>
                      <a:pt x="21600" y="0"/>
                    </a:lnTo>
                    <a:lnTo>
                      <a:pt x="21600" y="7238"/>
                    </a:lnTo>
                    <a:lnTo>
                      <a:pt x="19370" y="5008"/>
                    </a:lnTo>
                    <a:lnTo>
                      <a:pt x="13065" y="11312"/>
                    </a:lnTo>
                    <a:lnTo>
                      <a:pt x="18858" y="17105"/>
                    </a:lnTo>
                    <a:cubicBezTo>
                      <a:pt x="18858" y="17105"/>
                      <a:pt x="21600" y="14362"/>
                      <a:pt x="21600" y="14362"/>
                    </a:cubicBezTo>
                    <a:close/>
                  </a:path>
                </a:pathLst>
              </a:custGeom>
              <a:solidFill>
                <a:schemeClr val="accent5"/>
              </a:solidFill>
              <a:ln w="12700" cap="flat">
                <a:noFill/>
                <a:miter lim="400000"/>
              </a:ln>
              <a:effectLst/>
            </p:spPr>
            <p:txBody>
              <a:bodyPr wrap="square" lIns="20092" tIns="20092" rIns="20092" bIns="20092" numCol="1" anchor="ctr">
                <a:noAutofit/>
              </a:bodyPr>
              <a:lstStyle/>
              <a:p>
                <a:pPr>
                  <a:spcBef>
                    <a:spcPts val="0"/>
                  </a:spcBef>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82">
                  <a:latin typeface="+mn-lt"/>
                  <a:ea typeface="+mn-ea"/>
                  <a:cs typeface="+mn-ea"/>
                  <a:sym typeface="+mn-lt"/>
                </a:endParaRPr>
              </a:p>
            </p:txBody>
          </p:sp>
        </p:grpSp>
      </p:grpSp>
    </p:spTree>
    <p:extLst>
      <p:ext uri="{BB962C8B-B14F-4D97-AF65-F5344CB8AC3E}">
        <p14:creationId xmlns:p14="http://schemas.microsoft.com/office/powerpoint/2010/main" val="11975397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hape 34743">
            <a:extLst>
              <a:ext uri="{FF2B5EF4-FFF2-40B4-BE49-F238E27FC236}">
                <a16:creationId xmlns:a16="http://schemas.microsoft.com/office/drawing/2014/main" id="{7CCC6415-275C-B03A-140D-6C516986B9B3}"/>
              </a:ext>
            </a:extLst>
          </p:cNvPr>
          <p:cNvSpPr/>
          <p:nvPr/>
        </p:nvSpPr>
        <p:spPr>
          <a:xfrm>
            <a:off x="5174912" y="3380727"/>
            <a:ext cx="5028245" cy="2339519"/>
          </a:xfrm>
          <a:custGeom>
            <a:avLst/>
            <a:gdLst/>
            <a:ahLst/>
            <a:cxnLst>
              <a:cxn ang="0">
                <a:pos x="wd2" y="hd2"/>
              </a:cxn>
              <a:cxn ang="5400000">
                <a:pos x="wd2" y="hd2"/>
              </a:cxn>
              <a:cxn ang="10800000">
                <a:pos x="wd2" y="hd2"/>
              </a:cxn>
              <a:cxn ang="16200000">
                <a:pos x="wd2" y="hd2"/>
              </a:cxn>
            </a:cxnLst>
            <a:rect l="0" t="0" r="r" b="b"/>
            <a:pathLst>
              <a:path w="21595" h="21591" extrusionOk="0">
                <a:moveTo>
                  <a:pt x="2165" y="0"/>
                </a:moveTo>
                <a:cubicBezTo>
                  <a:pt x="2162" y="1"/>
                  <a:pt x="2160" y="3"/>
                  <a:pt x="2157" y="3"/>
                </a:cubicBezTo>
                <a:cubicBezTo>
                  <a:pt x="2060" y="7"/>
                  <a:pt x="1962" y="20"/>
                  <a:pt x="1868" y="56"/>
                </a:cubicBezTo>
                <a:cubicBezTo>
                  <a:pt x="1334" y="257"/>
                  <a:pt x="865" y="853"/>
                  <a:pt x="531" y="1695"/>
                </a:cubicBezTo>
                <a:cubicBezTo>
                  <a:pt x="191" y="2556"/>
                  <a:pt x="-4" y="3661"/>
                  <a:pt x="1" y="4851"/>
                </a:cubicBezTo>
                <a:cubicBezTo>
                  <a:pt x="10" y="7431"/>
                  <a:pt x="957" y="9520"/>
                  <a:pt x="2139" y="9622"/>
                </a:cubicBezTo>
                <a:lnTo>
                  <a:pt x="2139" y="9628"/>
                </a:lnTo>
                <a:cubicBezTo>
                  <a:pt x="6802" y="9630"/>
                  <a:pt x="11464" y="9631"/>
                  <a:pt x="16127" y="9628"/>
                </a:cubicBezTo>
                <a:cubicBezTo>
                  <a:pt x="16886" y="9628"/>
                  <a:pt x="17646" y="9617"/>
                  <a:pt x="18405" y="9625"/>
                </a:cubicBezTo>
                <a:cubicBezTo>
                  <a:pt x="19694" y="9640"/>
                  <a:pt x="20740" y="11914"/>
                  <a:pt x="20738" y="14690"/>
                </a:cubicBezTo>
                <a:cubicBezTo>
                  <a:pt x="20737" y="17460"/>
                  <a:pt x="19696" y="19701"/>
                  <a:pt x="18417" y="19746"/>
                </a:cubicBezTo>
                <a:cubicBezTo>
                  <a:pt x="18045" y="19760"/>
                  <a:pt x="17692" y="19591"/>
                  <a:pt x="17376" y="19271"/>
                </a:cubicBezTo>
                <a:cubicBezTo>
                  <a:pt x="17064" y="18957"/>
                  <a:pt x="16790" y="18499"/>
                  <a:pt x="16572" y="17937"/>
                </a:cubicBezTo>
                <a:lnTo>
                  <a:pt x="15855" y="18946"/>
                </a:lnTo>
                <a:cubicBezTo>
                  <a:pt x="16152" y="19756"/>
                  <a:pt x="16530" y="20421"/>
                  <a:pt x="16963" y="20881"/>
                </a:cubicBezTo>
                <a:cubicBezTo>
                  <a:pt x="17397" y="21342"/>
                  <a:pt x="17885" y="21600"/>
                  <a:pt x="18401" y="21591"/>
                </a:cubicBezTo>
                <a:cubicBezTo>
                  <a:pt x="18401" y="21566"/>
                  <a:pt x="18401" y="21540"/>
                  <a:pt x="18401" y="21515"/>
                </a:cubicBezTo>
                <a:cubicBezTo>
                  <a:pt x="18401" y="21489"/>
                  <a:pt x="18402" y="21464"/>
                  <a:pt x="18402" y="21439"/>
                </a:cubicBezTo>
                <a:cubicBezTo>
                  <a:pt x="18402" y="21464"/>
                  <a:pt x="18402" y="21489"/>
                  <a:pt x="18402" y="21515"/>
                </a:cubicBezTo>
                <a:cubicBezTo>
                  <a:pt x="18402" y="21540"/>
                  <a:pt x="18402" y="21566"/>
                  <a:pt x="18402" y="21591"/>
                </a:cubicBezTo>
                <a:cubicBezTo>
                  <a:pt x="20162" y="21578"/>
                  <a:pt x="21596" y="18492"/>
                  <a:pt x="21595" y="14690"/>
                </a:cubicBezTo>
                <a:cubicBezTo>
                  <a:pt x="21595" y="11215"/>
                  <a:pt x="20394" y="8331"/>
                  <a:pt x="18837" y="7854"/>
                </a:cubicBezTo>
                <a:cubicBezTo>
                  <a:pt x="18688" y="7808"/>
                  <a:pt x="18381" y="7789"/>
                  <a:pt x="18381" y="7789"/>
                </a:cubicBezTo>
                <a:lnTo>
                  <a:pt x="2139" y="7789"/>
                </a:lnTo>
                <a:cubicBezTo>
                  <a:pt x="1419" y="7686"/>
                  <a:pt x="861" y="6420"/>
                  <a:pt x="858" y="4851"/>
                </a:cubicBezTo>
                <a:cubicBezTo>
                  <a:pt x="854" y="3263"/>
                  <a:pt x="1436" y="1972"/>
                  <a:pt x="2165" y="1892"/>
                </a:cubicBezTo>
                <a:lnTo>
                  <a:pt x="2165" y="1903"/>
                </a:lnTo>
                <a:cubicBezTo>
                  <a:pt x="2478" y="1889"/>
                  <a:pt x="2770" y="2108"/>
                  <a:pt x="3003" y="2487"/>
                </a:cubicBezTo>
                <a:cubicBezTo>
                  <a:pt x="3236" y="2866"/>
                  <a:pt x="3409" y="3401"/>
                  <a:pt x="3490" y="4024"/>
                </a:cubicBezTo>
                <a:lnTo>
                  <a:pt x="4252" y="3082"/>
                </a:lnTo>
                <a:cubicBezTo>
                  <a:pt x="4090" y="2180"/>
                  <a:pt x="3806" y="1410"/>
                  <a:pt x="3444" y="865"/>
                </a:cubicBezTo>
                <a:cubicBezTo>
                  <a:pt x="3081" y="320"/>
                  <a:pt x="2639" y="1"/>
                  <a:pt x="2165" y="3"/>
                </a:cubicBezTo>
                <a:lnTo>
                  <a:pt x="2165" y="0"/>
                </a:lnTo>
                <a:close/>
              </a:path>
            </a:pathLst>
          </a:custGeom>
          <a:pattFill prst="ltDnDiag">
            <a:fgClr>
              <a:schemeClr val="tx1"/>
            </a:fgClr>
            <a:bgClr>
              <a:schemeClr val="bg1"/>
            </a:bgClr>
          </a:pattFill>
          <a:ln w="19050" cap="flat">
            <a:solidFill>
              <a:schemeClr val="tx1"/>
            </a:solidFill>
            <a:miter lim="400000"/>
          </a:ln>
          <a:effectLst/>
        </p:spPr>
        <p:txBody>
          <a:bodyPr wrap="square" lIns="20092" tIns="20092" rIns="20092" bIns="20092" numCol="1" anchor="ctr">
            <a:noAutofit/>
          </a:bodyPr>
          <a:lstStyle/>
          <a:p>
            <a:endParaRPr/>
          </a:p>
        </p:txBody>
      </p:sp>
      <p:sp>
        <p:nvSpPr>
          <p:cNvPr id="39" name="Shape 34744">
            <a:extLst>
              <a:ext uri="{FF2B5EF4-FFF2-40B4-BE49-F238E27FC236}">
                <a16:creationId xmlns:a16="http://schemas.microsoft.com/office/drawing/2014/main" id="{8B8A6B1C-61CC-3916-8B25-C0B8E09EC4B1}"/>
              </a:ext>
            </a:extLst>
          </p:cNvPr>
          <p:cNvSpPr/>
          <p:nvPr/>
        </p:nvSpPr>
        <p:spPr>
          <a:xfrm>
            <a:off x="4957900" y="3166186"/>
            <a:ext cx="5024431" cy="2337071"/>
          </a:xfrm>
          <a:custGeom>
            <a:avLst/>
            <a:gdLst/>
            <a:ahLst/>
            <a:cxnLst>
              <a:cxn ang="0">
                <a:pos x="wd2" y="hd2"/>
              </a:cxn>
              <a:cxn ang="5400000">
                <a:pos x="wd2" y="hd2"/>
              </a:cxn>
              <a:cxn ang="10800000">
                <a:pos x="wd2" y="hd2"/>
              </a:cxn>
              <a:cxn ang="16200000">
                <a:pos x="wd2" y="hd2"/>
              </a:cxn>
            </a:cxnLst>
            <a:rect l="0" t="0" r="r" b="b"/>
            <a:pathLst>
              <a:path w="21587" h="21584" extrusionOk="0">
                <a:moveTo>
                  <a:pt x="2761" y="69"/>
                </a:moveTo>
                <a:cubicBezTo>
                  <a:pt x="1207" y="585"/>
                  <a:pt x="6" y="3447"/>
                  <a:pt x="0" y="6910"/>
                </a:cubicBezTo>
                <a:cubicBezTo>
                  <a:pt x="-6" y="10655"/>
                  <a:pt x="1388" y="13699"/>
                  <a:pt x="3113" y="13804"/>
                </a:cubicBezTo>
                <a:cubicBezTo>
                  <a:pt x="8094" y="13809"/>
                  <a:pt x="13075" y="13813"/>
                  <a:pt x="18056" y="13813"/>
                </a:cubicBezTo>
                <a:cubicBezTo>
                  <a:pt x="18504" y="13813"/>
                  <a:pt x="18952" y="13813"/>
                  <a:pt x="19399" y="13813"/>
                </a:cubicBezTo>
                <a:cubicBezTo>
                  <a:pt x="20147" y="13851"/>
                  <a:pt x="20743" y="15184"/>
                  <a:pt x="20731" y="16794"/>
                </a:cubicBezTo>
                <a:cubicBezTo>
                  <a:pt x="20718" y="18403"/>
                  <a:pt x="20105" y="19681"/>
                  <a:pt x="19363" y="19679"/>
                </a:cubicBezTo>
                <a:cubicBezTo>
                  <a:pt x="19060" y="19688"/>
                  <a:pt x="18780" y="19478"/>
                  <a:pt x="18553" y="19119"/>
                </a:cubicBezTo>
                <a:cubicBezTo>
                  <a:pt x="18326" y="18759"/>
                  <a:pt x="18153" y="18249"/>
                  <a:pt x="18064" y="17657"/>
                </a:cubicBezTo>
                <a:lnTo>
                  <a:pt x="17304" y="18596"/>
                </a:lnTo>
                <a:cubicBezTo>
                  <a:pt x="17472" y="19463"/>
                  <a:pt x="17751" y="20207"/>
                  <a:pt x="18105" y="20736"/>
                </a:cubicBezTo>
                <a:cubicBezTo>
                  <a:pt x="18473" y="21286"/>
                  <a:pt x="18909" y="21591"/>
                  <a:pt x="19357" y="21584"/>
                </a:cubicBezTo>
                <a:cubicBezTo>
                  <a:pt x="20585" y="21565"/>
                  <a:pt x="21579" y="19434"/>
                  <a:pt x="21587" y="16794"/>
                </a:cubicBezTo>
                <a:cubicBezTo>
                  <a:pt x="21594" y="14397"/>
                  <a:pt x="20788" y="12382"/>
                  <a:pt x="19719" y="12025"/>
                </a:cubicBezTo>
                <a:cubicBezTo>
                  <a:pt x="19609" y="11989"/>
                  <a:pt x="19153" y="11969"/>
                  <a:pt x="19152" y="11969"/>
                </a:cubicBezTo>
                <a:lnTo>
                  <a:pt x="3188" y="11964"/>
                </a:lnTo>
                <a:cubicBezTo>
                  <a:pt x="1909" y="11930"/>
                  <a:pt x="862" y="9694"/>
                  <a:pt x="859" y="6910"/>
                </a:cubicBezTo>
                <a:cubicBezTo>
                  <a:pt x="856" y="4154"/>
                  <a:pt x="1885" y="1904"/>
                  <a:pt x="3161" y="1844"/>
                </a:cubicBezTo>
                <a:cubicBezTo>
                  <a:pt x="3607" y="1852"/>
                  <a:pt x="4025" y="2115"/>
                  <a:pt x="4387" y="2566"/>
                </a:cubicBezTo>
                <a:cubicBezTo>
                  <a:pt x="4701" y="2958"/>
                  <a:pt x="4974" y="3495"/>
                  <a:pt x="5157" y="4172"/>
                </a:cubicBezTo>
                <a:cubicBezTo>
                  <a:pt x="5215" y="4388"/>
                  <a:pt x="5263" y="4616"/>
                  <a:pt x="5311" y="4844"/>
                </a:cubicBezTo>
                <a:cubicBezTo>
                  <a:pt x="5328" y="4924"/>
                  <a:pt x="5345" y="5005"/>
                  <a:pt x="5363" y="5084"/>
                </a:cubicBezTo>
                <a:cubicBezTo>
                  <a:pt x="5601" y="6154"/>
                  <a:pt x="5967" y="7067"/>
                  <a:pt x="6414" y="7740"/>
                </a:cubicBezTo>
                <a:cubicBezTo>
                  <a:pt x="6941" y="8534"/>
                  <a:pt x="7583" y="8998"/>
                  <a:pt x="8274" y="8991"/>
                </a:cubicBezTo>
                <a:lnTo>
                  <a:pt x="8274" y="7148"/>
                </a:lnTo>
                <a:cubicBezTo>
                  <a:pt x="7824" y="7158"/>
                  <a:pt x="7401" y="6896"/>
                  <a:pt x="7041" y="6428"/>
                </a:cubicBezTo>
                <a:cubicBezTo>
                  <a:pt x="6861" y="6196"/>
                  <a:pt x="6698" y="5911"/>
                  <a:pt x="6552" y="5586"/>
                </a:cubicBezTo>
                <a:cubicBezTo>
                  <a:pt x="6437" y="5329"/>
                  <a:pt x="6333" y="5048"/>
                  <a:pt x="6242" y="4750"/>
                </a:cubicBezTo>
                <a:cubicBezTo>
                  <a:pt x="6226" y="4696"/>
                  <a:pt x="6210" y="4641"/>
                  <a:pt x="6194" y="4585"/>
                </a:cubicBezTo>
                <a:cubicBezTo>
                  <a:pt x="6144" y="4401"/>
                  <a:pt x="6105" y="4205"/>
                  <a:pt x="6062" y="4013"/>
                </a:cubicBezTo>
                <a:cubicBezTo>
                  <a:pt x="5819" y="2927"/>
                  <a:pt x="5464" y="1958"/>
                  <a:pt x="5015" y="1251"/>
                </a:cubicBezTo>
                <a:cubicBezTo>
                  <a:pt x="4530" y="488"/>
                  <a:pt x="3934" y="50"/>
                  <a:pt x="3297" y="22"/>
                </a:cubicBezTo>
                <a:lnTo>
                  <a:pt x="3297" y="4"/>
                </a:lnTo>
                <a:cubicBezTo>
                  <a:pt x="3118" y="-9"/>
                  <a:pt x="2936" y="10"/>
                  <a:pt x="2761" y="69"/>
                </a:cubicBezTo>
                <a:close/>
              </a:path>
            </a:pathLst>
          </a:custGeom>
          <a:pattFill prst="ltDnDiag">
            <a:fgClr>
              <a:schemeClr val="tx1"/>
            </a:fgClr>
            <a:bgClr>
              <a:schemeClr val="bg1"/>
            </a:bgClr>
          </a:pattFill>
          <a:ln w="19050" cap="flat">
            <a:solidFill>
              <a:schemeClr val="tx1"/>
            </a:solidFill>
            <a:miter lim="400000"/>
          </a:ln>
          <a:effectLst/>
        </p:spPr>
        <p:txBody>
          <a:bodyPr wrap="square" lIns="20092" tIns="20092" rIns="20092" bIns="20092" numCol="1" anchor="ctr">
            <a:noAutofit/>
          </a:bodyPr>
          <a:lstStyle/>
          <a:p>
            <a:endParaRPr dirty="0"/>
          </a:p>
        </p:txBody>
      </p:sp>
      <p:sp>
        <p:nvSpPr>
          <p:cNvPr id="40" name="Shape 34745">
            <a:extLst>
              <a:ext uri="{FF2B5EF4-FFF2-40B4-BE49-F238E27FC236}">
                <a16:creationId xmlns:a16="http://schemas.microsoft.com/office/drawing/2014/main" id="{09650FB3-6D3F-ED8A-D06C-A84FB89EA45D}"/>
              </a:ext>
            </a:extLst>
          </p:cNvPr>
          <p:cNvSpPr/>
          <p:nvPr/>
        </p:nvSpPr>
        <p:spPr>
          <a:xfrm>
            <a:off x="2088494" y="1805597"/>
            <a:ext cx="5560205" cy="2337346"/>
          </a:xfrm>
          <a:custGeom>
            <a:avLst/>
            <a:gdLst/>
            <a:ahLst/>
            <a:cxnLst>
              <a:cxn ang="0">
                <a:pos x="wd2" y="hd2"/>
              </a:cxn>
              <a:cxn ang="5400000">
                <a:pos x="wd2" y="hd2"/>
              </a:cxn>
              <a:cxn ang="10800000">
                <a:pos x="wd2" y="hd2"/>
              </a:cxn>
              <a:cxn ang="16200000">
                <a:pos x="wd2" y="hd2"/>
              </a:cxn>
            </a:cxnLst>
            <a:rect l="0" t="0" r="r" b="b"/>
            <a:pathLst>
              <a:path w="21593" h="21591" extrusionOk="0">
                <a:moveTo>
                  <a:pt x="2015" y="1"/>
                </a:moveTo>
                <a:cubicBezTo>
                  <a:pt x="905" y="19"/>
                  <a:pt x="7" y="2154"/>
                  <a:pt x="0" y="4794"/>
                </a:cubicBezTo>
                <a:cubicBezTo>
                  <a:pt x="-7" y="7192"/>
                  <a:pt x="722" y="9208"/>
                  <a:pt x="1688" y="9564"/>
                </a:cubicBezTo>
                <a:cubicBezTo>
                  <a:pt x="1787" y="9601"/>
                  <a:pt x="2199" y="9617"/>
                  <a:pt x="2200" y="9617"/>
                </a:cubicBezTo>
                <a:lnTo>
                  <a:pt x="18564" y="9617"/>
                </a:lnTo>
                <a:cubicBezTo>
                  <a:pt x="19788" y="9468"/>
                  <a:pt x="20819" y="11768"/>
                  <a:pt x="20818" y="14696"/>
                </a:cubicBezTo>
                <a:cubicBezTo>
                  <a:pt x="20818" y="15036"/>
                  <a:pt x="20803" y="15369"/>
                  <a:pt x="20776" y="15691"/>
                </a:cubicBezTo>
                <a:cubicBezTo>
                  <a:pt x="20762" y="15852"/>
                  <a:pt x="20745" y="16009"/>
                  <a:pt x="20725" y="16163"/>
                </a:cubicBezTo>
                <a:cubicBezTo>
                  <a:pt x="20712" y="16265"/>
                  <a:pt x="20696" y="16363"/>
                  <a:pt x="20681" y="16463"/>
                </a:cubicBezTo>
                <a:cubicBezTo>
                  <a:pt x="20672" y="16520"/>
                  <a:pt x="20665" y="16578"/>
                  <a:pt x="20655" y="16633"/>
                </a:cubicBezTo>
                <a:cubicBezTo>
                  <a:pt x="20607" y="16906"/>
                  <a:pt x="20544" y="17157"/>
                  <a:pt x="20481" y="17408"/>
                </a:cubicBezTo>
                <a:cubicBezTo>
                  <a:pt x="20475" y="17433"/>
                  <a:pt x="20469" y="17457"/>
                  <a:pt x="20463" y="17481"/>
                </a:cubicBezTo>
                <a:cubicBezTo>
                  <a:pt x="20402" y="17714"/>
                  <a:pt x="20327" y="17921"/>
                  <a:pt x="20249" y="18121"/>
                </a:cubicBezTo>
                <a:cubicBezTo>
                  <a:pt x="20234" y="18161"/>
                  <a:pt x="20218" y="18200"/>
                  <a:pt x="20202" y="18239"/>
                </a:cubicBezTo>
                <a:cubicBezTo>
                  <a:pt x="20127" y="18421"/>
                  <a:pt x="20044" y="18582"/>
                  <a:pt x="19959" y="18738"/>
                </a:cubicBezTo>
                <a:cubicBezTo>
                  <a:pt x="19937" y="18779"/>
                  <a:pt x="19914" y="18819"/>
                  <a:pt x="19891" y="18858"/>
                </a:cubicBezTo>
                <a:cubicBezTo>
                  <a:pt x="19809" y="18996"/>
                  <a:pt x="19721" y="19109"/>
                  <a:pt x="19632" y="19216"/>
                </a:cubicBezTo>
                <a:cubicBezTo>
                  <a:pt x="19597" y="19258"/>
                  <a:pt x="19563" y="19299"/>
                  <a:pt x="19527" y="19337"/>
                </a:cubicBezTo>
                <a:cubicBezTo>
                  <a:pt x="19439" y="19429"/>
                  <a:pt x="19347" y="19500"/>
                  <a:pt x="19253" y="19563"/>
                </a:cubicBezTo>
                <a:cubicBezTo>
                  <a:pt x="19202" y="19596"/>
                  <a:pt x="19152" y="19629"/>
                  <a:pt x="19100" y="19654"/>
                </a:cubicBezTo>
                <a:cubicBezTo>
                  <a:pt x="18961" y="19719"/>
                  <a:pt x="18817" y="19751"/>
                  <a:pt x="18669" y="19748"/>
                </a:cubicBezTo>
                <a:lnTo>
                  <a:pt x="18669" y="21588"/>
                </a:lnTo>
                <a:cubicBezTo>
                  <a:pt x="18736" y="21594"/>
                  <a:pt x="18803" y="21591"/>
                  <a:pt x="18869" y="21579"/>
                </a:cubicBezTo>
                <a:cubicBezTo>
                  <a:pt x="18952" y="21565"/>
                  <a:pt x="19033" y="21539"/>
                  <a:pt x="19115" y="21509"/>
                </a:cubicBezTo>
                <a:cubicBezTo>
                  <a:pt x="19162" y="21492"/>
                  <a:pt x="19209" y="21475"/>
                  <a:pt x="19256" y="21456"/>
                </a:cubicBezTo>
                <a:cubicBezTo>
                  <a:pt x="19350" y="21418"/>
                  <a:pt x="19443" y="21359"/>
                  <a:pt x="19534" y="21292"/>
                </a:cubicBezTo>
                <a:cubicBezTo>
                  <a:pt x="19716" y="21159"/>
                  <a:pt x="19889" y="20975"/>
                  <a:pt x="20059" y="20772"/>
                </a:cubicBezTo>
                <a:cubicBezTo>
                  <a:pt x="20141" y="20674"/>
                  <a:pt x="20219" y="20556"/>
                  <a:pt x="20296" y="20435"/>
                </a:cubicBezTo>
                <a:cubicBezTo>
                  <a:pt x="20609" y="19937"/>
                  <a:pt x="20881" y="19303"/>
                  <a:pt x="21092" y="18562"/>
                </a:cubicBezTo>
                <a:cubicBezTo>
                  <a:pt x="21302" y="17825"/>
                  <a:pt x="21456" y="16982"/>
                  <a:pt x="21534" y="16081"/>
                </a:cubicBezTo>
                <a:cubicBezTo>
                  <a:pt x="21551" y="15885"/>
                  <a:pt x="21562" y="15685"/>
                  <a:pt x="21572" y="15482"/>
                </a:cubicBezTo>
                <a:cubicBezTo>
                  <a:pt x="21573" y="15452"/>
                  <a:pt x="21578" y="15422"/>
                  <a:pt x="21578" y="15391"/>
                </a:cubicBezTo>
                <a:cubicBezTo>
                  <a:pt x="21578" y="15390"/>
                  <a:pt x="21578" y="15389"/>
                  <a:pt x="21578" y="15388"/>
                </a:cubicBezTo>
                <a:cubicBezTo>
                  <a:pt x="21579" y="15351"/>
                  <a:pt x="21579" y="15312"/>
                  <a:pt x="21581" y="15274"/>
                </a:cubicBezTo>
                <a:cubicBezTo>
                  <a:pt x="21587" y="15083"/>
                  <a:pt x="21593" y="14891"/>
                  <a:pt x="21593" y="14696"/>
                </a:cubicBezTo>
                <a:cubicBezTo>
                  <a:pt x="21593" y="14686"/>
                  <a:pt x="21593" y="14676"/>
                  <a:pt x="21593" y="14666"/>
                </a:cubicBezTo>
                <a:cubicBezTo>
                  <a:pt x="21593" y="14663"/>
                  <a:pt x="21592" y="14661"/>
                  <a:pt x="21592" y="14657"/>
                </a:cubicBezTo>
                <a:cubicBezTo>
                  <a:pt x="21592" y="14655"/>
                  <a:pt x="21592" y="14652"/>
                  <a:pt x="21592" y="14649"/>
                </a:cubicBezTo>
                <a:cubicBezTo>
                  <a:pt x="21577" y="11205"/>
                  <a:pt x="20501" y="8352"/>
                  <a:pt x="19099" y="7850"/>
                </a:cubicBezTo>
                <a:cubicBezTo>
                  <a:pt x="19011" y="7819"/>
                  <a:pt x="18923" y="7797"/>
                  <a:pt x="18835" y="7786"/>
                </a:cubicBezTo>
                <a:cubicBezTo>
                  <a:pt x="18790" y="7780"/>
                  <a:pt x="18745" y="7777"/>
                  <a:pt x="18700" y="7777"/>
                </a:cubicBezTo>
                <a:cubicBezTo>
                  <a:pt x="18671" y="7777"/>
                  <a:pt x="18643" y="7778"/>
                  <a:pt x="18614" y="7780"/>
                </a:cubicBezTo>
                <a:lnTo>
                  <a:pt x="18614" y="7774"/>
                </a:lnTo>
                <a:cubicBezTo>
                  <a:pt x="13473" y="7771"/>
                  <a:pt x="8332" y="7776"/>
                  <a:pt x="3191" y="7777"/>
                </a:cubicBezTo>
                <a:cubicBezTo>
                  <a:pt x="2786" y="7777"/>
                  <a:pt x="2382" y="7777"/>
                  <a:pt x="1977" y="7777"/>
                </a:cubicBezTo>
                <a:cubicBezTo>
                  <a:pt x="1301" y="7738"/>
                  <a:pt x="762" y="6405"/>
                  <a:pt x="773" y="4794"/>
                </a:cubicBezTo>
                <a:cubicBezTo>
                  <a:pt x="785" y="3185"/>
                  <a:pt x="1339" y="1907"/>
                  <a:pt x="2010" y="1909"/>
                </a:cubicBezTo>
                <a:cubicBezTo>
                  <a:pt x="2284" y="1901"/>
                  <a:pt x="2537" y="2110"/>
                  <a:pt x="2742" y="2469"/>
                </a:cubicBezTo>
                <a:cubicBezTo>
                  <a:pt x="2947" y="2829"/>
                  <a:pt x="3104" y="3336"/>
                  <a:pt x="3184" y="3928"/>
                </a:cubicBezTo>
                <a:lnTo>
                  <a:pt x="3871" y="2989"/>
                </a:lnTo>
                <a:cubicBezTo>
                  <a:pt x="3719" y="2122"/>
                  <a:pt x="3466" y="1382"/>
                  <a:pt x="3147" y="852"/>
                </a:cubicBezTo>
                <a:cubicBezTo>
                  <a:pt x="2814" y="301"/>
                  <a:pt x="2420" y="-6"/>
                  <a:pt x="2015" y="1"/>
                </a:cubicBezTo>
                <a:close/>
              </a:path>
            </a:pathLst>
          </a:custGeom>
          <a:pattFill prst="ltDnDiag">
            <a:fgClr>
              <a:schemeClr val="tx1"/>
            </a:fgClr>
            <a:bgClr>
              <a:schemeClr val="bg1"/>
            </a:bgClr>
          </a:pattFill>
          <a:ln w="19050" cap="flat">
            <a:solidFill>
              <a:schemeClr val="tx1"/>
            </a:solidFill>
            <a:miter lim="400000"/>
          </a:ln>
          <a:effectLst/>
        </p:spPr>
        <p:txBody>
          <a:bodyPr wrap="square" lIns="20092" tIns="20092" rIns="20092" bIns="20092" numCol="1" anchor="ctr">
            <a:noAutofit/>
          </a:bodyPr>
          <a:lstStyle/>
          <a:p>
            <a:endParaRPr/>
          </a:p>
        </p:txBody>
      </p:sp>
      <p:sp>
        <p:nvSpPr>
          <p:cNvPr id="41" name="Shape 34746">
            <a:extLst>
              <a:ext uri="{FF2B5EF4-FFF2-40B4-BE49-F238E27FC236}">
                <a16:creationId xmlns:a16="http://schemas.microsoft.com/office/drawing/2014/main" id="{A83A37E3-BCB6-F83D-D540-82B2EEE622AE}"/>
              </a:ext>
            </a:extLst>
          </p:cNvPr>
          <p:cNvSpPr/>
          <p:nvPr/>
        </p:nvSpPr>
        <p:spPr>
          <a:xfrm>
            <a:off x="1914214" y="1494847"/>
            <a:ext cx="5566876" cy="2335718"/>
          </a:xfrm>
          <a:custGeom>
            <a:avLst/>
            <a:gdLst/>
            <a:ahLst/>
            <a:cxnLst>
              <a:cxn ang="0">
                <a:pos x="wd2" y="hd2"/>
              </a:cxn>
              <a:cxn ang="5400000">
                <a:pos x="wd2" y="hd2"/>
              </a:cxn>
              <a:cxn ang="10800000">
                <a:pos x="wd2" y="hd2"/>
              </a:cxn>
              <a:cxn ang="16200000">
                <a:pos x="wd2" y="hd2"/>
              </a:cxn>
            </a:cxnLst>
            <a:rect l="0" t="0" r="r" b="b"/>
            <a:pathLst>
              <a:path w="21590" h="21585" extrusionOk="0">
                <a:moveTo>
                  <a:pt x="2884" y="0"/>
                </a:moveTo>
                <a:cubicBezTo>
                  <a:pt x="1294" y="13"/>
                  <a:pt x="-3" y="3103"/>
                  <a:pt x="0" y="6910"/>
                </a:cubicBezTo>
                <a:cubicBezTo>
                  <a:pt x="3" y="10381"/>
                  <a:pt x="1088" y="13256"/>
                  <a:pt x="2491" y="13732"/>
                </a:cubicBezTo>
                <a:cubicBezTo>
                  <a:pt x="2625" y="13777"/>
                  <a:pt x="2902" y="13796"/>
                  <a:pt x="2902" y="13796"/>
                </a:cubicBezTo>
                <a:lnTo>
                  <a:pt x="4913" y="13796"/>
                </a:lnTo>
                <a:lnTo>
                  <a:pt x="4913" y="13811"/>
                </a:lnTo>
                <a:cubicBezTo>
                  <a:pt x="9409" y="13813"/>
                  <a:pt x="13907" y="13810"/>
                  <a:pt x="18403" y="13808"/>
                </a:cubicBezTo>
                <a:cubicBezTo>
                  <a:pt x="18807" y="13808"/>
                  <a:pt x="19212" y="13808"/>
                  <a:pt x="19616" y="13808"/>
                </a:cubicBezTo>
                <a:cubicBezTo>
                  <a:pt x="20291" y="13847"/>
                  <a:pt x="20829" y="15180"/>
                  <a:pt x="20818" y="16792"/>
                </a:cubicBezTo>
                <a:cubicBezTo>
                  <a:pt x="20806" y="18402"/>
                  <a:pt x="20253" y="19680"/>
                  <a:pt x="19583" y="19678"/>
                </a:cubicBezTo>
                <a:cubicBezTo>
                  <a:pt x="19309" y="19687"/>
                  <a:pt x="19056" y="19477"/>
                  <a:pt x="18852" y="19118"/>
                </a:cubicBezTo>
                <a:cubicBezTo>
                  <a:pt x="18647" y="18758"/>
                  <a:pt x="18490" y="18248"/>
                  <a:pt x="18411" y="17655"/>
                </a:cubicBezTo>
                <a:lnTo>
                  <a:pt x="17724" y="18598"/>
                </a:lnTo>
                <a:cubicBezTo>
                  <a:pt x="17876" y="19465"/>
                  <a:pt x="18128" y="20206"/>
                  <a:pt x="18448" y="20736"/>
                </a:cubicBezTo>
                <a:cubicBezTo>
                  <a:pt x="18779" y="21286"/>
                  <a:pt x="19173" y="21591"/>
                  <a:pt x="19578" y="21584"/>
                </a:cubicBezTo>
                <a:cubicBezTo>
                  <a:pt x="20687" y="21566"/>
                  <a:pt x="21583" y="19433"/>
                  <a:pt x="21590" y="16792"/>
                </a:cubicBezTo>
                <a:cubicBezTo>
                  <a:pt x="21597" y="14393"/>
                  <a:pt x="20869" y="12376"/>
                  <a:pt x="19904" y="12020"/>
                </a:cubicBezTo>
                <a:cubicBezTo>
                  <a:pt x="19805" y="11983"/>
                  <a:pt x="19394" y="11967"/>
                  <a:pt x="19393" y="11967"/>
                </a:cubicBezTo>
                <a:lnTo>
                  <a:pt x="4913" y="11967"/>
                </a:lnTo>
                <a:lnTo>
                  <a:pt x="4913" y="11979"/>
                </a:lnTo>
                <a:cubicBezTo>
                  <a:pt x="4236" y="11979"/>
                  <a:pt x="3558" y="11990"/>
                  <a:pt x="2881" y="11981"/>
                </a:cubicBezTo>
                <a:cubicBezTo>
                  <a:pt x="1717" y="11967"/>
                  <a:pt x="773" y="9690"/>
                  <a:pt x="774" y="6910"/>
                </a:cubicBezTo>
                <a:cubicBezTo>
                  <a:pt x="775" y="4137"/>
                  <a:pt x="1715" y="1890"/>
                  <a:pt x="2870" y="1847"/>
                </a:cubicBezTo>
                <a:cubicBezTo>
                  <a:pt x="3206" y="1831"/>
                  <a:pt x="3525" y="2002"/>
                  <a:pt x="3811" y="2323"/>
                </a:cubicBezTo>
                <a:cubicBezTo>
                  <a:pt x="4092" y="2638"/>
                  <a:pt x="4339" y="3096"/>
                  <a:pt x="4537" y="3659"/>
                </a:cubicBezTo>
                <a:lnTo>
                  <a:pt x="5184" y="2649"/>
                </a:lnTo>
                <a:cubicBezTo>
                  <a:pt x="4916" y="1837"/>
                  <a:pt x="4574" y="1172"/>
                  <a:pt x="4183" y="711"/>
                </a:cubicBezTo>
                <a:cubicBezTo>
                  <a:pt x="3792" y="249"/>
                  <a:pt x="3351" y="-9"/>
                  <a:pt x="2885" y="0"/>
                </a:cubicBezTo>
                <a:cubicBezTo>
                  <a:pt x="2885" y="51"/>
                  <a:pt x="2884" y="102"/>
                  <a:pt x="2884" y="153"/>
                </a:cubicBezTo>
                <a:cubicBezTo>
                  <a:pt x="2884" y="102"/>
                  <a:pt x="2884" y="51"/>
                  <a:pt x="2884" y="0"/>
                </a:cubicBezTo>
                <a:close/>
              </a:path>
            </a:pathLst>
          </a:custGeom>
          <a:pattFill prst="ltDnDiag">
            <a:fgClr>
              <a:schemeClr val="tx1"/>
            </a:fgClr>
            <a:bgClr>
              <a:schemeClr val="bg1"/>
            </a:bgClr>
          </a:pattFill>
          <a:ln w="19050" cap="flat">
            <a:solidFill>
              <a:schemeClr val="tx1"/>
            </a:solidFill>
            <a:miter lim="400000"/>
          </a:ln>
          <a:effectLst/>
        </p:spPr>
        <p:txBody>
          <a:bodyPr wrap="square" lIns="20092" tIns="20092" rIns="20092" bIns="20092" numCol="1" anchor="ctr">
            <a:noAutofit/>
          </a:bodyPr>
          <a:lstStyle/>
          <a:p>
            <a:endParaRPr/>
          </a:p>
        </p:txBody>
      </p:sp>
      <p:sp>
        <p:nvSpPr>
          <p:cNvPr id="2" name="标题 1">
            <a:extLst>
              <a:ext uri="{FF2B5EF4-FFF2-40B4-BE49-F238E27FC236}">
                <a16:creationId xmlns:a16="http://schemas.microsoft.com/office/drawing/2014/main" id="{83F8E0EE-F5BC-137A-3EEE-C4022B2D4AA2}"/>
              </a:ext>
            </a:extLst>
          </p:cNvPr>
          <p:cNvSpPr>
            <a:spLocks noGrp="1"/>
          </p:cNvSpPr>
          <p:nvPr>
            <p:ph type="title"/>
          </p:nvPr>
        </p:nvSpPr>
        <p:spPr/>
        <p:txBody>
          <a:bodyPr/>
          <a:lstStyle/>
          <a:p>
            <a:r>
              <a:rPr lang="zh-CN" altLang="en-US" dirty="0"/>
              <a:t>项目介绍</a:t>
            </a:r>
          </a:p>
        </p:txBody>
      </p:sp>
      <p:sp>
        <p:nvSpPr>
          <p:cNvPr id="26" name="Shape 34743">
            <a:extLst>
              <a:ext uri="{FF2B5EF4-FFF2-40B4-BE49-F238E27FC236}">
                <a16:creationId xmlns:a16="http://schemas.microsoft.com/office/drawing/2014/main" id="{F77D3C0E-478F-9A17-2302-4F17D9A67B06}"/>
              </a:ext>
            </a:extLst>
          </p:cNvPr>
          <p:cNvSpPr/>
          <p:nvPr/>
        </p:nvSpPr>
        <p:spPr>
          <a:xfrm>
            <a:off x="5219956" y="3332990"/>
            <a:ext cx="5028245" cy="2339519"/>
          </a:xfrm>
          <a:custGeom>
            <a:avLst/>
            <a:gdLst/>
            <a:ahLst/>
            <a:cxnLst>
              <a:cxn ang="0">
                <a:pos x="wd2" y="hd2"/>
              </a:cxn>
              <a:cxn ang="5400000">
                <a:pos x="wd2" y="hd2"/>
              </a:cxn>
              <a:cxn ang="10800000">
                <a:pos x="wd2" y="hd2"/>
              </a:cxn>
              <a:cxn ang="16200000">
                <a:pos x="wd2" y="hd2"/>
              </a:cxn>
            </a:cxnLst>
            <a:rect l="0" t="0" r="r" b="b"/>
            <a:pathLst>
              <a:path w="21595" h="21591" extrusionOk="0">
                <a:moveTo>
                  <a:pt x="2165" y="0"/>
                </a:moveTo>
                <a:cubicBezTo>
                  <a:pt x="2162" y="1"/>
                  <a:pt x="2160" y="3"/>
                  <a:pt x="2157" y="3"/>
                </a:cubicBezTo>
                <a:cubicBezTo>
                  <a:pt x="2060" y="7"/>
                  <a:pt x="1962" y="20"/>
                  <a:pt x="1868" y="56"/>
                </a:cubicBezTo>
                <a:cubicBezTo>
                  <a:pt x="1334" y="257"/>
                  <a:pt x="865" y="853"/>
                  <a:pt x="531" y="1695"/>
                </a:cubicBezTo>
                <a:cubicBezTo>
                  <a:pt x="191" y="2556"/>
                  <a:pt x="-4" y="3661"/>
                  <a:pt x="1" y="4851"/>
                </a:cubicBezTo>
                <a:cubicBezTo>
                  <a:pt x="10" y="7431"/>
                  <a:pt x="957" y="9520"/>
                  <a:pt x="2139" y="9622"/>
                </a:cubicBezTo>
                <a:lnTo>
                  <a:pt x="2139" y="9628"/>
                </a:lnTo>
                <a:cubicBezTo>
                  <a:pt x="6802" y="9630"/>
                  <a:pt x="11464" y="9631"/>
                  <a:pt x="16127" y="9628"/>
                </a:cubicBezTo>
                <a:cubicBezTo>
                  <a:pt x="16886" y="9628"/>
                  <a:pt x="17646" y="9617"/>
                  <a:pt x="18405" y="9625"/>
                </a:cubicBezTo>
                <a:cubicBezTo>
                  <a:pt x="19694" y="9640"/>
                  <a:pt x="20740" y="11914"/>
                  <a:pt x="20738" y="14690"/>
                </a:cubicBezTo>
                <a:cubicBezTo>
                  <a:pt x="20737" y="17460"/>
                  <a:pt x="19696" y="19701"/>
                  <a:pt x="18417" y="19746"/>
                </a:cubicBezTo>
                <a:cubicBezTo>
                  <a:pt x="18045" y="19760"/>
                  <a:pt x="17692" y="19591"/>
                  <a:pt x="17376" y="19271"/>
                </a:cubicBezTo>
                <a:cubicBezTo>
                  <a:pt x="17064" y="18957"/>
                  <a:pt x="16790" y="18499"/>
                  <a:pt x="16572" y="17937"/>
                </a:cubicBezTo>
                <a:lnTo>
                  <a:pt x="15855" y="18946"/>
                </a:lnTo>
                <a:cubicBezTo>
                  <a:pt x="16152" y="19756"/>
                  <a:pt x="16530" y="20421"/>
                  <a:pt x="16963" y="20881"/>
                </a:cubicBezTo>
                <a:cubicBezTo>
                  <a:pt x="17397" y="21342"/>
                  <a:pt x="17885" y="21600"/>
                  <a:pt x="18401" y="21591"/>
                </a:cubicBezTo>
                <a:cubicBezTo>
                  <a:pt x="18401" y="21566"/>
                  <a:pt x="18401" y="21540"/>
                  <a:pt x="18401" y="21515"/>
                </a:cubicBezTo>
                <a:cubicBezTo>
                  <a:pt x="18401" y="21489"/>
                  <a:pt x="18402" y="21464"/>
                  <a:pt x="18402" y="21439"/>
                </a:cubicBezTo>
                <a:cubicBezTo>
                  <a:pt x="18402" y="21464"/>
                  <a:pt x="18402" y="21489"/>
                  <a:pt x="18402" y="21515"/>
                </a:cubicBezTo>
                <a:cubicBezTo>
                  <a:pt x="18402" y="21540"/>
                  <a:pt x="18402" y="21566"/>
                  <a:pt x="18402" y="21591"/>
                </a:cubicBezTo>
                <a:cubicBezTo>
                  <a:pt x="20162" y="21578"/>
                  <a:pt x="21596" y="18492"/>
                  <a:pt x="21595" y="14690"/>
                </a:cubicBezTo>
                <a:cubicBezTo>
                  <a:pt x="21595" y="11215"/>
                  <a:pt x="20394" y="8331"/>
                  <a:pt x="18837" y="7854"/>
                </a:cubicBezTo>
                <a:cubicBezTo>
                  <a:pt x="18688" y="7808"/>
                  <a:pt x="18381" y="7789"/>
                  <a:pt x="18381" y="7789"/>
                </a:cubicBezTo>
                <a:lnTo>
                  <a:pt x="2139" y="7789"/>
                </a:lnTo>
                <a:cubicBezTo>
                  <a:pt x="1419" y="7686"/>
                  <a:pt x="861" y="6420"/>
                  <a:pt x="858" y="4851"/>
                </a:cubicBezTo>
                <a:cubicBezTo>
                  <a:pt x="854" y="3263"/>
                  <a:pt x="1436" y="1972"/>
                  <a:pt x="2165" y="1892"/>
                </a:cubicBezTo>
                <a:lnTo>
                  <a:pt x="2165" y="1903"/>
                </a:lnTo>
                <a:cubicBezTo>
                  <a:pt x="2478" y="1889"/>
                  <a:pt x="2770" y="2108"/>
                  <a:pt x="3003" y="2487"/>
                </a:cubicBezTo>
                <a:cubicBezTo>
                  <a:pt x="3236" y="2866"/>
                  <a:pt x="3409" y="3401"/>
                  <a:pt x="3490" y="4024"/>
                </a:cubicBezTo>
                <a:lnTo>
                  <a:pt x="4252" y="3082"/>
                </a:lnTo>
                <a:cubicBezTo>
                  <a:pt x="4090" y="2180"/>
                  <a:pt x="3806" y="1410"/>
                  <a:pt x="3444" y="865"/>
                </a:cubicBezTo>
                <a:cubicBezTo>
                  <a:pt x="3081" y="320"/>
                  <a:pt x="2639" y="1"/>
                  <a:pt x="2165" y="3"/>
                </a:cubicBezTo>
                <a:lnTo>
                  <a:pt x="2165" y="0"/>
                </a:lnTo>
                <a:close/>
              </a:path>
            </a:pathLst>
          </a:custGeom>
          <a:solidFill>
            <a:schemeClr val="accent5"/>
          </a:solidFill>
          <a:ln w="19050" cap="flat">
            <a:solidFill>
              <a:schemeClr val="tx1"/>
            </a:solidFill>
            <a:miter lim="400000"/>
          </a:ln>
          <a:effectLst/>
        </p:spPr>
        <p:txBody>
          <a:bodyPr wrap="square" lIns="20092" tIns="20092" rIns="20092" bIns="20092" numCol="1" anchor="ctr">
            <a:noAutofit/>
          </a:bodyPr>
          <a:lstStyle/>
          <a:p>
            <a:endParaRPr/>
          </a:p>
        </p:txBody>
      </p:sp>
      <p:sp>
        <p:nvSpPr>
          <p:cNvPr id="27" name="Shape 34744">
            <a:extLst>
              <a:ext uri="{FF2B5EF4-FFF2-40B4-BE49-F238E27FC236}">
                <a16:creationId xmlns:a16="http://schemas.microsoft.com/office/drawing/2014/main" id="{61970865-701D-427A-F20A-8371DA4B65C1}"/>
              </a:ext>
            </a:extLst>
          </p:cNvPr>
          <p:cNvSpPr/>
          <p:nvPr/>
        </p:nvSpPr>
        <p:spPr>
          <a:xfrm>
            <a:off x="4989895" y="3108537"/>
            <a:ext cx="5024431" cy="2337071"/>
          </a:xfrm>
          <a:custGeom>
            <a:avLst/>
            <a:gdLst/>
            <a:ahLst/>
            <a:cxnLst>
              <a:cxn ang="0">
                <a:pos x="wd2" y="hd2"/>
              </a:cxn>
              <a:cxn ang="5400000">
                <a:pos x="wd2" y="hd2"/>
              </a:cxn>
              <a:cxn ang="10800000">
                <a:pos x="wd2" y="hd2"/>
              </a:cxn>
              <a:cxn ang="16200000">
                <a:pos x="wd2" y="hd2"/>
              </a:cxn>
            </a:cxnLst>
            <a:rect l="0" t="0" r="r" b="b"/>
            <a:pathLst>
              <a:path w="21587" h="21584" extrusionOk="0">
                <a:moveTo>
                  <a:pt x="2761" y="69"/>
                </a:moveTo>
                <a:cubicBezTo>
                  <a:pt x="1207" y="585"/>
                  <a:pt x="6" y="3447"/>
                  <a:pt x="0" y="6910"/>
                </a:cubicBezTo>
                <a:cubicBezTo>
                  <a:pt x="-6" y="10655"/>
                  <a:pt x="1388" y="13699"/>
                  <a:pt x="3113" y="13804"/>
                </a:cubicBezTo>
                <a:cubicBezTo>
                  <a:pt x="8094" y="13809"/>
                  <a:pt x="13075" y="13813"/>
                  <a:pt x="18056" y="13813"/>
                </a:cubicBezTo>
                <a:cubicBezTo>
                  <a:pt x="18504" y="13813"/>
                  <a:pt x="18952" y="13813"/>
                  <a:pt x="19399" y="13813"/>
                </a:cubicBezTo>
                <a:cubicBezTo>
                  <a:pt x="20147" y="13851"/>
                  <a:pt x="20743" y="15184"/>
                  <a:pt x="20731" y="16794"/>
                </a:cubicBezTo>
                <a:cubicBezTo>
                  <a:pt x="20718" y="18403"/>
                  <a:pt x="20105" y="19681"/>
                  <a:pt x="19363" y="19679"/>
                </a:cubicBezTo>
                <a:cubicBezTo>
                  <a:pt x="19060" y="19688"/>
                  <a:pt x="18780" y="19478"/>
                  <a:pt x="18553" y="19119"/>
                </a:cubicBezTo>
                <a:cubicBezTo>
                  <a:pt x="18326" y="18759"/>
                  <a:pt x="18153" y="18249"/>
                  <a:pt x="18064" y="17657"/>
                </a:cubicBezTo>
                <a:lnTo>
                  <a:pt x="17304" y="18596"/>
                </a:lnTo>
                <a:cubicBezTo>
                  <a:pt x="17472" y="19463"/>
                  <a:pt x="17751" y="20207"/>
                  <a:pt x="18105" y="20736"/>
                </a:cubicBezTo>
                <a:cubicBezTo>
                  <a:pt x="18473" y="21286"/>
                  <a:pt x="18909" y="21591"/>
                  <a:pt x="19357" y="21584"/>
                </a:cubicBezTo>
                <a:cubicBezTo>
                  <a:pt x="20585" y="21565"/>
                  <a:pt x="21579" y="19434"/>
                  <a:pt x="21587" y="16794"/>
                </a:cubicBezTo>
                <a:cubicBezTo>
                  <a:pt x="21594" y="14397"/>
                  <a:pt x="20788" y="12382"/>
                  <a:pt x="19719" y="12025"/>
                </a:cubicBezTo>
                <a:cubicBezTo>
                  <a:pt x="19609" y="11989"/>
                  <a:pt x="19153" y="11969"/>
                  <a:pt x="19152" y="11969"/>
                </a:cubicBezTo>
                <a:lnTo>
                  <a:pt x="3188" y="11964"/>
                </a:lnTo>
                <a:cubicBezTo>
                  <a:pt x="1909" y="11930"/>
                  <a:pt x="862" y="9694"/>
                  <a:pt x="859" y="6910"/>
                </a:cubicBezTo>
                <a:cubicBezTo>
                  <a:pt x="856" y="4154"/>
                  <a:pt x="1885" y="1904"/>
                  <a:pt x="3161" y="1844"/>
                </a:cubicBezTo>
                <a:cubicBezTo>
                  <a:pt x="3607" y="1852"/>
                  <a:pt x="4025" y="2115"/>
                  <a:pt x="4387" y="2566"/>
                </a:cubicBezTo>
                <a:cubicBezTo>
                  <a:pt x="4701" y="2958"/>
                  <a:pt x="4974" y="3495"/>
                  <a:pt x="5157" y="4172"/>
                </a:cubicBezTo>
                <a:cubicBezTo>
                  <a:pt x="5215" y="4388"/>
                  <a:pt x="5263" y="4616"/>
                  <a:pt x="5311" y="4844"/>
                </a:cubicBezTo>
                <a:cubicBezTo>
                  <a:pt x="5328" y="4924"/>
                  <a:pt x="5345" y="5005"/>
                  <a:pt x="5363" y="5084"/>
                </a:cubicBezTo>
                <a:cubicBezTo>
                  <a:pt x="5601" y="6154"/>
                  <a:pt x="5967" y="7067"/>
                  <a:pt x="6414" y="7740"/>
                </a:cubicBezTo>
                <a:cubicBezTo>
                  <a:pt x="6941" y="8534"/>
                  <a:pt x="7583" y="8998"/>
                  <a:pt x="8274" y="8991"/>
                </a:cubicBezTo>
                <a:lnTo>
                  <a:pt x="8274" y="7148"/>
                </a:lnTo>
                <a:cubicBezTo>
                  <a:pt x="7824" y="7158"/>
                  <a:pt x="7401" y="6896"/>
                  <a:pt x="7041" y="6428"/>
                </a:cubicBezTo>
                <a:cubicBezTo>
                  <a:pt x="6861" y="6196"/>
                  <a:pt x="6698" y="5911"/>
                  <a:pt x="6552" y="5586"/>
                </a:cubicBezTo>
                <a:cubicBezTo>
                  <a:pt x="6437" y="5329"/>
                  <a:pt x="6333" y="5048"/>
                  <a:pt x="6242" y="4750"/>
                </a:cubicBezTo>
                <a:cubicBezTo>
                  <a:pt x="6226" y="4696"/>
                  <a:pt x="6210" y="4641"/>
                  <a:pt x="6194" y="4585"/>
                </a:cubicBezTo>
                <a:cubicBezTo>
                  <a:pt x="6144" y="4401"/>
                  <a:pt x="6105" y="4205"/>
                  <a:pt x="6062" y="4013"/>
                </a:cubicBezTo>
                <a:cubicBezTo>
                  <a:pt x="5819" y="2927"/>
                  <a:pt x="5464" y="1958"/>
                  <a:pt x="5015" y="1251"/>
                </a:cubicBezTo>
                <a:cubicBezTo>
                  <a:pt x="4530" y="488"/>
                  <a:pt x="3934" y="50"/>
                  <a:pt x="3297" y="22"/>
                </a:cubicBezTo>
                <a:lnTo>
                  <a:pt x="3297" y="4"/>
                </a:lnTo>
                <a:cubicBezTo>
                  <a:pt x="3118" y="-9"/>
                  <a:pt x="2936" y="10"/>
                  <a:pt x="2761" y="69"/>
                </a:cubicBezTo>
                <a:close/>
              </a:path>
            </a:pathLst>
          </a:custGeom>
          <a:solidFill>
            <a:schemeClr val="accent2"/>
          </a:solidFill>
          <a:ln w="19050" cap="flat">
            <a:solidFill>
              <a:schemeClr val="tx1"/>
            </a:solidFill>
            <a:miter lim="400000"/>
          </a:ln>
          <a:effectLst/>
        </p:spPr>
        <p:txBody>
          <a:bodyPr wrap="square" lIns="20092" tIns="20092" rIns="20092" bIns="20092" numCol="1" anchor="ctr">
            <a:noAutofit/>
          </a:bodyPr>
          <a:lstStyle/>
          <a:p>
            <a:endParaRPr dirty="0"/>
          </a:p>
        </p:txBody>
      </p:sp>
      <p:sp>
        <p:nvSpPr>
          <p:cNvPr id="28" name="Shape 34745">
            <a:extLst>
              <a:ext uri="{FF2B5EF4-FFF2-40B4-BE49-F238E27FC236}">
                <a16:creationId xmlns:a16="http://schemas.microsoft.com/office/drawing/2014/main" id="{F1F1A214-C522-2A2A-40C3-8A53ACFC563B}"/>
              </a:ext>
            </a:extLst>
          </p:cNvPr>
          <p:cNvSpPr/>
          <p:nvPr/>
        </p:nvSpPr>
        <p:spPr>
          <a:xfrm>
            <a:off x="2108264" y="1745032"/>
            <a:ext cx="5560205" cy="2337346"/>
          </a:xfrm>
          <a:custGeom>
            <a:avLst/>
            <a:gdLst/>
            <a:ahLst/>
            <a:cxnLst>
              <a:cxn ang="0">
                <a:pos x="wd2" y="hd2"/>
              </a:cxn>
              <a:cxn ang="5400000">
                <a:pos x="wd2" y="hd2"/>
              </a:cxn>
              <a:cxn ang="10800000">
                <a:pos x="wd2" y="hd2"/>
              </a:cxn>
              <a:cxn ang="16200000">
                <a:pos x="wd2" y="hd2"/>
              </a:cxn>
            </a:cxnLst>
            <a:rect l="0" t="0" r="r" b="b"/>
            <a:pathLst>
              <a:path w="21593" h="21591" extrusionOk="0">
                <a:moveTo>
                  <a:pt x="2015" y="1"/>
                </a:moveTo>
                <a:cubicBezTo>
                  <a:pt x="905" y="19"/>
                  <a:pt x="7" y="2154"/>
                  <a:pt x="0" y="4794"/>
                </a:cubicBezTo>
                <a:cubicBezTo>
                  <a:pt x="-7" y="7192"/>
                  <a:pt x="722" y="9208"/>
                  <a:pt x="1688" y="9564"/>
                </a:cubicBezTo>
                <a:cubicBezTo>
                  <a:pt x="1787" y="9601"/>
                  <a:pt x="2199" y="9617"/>
                  <a:pt x="2200" y="9617"/>
                </a:cubicBezTo>
                <a:lnTo>
                  <a:pt x="18564" y="9617"/>
                </a:lnTo>
                <a:cubicBezTo>
                  <a:pt x="19788" y="9468"/>
                  <a:pt x="20819" y="11768"/>
                  <a:pt x="20818" y="14696"/>
                </a:cubicBezTo>
                <a:cubicBezTo>
                  <a:pt x="20818" y="15036"/>
                  <a:pt x="20803" y="15369"/>
                  <a:pt x="20776" y="15691"/>
                </a:cubicBezTo>
                <a:cubicBezTo>
                  <a:pt x="20762" y="15852"/>
                  <a:pt x="20745" y="16009"/>
                  <a:pt x="20725" y="16163"/>
                </a:cubicBezTo>
                <a:cubicBezTo>
                  <a:pt x="20712" y="16265"/>
                  <a:pt x="20696" y="16363"/>
                  <a:pt x="20681" y="16463"/>
                </a:cubicBezTo>
                <a:cubicBezTo>
                  <a:pt x="20672" y="16520"/>
                  <a:pt x="20665" y="16578"/>
                  <a:pt x="20655" y="16633"/>
                </a:cubicBezTo>
                <a:cubicBezTo>
                  <a:pt x="20607" y="16906"/>
                  <a:pt x="20544" y="17157"/>
                  <a:pt x="20481" y="17408"/>
                </a:cubicBezTo>
                <a:cubicBezTo>
                  <a:pt x="20475" y="17433"/>
                  <a:pt x="20469" y="17457"/>
                  <a:pt x="20463" y="17481"/>
                </a:cubicBezTo>
                <a:cubicBezTo>
                  <a:pt x="20402" y="17714"/>
                  <a:pt x="20327" y="17921"/>
                  <a:pt x="20249" y="18121"/>
                </a:cubicBezTo>
                <a:cubicBezTo>
                  <a:pt x="20234" y="18161"/>
                  <a:pt x="20218" y="18200"/>
                  <a:pt x="20202" y="18239"/>
                </a:cubicBezTo>
                <a:cubicBezTo>
                  <a:pt x="20127" y="18421"/>
                  <a:pt x="20044" y="18582"/>
                  <a:pt x="19959" y="18738"/>
                </a:cubicBezTo>
                <a:cubicBezTo>
                  <a:pt x="19937" y="18779"/>
                  <a:pt x="19914" y="18819"/>
                  <a:pt x="19891" y="18858"/>
                </a:cubicBezTo>
                <a:cubicBezTo>
                  <a:pt x="19809" y="18996"/>
                  <a:pt x="19721" y="19109"/>
                  <a:pt x="19632" y="19216"/>
                </a:cubicBezTo>
                <a:cubicBezTo>
                  <a:pt x="19597" y="19258"/>
                  <a:pt x="19563" y="19299"/>
                  <a:pt x="19527" y="19337"/>
                </a:cubicBezTo>
                <a:cubicBezTo>
                  <a:pt x="19439" y="19429"/>
                  <a:pt x="19347" y="19500"/>
                  <a:pt x="19253" y="19563"/>
                </a:cubicBezTo>
                <a:cubicBezTo>
                  <a:pt x="19202" y="19596"/>
                  <a:pt x="19152" y="19629"/>
                  <a:pt x="19100" y="19654"/>
                </a:cubicBezTo>
                <a:cubicBezTo>
                  <a:pt x="18961" y="19719"/>
                  <a:pt x="18817" y="19751"/>
                  <a:pt x="18669" y="19748"/>
                </a:cubicBezTo>
                <a:lnTo>
                  <a:pt x="18669" y="21588"/>
                </a:lnTo>
                <a:cubicBezTo>
                  <a:pt x="18736" y="21594"/>
                  <a:pt x="18803" y="21591"/>
                  <a:pt x="18869" y="21579"/>
                </a:cubicBezTo>
                <a:cubicBezTo>
                  <a:pt x="18952" y="21565"/>
                  <a:pt x="19033" y="21539"/>
                  <a:pt x="19115" y="21509"/>
                </a:cubicBezTo>
                <a:cubicBezTo>
                  <a:pt x="19162" y="21492"/>
                  <a:pt x="19209" y="21475"/>
                  <a:pt x="19256" y="21456"/>
                </a:cubicBezTo>
                <a:cubicBezTo>
                  <a:pt x="19350" y="21418"/>
                  <a:pt x="19443" y="21359"/>
                  <a:pt x="19534" y="21292"/>
                </a:cubicBezTo>
                <a:cubicBezTo>
                  <a:pt x="19716" y="21159"/>
                  <a:pt x="19889" y="20975"/>
                  <a:pt x="20059" y="20772"/>
                </a:cubicBezTo>
                <a:cubicBezTo>
                  <a:pt x="20141" y="20674"/>
                  <a:pt x="20219" y="20556"/>
                  <a:pt x="20296" y="20435"/>
                </a:cubicBezTo>
                <a:cubicBezTo>
                  <a:pt x="20609" y="19937"/>
                  <a:pt x="20881" y="19303"/>
                  <a:pt x="21092" y="18562"/>
                </a:cubicBezTo>
                <a:cubicBezTo>
                  <a:pt x="21302" y="17825"/>
                  <a:pt x="21456" y="16982"/>
                  <a:pt x="21534" y="16081"/>
                </a:cubicBezTo>
                <a:cubicBezTo>
                  <a:pt x="21551" y="15885"/>
                  <a:pt x="21562" y="15685"/>
                  <a:pt x="21572" y="15482"/>
                </a:cubicBezTo>
                <a:cubicBezTo>
                  <a:pt x="21573" y="15452"/>
                  <a:pt x="21578" y="15422"/>
                  <a:pt x="21578" y="15391"/>
                </a:cubicBezTo>
                <a:cubicBezTo>
                  <a:pt x="21578" y="15390"/>
                  <a:pt x="21578" y="15389"/>
                  <a:pt x="21578" y="15388"/>
                </a:cubicBezTo>
                <a:cubicBezTo>
                  <a:pt x="21579" y="15351"/>
                  <a:pt x="21579" y="15312"/>
                  <a:pt x="21581" y="15274"/>
                </a:cubicBezTo>
                <a:cubicBezTo>
                  <a:pt x="21587" y="15083"/>
                  <a:pt x="21593" y="14891"/>
                  <a:pt x="21593" y="14696"/>
                </a:cubicBezTo>
                <a:cubicBezTo>
                  <a:pt x="21593" y="14686"/>
                  <a:pt x="21593" y="14676"/>
                  <a:pt x="21593" y="14666"/>
                </a:cubicBezTo>
                <a:cubicBezTo>
                  <a:pt x="21593" y="14663"/>
                  <a:pt x="21592" y="14661"/>
                  <a:pt x="21592" y="14657"/>
                </a:cubicBezTo>
                <a:cubicBezTo>
                  <a:pt x="21592" y="14655"/>
                  <a:pt x="21592" y="14652"/>
                  <a:pt x="21592" y="14649"/>
                </a:cubicBezTo>
                <a:cubicBezTo>
                  <a:pt x="21577" y="11205"/>
                  <a:pt x="20501" y="8352"/>
                  <a:pt x="19099" y="7850"/>
                </a:cubicBezTo>
                <a:cubicBezTo>
                  <a:pt x="19011" y="7819"/>
                  <a:pt x="18923" y="7797"/>
                  <a:pt x="18835" y="7786"/>
                </a:cubicBezTo>
                <a:cubicBezTo>
                  <a:pt x="18790" y="7780"/>
                  <a:pt x="18745" y="7777"/>
                  <a:pt x="18700" y="7777"/>
                </a:cubicBezTo>
                <a:cubicBezTo>
                  <a:pt x="18671" y="7777"/>
                  <a:pt x="18643" y="7778"/>
                  <a:pt x="18614" y="7780"/>
                </a:cubicBezTo>
                <a:lnTo>
                  <a:pt x="18614" y="7774"/>
                </a:lnTo>
                <a:cubicBezTo>
                  <a:pt x="13473" y="7771"/>
                  <a:pt x="8332" y="7776"/>
                  <a:pt x="3191" y="7777"/>
                </a:cubicBezTo>
                <a:cubicBezTo>
                  <a:pt x="2786" y="7777"/>
                  <a:pt x="2382" y="7777"/>
                  <a:pt x="1977" y="7777"/>
                </a:cubicBezTo>
                <a:cubicBezTo>
                  <a:pt x="1301" y="7738"/>
                  <a:pt x="762" y="6405"/>
                  <a:pt x="773" y="4794"/>
                </a:cubicBezTo>
                <a:cubicBezTo>
                  <a:pt x="785" y="3185"/>
                  <a:pt x="1339" y="1907"/>
                  <a:pt x="2010" y="1909"/>
                </a:cubicBezTo>
                <a:cubicBezTo>
                  <a:pt x="2284" y="1901"/>
                  <a:pt x="2537" y="2110"/>
                  <a:pt x="2742" y="2469"/>
                </a:cubicBezTo>
                <a:cubicBezTo>
                  <a:pt x="2947" y="2829"/>
                  <a:pt x="3104" y="3336"/>
                  <a:pt x="3184" y="3928"/>
                </a:cubicBezTo>
                <a:lnTo>
                  <a:pt x="3871" y="2989"/>
                </a:lnTo>
                <a:cubicBezTo>
                  <a:pt x="3719" y="2122"/>
                  <a:pt x="3466" y="1382"/>
                  <a:pt x="3147" y="852"/>
                </a:cubicBezTo>
                <a:cubicBezTo>
                  <a:pt x="2814" y="301"/>
                  <a:pt x="2420" y="-6"/>
                  <a:pt x="2015" y="1"/>
                </a:cubicBezTo>
                <a:close/>
              </a:path>
            </a:pathLst>
          </a:custGeom>
          <a:solidFill>
            <a:schemeClr val="accent4"/>
          </a:solidFill>
          <a:ln w="19050" cap="flat">
            <a:solidFill>
              <a:schemeClr val="tx1"/>
            </a:solidFill>
            <a:miter lim="400000"/>
          </a:ln>
          <a:effectLst/>
        </p:spPr>
        <p:txBody>
          <a:bodyPr wrap="square" lIns="20092" tIns="20092" rIns="20092" bIns="20092" numCol="1" anchor="ctr">
            <a:noAutofit/>
          </a:bodyPr>
          <a:lstStyle/>
          <a:p>
            <a:endParaRPr/>
          </a:p>
        </p:txBody>
      </p:sp>
      <p:sp>
        <p:nvSpPr>
          <p:cNvPr id="29" name="Shape 34746">
            <a:extLst>
              <a:ext uri="{FF2B5EF4-FFF2-40B4-BE49-F238E27FC236}">
                <a16:creationId xmlns:a16="http://schemas.microsoft.com/office/drawing/2014/main" id="{D60B49BE-244E-2804-8DFC-405D5FA7BC1E}"/>
              </a:ext>
            </a:extLst>
          </p:cNvPr>
          <p:cNvSpPr/>
          <p:nvPr/>
        </p:nvSpPr>
        <p:spPr>
          <a:xfrm>
            <a:off x="1868987" y="1517807"/>
            <a:ext cx="5566876" cy="2335718"/>
          </a:xfrm>
          <a:custGeom>
            <a:avLst/>
            <a:gdLst/>
            <a:ahLst/>
            <a:cxnLst>
              <a:cxn ang="0">
                <a:pos x="wd2" y="hd2"/>
              </a:cxn>
              <a:cxn ang="5400000">
                <a:pos x="wd2" y="hd2"/>
              </a:cxn>
              <a:cxn ang="10800000">
                <a:pos x="wd2" y="hd2"/>
              </a:cxn>
              <a:cxn ang="16200000">
                <a:pos x="wd2" y="hd2"/>
              </a:cxn>
            </a:cxnLst>
            <a:rect l="0" t="0" r="r" b="b"/>
            <a:pathLst>
              <a:path w="21590" h="21585" extrusionOk="0">
                <a:moveTo>
                  <a:pt x="2884" y="0"/>
                </a:moveTo>
                <a:cubicBezTo>
                  <a:pt x="1294" y="13"/>
                  <a:pt x="-3" y="3103"/>
                  <a:pt x="0" y="6910"/>
                </a:cubicBezTo>
                <a:cubicBezTo>
                  <a:pt x="3" y="10381"/>
                  <a:pt x="1088" y="13256"/>
                  <a:pt x="2491" y="13732"/>
                </a:cubicBezTo>
                <a:cubicBezTo>
                  <a:pt x="2625" y="13777"/>
                  <a:pt x="2902" y="13796"/>
                  <a:pt x="2902" y="13796"/>
                </a:cubicBezTo>
                <a:lnTo>
                  <a:pt x="4913" y="13796"/>
                </a:lnTo>
                <a:lnTo>
                  <a:pt x="4913" y="13811"/>
                </a:lnTo>
                <a:cubicBezTo>
                  <a:pt x="9409" y="13813"/>
                  <a:pt x="13907" y="13810"/>
                  <a:pt x="18403" y="13808"/>
                </a:cubicBezTo>
                <a:cubicBezTo>
                  <a:pt x="18807" y="13808"/>
                  <a:pt x="19212" y="13808"/>
                  <a:pt x="19616" y="13808"/>
                </a:cubicBezTo>
                <a:cubicBezTo>
                  <a:pt x="20291" y="13847"/>
                  <a:pt x="20829" y="15180"/>
                  <a:pt x="20818" y="16792"/>
                </a:cubicBezTo>
                <a:cubicBezTo>
                  <a:pt x="20806" y="18402"/>
                  <a:pt x="20253" y="19680"/>
                  <a:pt x="19583" y="19678"/>
                </a:cubicBezTo>
                <a:cubicBezTo>
                  <a:pt x="19309" y="19687"/>
                  <a:pt x="19056" y="19477"/>
                  <a:pt x="18852" y="19118"/>
                </a:cubicBezTo>
                <a:cubicBezTo>
                  <a:pt x="18647" y="18758"/>
                  <a:pt x="18490" y="18248"/>
                  <a:pt x="18411" y="17655"/>
                </a:cubicBezTo>
                <a:lnTo>
                  <a:pt x="17724" y="18598"/>
                </a:lnTo>
                <a:cubicBezTo>
                  <a:pt x="17876" y="19465"/>
                  <a:pt x="18128" y="20206"/>
                  <a:pt x="18448" y="20736"/>
                </a:cubicBezTo>
                <a:cubicBezTo>
                  <a:pt x="18779" y="21286"/>
                  <a:pt x="19173" y="21591"/>
                  <a:pt x="19578" y="21584"/>
                </a:cubicBezTo>
                <a:cubicBezTo>
                  <a:pt x="20687" y="21566"/>
                  <a:pt x="21583" y="19433"/>
                  <a:pt x="21590" y="16792"/>
                </a:cubicBezTo>
                <a:cubicBezTo>
                  <a:pt x="21597" y="14393"/>
                  <a:pt x="20869" y="12376"/>
                  <a:pt x="19904" y="12020"/>
                </a:cubicBezTo>
                <a:cubicBezTo>
                  <a:pt x="19805" y="11983"/>
                  <a:pt x="19394" y="11967"/>
                  <a:pt x="19393" y="11967"/>
                </a:cubicBezTo>
                <a:lnTo>
                  <a:pt x="4913" y="11967"/>
                </a:lnTo>
                <a:lnTo>
                  <a:pt x="4913" y="11979"/>
                </a:lnTo>
                <a:cubicBezTo>
                  <a:pt x="4236" y="11979"/>
                  <a:pt x="3558" y="11990"/>
                  <a:pt x="2881" y="11981"/>
                </a:cubicBezTo>
                <a:cubicBezTo>
                  <a:pt x="1717" y="11967"/>
                  <a:pt x="773" y="9690"/>
                  <a:pt x="774" y="6910"/>
                </a:cubicBezTo>
                <a:cubicBezTo>
                  <a:pt x="775" y="4137"/>
                  <a:pt x="1715" y="1890"/>
                  <a:pt x="2870" y="1847"/>
                </a:cubicBezTo>
                <a:cubicBezTo>
                  <a:pt x="3206" y="1831"/>
                  <a:pt x="3525" y="2002"/>
                  <a:pt x="3811" y="2323"/>
                </a:cubicBezTo>
                <a:cubicBezTo>
                  <a:pt x="4092" y="2638"/>
                  <a:pt x="4339" y="3096"/>
                  <a:pt x="4537" y="3659"/>
                </a:cubicBezTo>
                <a:lnTo>
                  <a:pt x="5184" y="2649"/>
                </a:lnTo>
                <a:cubicBezTo>
                  <a:pt x="4916" y="1837"/>
                  <a:pt x="4574" y="1172"/>
                  <a:pt x="4183" y="711"/>
                </a:cubicBezTo>
                <a:cubicBezTo>
                  <a:pt x="3792" y="249"/>
                  <a:pt x="3351" y="-9"/>
                  <a:pt x="2885" y="0"/>
                </a:cubicBezTo>
                <a:cubicBezTo>
                  <a:pt x="2885" y="51"/>
                  <a:pt x="2884" y="102"/>
                  <a:pt x="2884" y="153"/>
                </a:cubicBezTo>
                <a:cubicBezTo>
                  <a:pt x="2884" y="102"/>
                  <a:pt x="2884" y="51"/>
                  <a:pt x="2884" y="0"/>
                </a:cubicBezTo>
                <a:close/>
              </a:path>
            </a:pathLst>
          </a:custGeom>
          <a:solidFill>
            <a:schemeClr val="accent1"/>
          </a:solidFill>
          <a:ln w="19050" cap="flat">
            <a:solidFill>
              <a:schemeClr val="tx1"/>
            </a:solidFill>
            <a:miter lim="400000"/>
          </a:ln>
          <a:effectLst/>
        </p:spPr>
        <p:txBody>
          <a:bodyPr wrap="square" lIns="20092" tIns="20092" rIns="20092" bIns="20092" numCol="1" anchor="ctr">
            <a:noAutofit/>
          </a:bodyPr>
          <a:lstStyle/>
          <a:p>
            <a:endParaRPr/>
          </a:p>
        </p:txBody>
      </p:sp>
      <p:sp>
        <p:nvSpPr>
          <p:cNvPr id="22" name="Shape 34748">
            <a:extLst>
              <a:ext uri="{FF2B5EF4-FFF2-40B4-BE49-F238E27FC236}">
                <a16:creationId xmlns:a16="http://schemas.microsoft.com/office/drawing/2014/main" id="{8EC760A5-560F-6E31-ABC1-20924E18F1E7}"/>
              </a:ext>
            </a:extLst>
          </p:cNvPr>
          <p:cNvSpPr/>
          <p:nvPr/>
        </p:nvSpPr>
        <p:spPr>
          <a:xfrm>
            <a:off x="2458460" y="2126931"/>
            <a:ext cx="354682" cy="283769"/>
          </a:xfrm>
          <a:custGeom>
            <a:avLst/>
            <a:gdLst/>
            <a:ahLst/>
            <a:cxnLst>
              <a:cxn ang="0">
                <a:pos x="wd2" y="hd2"/>
              </a:cxn>
              <a:cxn ang="5400000">
                <a:pos x="wd2" y="hd2"/>
              </a:cxn>
              <a:cxn ang="10800000">
                <a:pos x="wd2" y="hd2"/>
              </a:cxn>
              <a:cxn ang="16200000">
                <a:pos x="wd2" y="hd2"/>
              </a:cxn>
            </a:cxnLst>
            <a:rect l="0" t="0" r="r" b="b"/>
            <a:pathLst>
              <a:path w="21600" h="21306" extrusionOk="0">
                <a:moveTo>
                  <a:pt x="15498" y="7679"/>
                </a:moveTo>
                <a:cubicBezTo>
                  <a:pt x="14659" y="7679"/>
                  <a:pt x="13979" y="8514"/>
                  <a:pt x="13979" y="9543"/>
                </a:cubicBezTo>
                <a:cubicBezTo>
                  <a:pt x="13979" y="10573"/>
                  <a:pt x="14659" y="11408"/>
                  <a:pt x="15498" y="11408"/>
                </a:cubicBezTo>
                <a:cubicBezTo>
                  <a:pt x="16338" y="11408"/>
                  <a:pt x="17018" y="10573"/>
                  <a:pt x="17018" y="9543"/>
                </a:cubicBezTo>
                <a:cubicBezTo>
                  <a:pt x="17018" y="8514"/>
                  <a:pt x="16338" y="7679"/>
                  <a:pt x="15498" y="7679"/>
                </a:cubicBezTo>
                <a:close/>
                <a:moveTo>
                  <a:pt x="10916" y="7679"/>
                </a:moveTo>
                <a:cubicBezTo>
                  <a:pt x="10077" y="7679"/>
                  <a:pt x="9396" y="8514"/>
                  <a:pt x="9396" y="9543"/>
                </a:cubicBezTo>
                <a:cubicBezTo>
                  <a:pt x="9396" y="10573"/>
                  <a:pt x="10077" y="11408"/>
                  <a:pt x="10916" y="11408"/>
                </a:cubicBezTo>
                <a:cubicBezTo>
                  <a:pt x="11755" y="11408"/>
                  <a:pt x="12435" y="10573"/>
                  <a:pt x="12435" y="9543"/>
                </a:cubicBezTo>
                <a:cubicBezTo>
                  <a:pt x="12435" y="8514"/>
                  <a:pt x="11755" y="7679"/>
                  <a:pt x="10916" y="7679"/>
                </a:cubicBezTo>
                <a:close/>
                <a:moveTo>
                  <a:pt x="6333" y="7679"/>
                </a:moveTo>
                <a:cubicBezTo>
                  <a:pt x="5494" y="7679"/>
                  <a:pt x="4814" y="8514"/>
                  <a:pt x="4814" y="9543"/>
                </a:cubicBezTo>
                <a:cubicBezTo>
                  <a:pt x="4814" y="10573"/>
                  <a:pt x="5494" y="11408"/>
                  <a:pt x="6333" y="11408"/>
                </a:cubicBezTo>
                <a:cubicBezTo>
                  <a:pt x="7172" y="11408"/>
                  <a:pt x="7852" y="10573"/>
                  <a:pt x="7852" y="9543"/>
                </a:cubicBezTo>
                <a:cubicBezTo>
                  <a:pt x="7852" y="8514"/>
                  <a:pt x="7172" y="7679"/>
                  <a:pt x="6333" y="7679"/>
                </a:cubicBezTo>
                <a:close/>
                <a:moveTo>
                  <a:pt x="10800" y="19088"/>
                </a:moveTo>
                <a:cubicBezTo>
                  <a:pt x="9698" y="19088"/>
                  <a:pt x="8634" y="18941"/>
                  <a:pt x="7632" y="18670"/>
                </a:cubicBezTo>
                <a:cubicBezTo>
                  <a:pt x="7144" y="19211"/>
                  <a:pt x="6207" y="20129"/>
                  <a:pt x="4993" y="20726"/>
                </a:cubicBezTo>
                <a:cubicBezTo>
                  <a:pt x="3779" y="21323"/>
                  <a:pt x="2290" y="21600"/>
                  <a:pt x="698" y="20859"/>
                </a:cubicBezTo>
                <a:cubicBezTo>
                  <a:pt x="1820" y="20498"/>
                  <a:pt x="2639" y="19894"/>
                  <a:pt x="3235" y="19231"/>
                </a:cubicBezTo>
                <a:cubicBezTo>
                  <a:pt x="3831" y="18569"/>
                  <a:pt x="4204" y="17848"/>
                  <a:pt x="4435" y="17253"/>
                </a:cubicBezTo>
                <a:cubicBezTo>
                  <a:pt x="1747" y="15517"/>
                  <a:pt x="0" y="12711"/>
                  <a:pt x="0" y="9544"/>
                </a:cubicBezTo>
                <a:cubicBezTo>
                  <a:pt x="0" y="4273"/>
                  <a:pt x="4835" y="0"/>
                  <a:pt x="10800" y="0"/>
                </a:cubicBezTo>
                <a:cubicBezTo>
                  <a:pt x="16765" y="0"/>
                  <a:pt x="21600" y="4273"/>
                  <a:pt x="21600" y="9544"/>
                </a:cubicBezTo>
                <a:cubicBezTo>
                  <a:pt x="21600" y="14815"/>
                  <a:pt x="16765" y="19088"/>
                  <a:pt x="10800" y="19088"/>
                </a:cubicBezTo>
                <a:close/>
              </a:path>
            </a:pathLst>
          </a:custGeom>
          <a:solidFill>
            <a:schemeClr val="accent1"/>
          </a:solidFill>
          <a:ln w="12700" cap="flat">
            <a:solidFill>
              <a:schemeClr val="tx1"/>
            </a:solidFill>
            <a:miter lim="400000"/>
          </a:ln>
          <a:effectLst/>
        </p:spPr>
        <p:txBody>
          <a:bodyPr wrap="square" lIns="20092" tIns="20092" rIns="20092" bIns="20092" numCol="1" anchor="ctr">
            <a:noAutofit/>
          </a:bodyPr>
          <a:lstStyle/>
          <a:p>
            <a:endParaRPr/>
          </a:p>
        </p:txBody>
      </p:sp>
      <p:sp>
        <p:nvSpPr>
          <p:cNvPr id="23" name="Shape 34749">
            <a:extLst>
              <a:ext uri="{FF2B5EF4-FFF2-40B4-BE49-F238E27FC236}">
                <a16:creationId xmlns:a16="http://schemas.microsoft.com/office/drawing/2014/main" id="{01DE8B66-1D19-12D0-4CE3-C8F920CDFB39}"/>
              </a:ext>
            </a:extLst>
          </p:cNvPr>
          <p:cNvSpPr/>
          <p:nvPr/>
        </p:nvSpPr>
        <p:spPr>
          <a:xfrm>
            <a:off x="6725814" y="3169273"/>
            <a:ext cx="354712" cy="354704"/>
          </a:xfrm>
          <a:custGeom>
            <a:avLst/>
            <a:gdLst/>
            <a:ahLst/>
            <a:cxnLst>
              <a:cxn ang="0">
                <a:pos x="wd2" y="hd2"/>
              </a:cxn>
              <a:cxn ang="5400000">
                <a:pos x="wd2" y="hd2"/>
              </a:cxn>
              <a:cxn ang="10800000">
                <a:pos x="wd2" y="hd2"/>
              </a:cxn>
              <a:cxn ang="16200000">
                <a:pos x="wd2" y="hd2"/>
              </a:cxn>
            </a:cxnLst>
            <a:rect l="0" t="0" r="r" b="b"/>
            <a:pathLst>
              <a:path w="21600" h="21600" extrusionOk="0">
                <a:moveTo>
                  <a:pt x="17493" y="4105"/>
                </a:moveTo>
                <a:cubicBezTo>
                  <a:pt x="16881" y="3493"/>
                  <a:pt x="15890" y="3493"/>
                  <a:pt x="15278" y="4105"/>
                </a:cubicBezTo>
                <a:cubicBezTo>
                  <a:pt x="14666" y="4717"/>
                  <a:pt x="14666" y="5708"/>
                  <a:pt x="15278" y="6320"/>
                </a:cubicBezTo>
                <a:cubicBezTo>
                  <a:pt x="15890" y="6931"/>
                  <a:pt x="16881" y="6931"/>
                  <a:pt x="17493" y="6320"/>
                </a:cubicBezTo>
                <a:cubicBezTo>
                  <a:pt x="18104" y="5708"/>
                  <a:pt x="18104" y="4717"/>
                  <a:pt x="17493" y="4105"/>
                </a:cubicBezTo>
                <a:close/>
                <a:moveTo>
                  <a:pt x="8941" y="21600"/>
                </a:moveTo>
                <a:lnTo>
                  <a:pt x="0" y="12659"/>
                </a:lnTo>
                <a:lnTo>
                  <a:pt x="12659" y="0"/>
                </a:lnTo>
                <a:lnTo>
                  <a:pt x="20255" y="1424"/>
                </a:lnTo>
                <a:lnTo>
                  <a:pt x="21600" y="8941"/>
                </a:lnTo>
                <a:lnTo>
                  <a:pt x="8941" y="21600"/>
                </a:lnTo>
                <a:close/>
              </a:path>
            </a:pathLst>
          </a:custGeom>
          <a:solidFill>
            <a:schemeClr val="accent4"/>
          </a:solidFill>
          <a:ln w="12700" cap="flat">
            <a:solidFill>
              <a:schemeClr val="tx1"/>
            </a:solidFill>
            <a:miter lim="400000"/>
          </a:ln>
          <a:effectLst/>
        </p:spPr>
        <p:txBody>
          <a:bodyPr wrap="square" lIns="20092" tIns="20092" rIns="20092" bIns="20092" numCol="1" anchor="ctr">
            <a:noAutofit/>
          </a:bodyPr>
          <a:lstStyle/>
          <a:p>
            <a:endParaRPr/>
          </a:p>
        </p:txBody>
      </p:sp>
      <p:sp>
        <p:nvSpPr>
          <p:cNvPr id="24" name="Shape 34750">
            <a:extLst>
              <a:ext uri="{FF2B5EF4-FFF2-40B4-BE49-F238E27FC236}">
                <a16:creationId xmlns:a16="http://schemas.microsoft.com/office/drawing/2014/main" id="{18140EC0-BDD9-E0FD-2C6E-1ACDBED89C5F}"/>
              </a:ext>
            </a:extLst>
          </p:cNvPr>
          <p:cNvSpPr/>
          <p:nvPr/>
        </p:nvSpPr>
        <p:spPr>
          <a:xfrm>
            <a:off x="9256841" y="4717901"/>
            <a:ext cx="353316" cy="394202"/>
          </a:xfrm>
          <a:custGeom>
            <a:avLst/>
            <a:gdLst/>
            <a:ahLst/>
            <a:cxnLst>
              <a:cxn ang="0">
                <a:pos x="wd2" y="hd2"/>
              </a:cxn>
              <a:cxn ang="5400000">
                <a:pos x="wd2" y="hd2"/>
              </a:cxn>
              <a:cxn ang="10800000">
                <a:pos x="wd2" y="hd2"/>
              </a:cxn>
              <a:cxn ang="16200000">
                <a:pos x="wd2" y="hd2"/>
              </a:cxn>
            </a:cxnLst>
            <a:rect l="0" t="0" r="r" b="b"/>
            <a:pathLst>
              <a:path w="21066" h="21120" extrusionOk="0">
                <a:moveTo>
                  <a:pt x="7115" y="3487"/>
                </a:moveTo>
                <a:cubicBezTo>
                  <a:pt x="6224" y="2687"/>
                  <a:pt x="4773" y="2692"/>
                  <a:pt x="3875" y="3499"/>
                </a:cubicBezTo>
                <a:cubicBezTo>
                  <a:pt x="2977" y="4307"/>
                  <a:pt x="2971" y="5610"/>
                  <a:pt x="3862" y="6411"/>
                </a:cubicBezTo>
                <a:cubicBezTo>
                  <a:pt x="4753" y="7212"/>
                  <a:pt x="6204" y="7206"/>
                  <a:pt x="7102" y="6399"/>
                </a:cubicBezTo>
                <a:cubicBezTo>
                  <a:pt x="8000" y="5592"/>
                  <a:pt x="8007" y="4289"/>
                  <a:pt x="7115" y="3487"/>
                </a:cubicBezTo>
                <a:close/>
                <a:moveTo>
                  <a:pt x="21066" y="17081"/>
                </a:moveTo>
                <a:lnTo>
                  <a:pt x="20939" y="17196"/>
                </a:lnTo>
                <a:lnTo>
                  <a:pt x="20953" y="17209"/>
                </a:lnTo>
                <a:lnTo>
                  <a:pt x="16611" y="21120"/>
                </a:lnTo>
                <a:lnTo>
                  <a:pt x="15331" y="19970"/>
                </a:lnTo>
                <a:lnTo>
                  <a:pt x="16860" y="18596"/>
                </a:lnTo>
                <a:lnTo>
                  <a:pt x="15612" y="17474"/>
                </a:lnTo>
                <a:lnTo>
                  <a:pt x="14083" y="18848"/>
                </a:lnTo>
                <a:lnTo>
                  <a:pt x="12803" y="17698"/>
                </a:lnTo>
                <a:lnTo>
                  <a:pt x="15285" y="15471"/>
                </a:lnTo>
                <a:lnTo>
                  <a:pt x="8234" y="9136"/>
                </a:lnTo>
                <a:cubicBezTo>
                  <a:pt x="6139" y="10247"/>
                  <a:pt x="3399" y="10002"/>
                  <a:pt x="1600" y="8385"/>
                </a:cubicBezTo>
                <a:cubicBezTo>
                  <a:pt x="-534" y="6467"/>
                  <a:pt x="-533" y="3358"/>
                  <a:pt x="1602" y="1439"/>
                </a:cubicBezTo>
                <a:cubicBezTo>
                  <a:pt x="3737" y="-479"/>
                  <a:pt x="7198" y="-480"/>
                  <a:pt x="9331" y="1437"/>
                </a:cubicBezTo>
                <a:cubicBezTo>
                  <a:pt x="11108" y="3034"/>
                  <a:pt x="11395" y="5454"/>
                  <a:pt x="10211" y="7328"/>
                </a:cubicBezTo>
                <a:lnTo>
                  <a:pt x="21066" y="17081"/>
                </a:lnTo>
                <a:close/>
              </a:path>
            </a:pathLst>
          </a:custGeom>
          <a:solidFill>
            <a:schemeClr val="accent2"/>
          </a:solidFill>
          <a:ln w="12700" cap="flat">
            <a:solidFill>
              <a:schemeClr val="tx1"/>
            </a:solidFill>
            <a:miter lim="400000"/>
          </a:ln>
          <a:effectLst/>
        </p:spPr>
        <p:txBody>
          <a:bodyPr wrap="square" lIns="20092" tIns="20092" rIns="20092" bIns="20092" numCol="1" anchor="ctr">
            <a:noAutofit/>
          </a:bodyPr>
          <a:lstStyle/>
          <a:p>
            <a:endParaRPr/>
          </a:p>
        </p:txBody>
      </p:sp>
      <p:sp>
        <p:nvSpPr>
          <p:cNvPr id="25" name="Shape 34751">
            <a:extLst>
              <a:ext uri="{FF2B5EF4-FFF2-40B4-BE49-F238E27FC236}">
                <a16:creationId xmlns:a16="http://schemas.microsoft.com/office/drawing/2014/main" id="{0B237DDC-65C5-FD25-8A1A-0B3E66362DA5}"/>
              </a:ext>
            </a:extLst>
          </p:cNvPr>
          <p:cNvSpPr/>
          <p:nvPr/>
        </p:nvSpPr>
        <p:spPr>
          <a:xfrm>
            <a:off x="5623221" y="3686678"/>
            <a:ext cx="184413" cy="354643"/>
          </a:xfrm>
          <a:custGeom>
            <a:avLst/>
            <a:gdLst/>
            <a:ahLst/>
            <a:cxnLst>
              <a:cxn ang="0">
                <a:pos x="wd2" y="hd2"/>
              </a:cxn>
              <a:cxn ang="5400000">
                <a:pos x="wd2" y="hd2"/>
              </a:cxn>
              <a:cxn ang="10800000">
                <a:pos x="wd2" y="hd2"/>
              </a:cxn>
              <a:cxn ang="16200000">
                <a:pos x="wd2" y="hd2"/>
              </a:cxn>
            </a:cxnLst>
            <a:rect l="0" t="0" r="r" b="b"/>
            <a:pathLst>
              <a:path w="21600" h="21600" extrusionOk="0">
                <a:moveTo>
                  <a:pt x="18796" y="4104"/>
                </a:moveTo>
                <a:lnTo>
                  <a:pt x="2804" y="4104"/>
                </a:lnTo>
                <a:lnTo>
                  <a:pt x="2804" y="17604"/>
                </a:lnTo>
                <a:lnTo>
                  <a:pt x="18796" y="17604"/>
                </a:lnTo>
                <a:lnTo>
                  <a:pt x="18796" y="4104"/>
                </a:lnTo>
                <a:close/>
                <a:moveTo>
                  <a:pt x="14045" y="2025"/>
                </a:moveTo>
                <a:lnTo>
                  <a:pt x="7555" y="2025"/>
                </a:lnTo>
                <a:cubicBezTo>
                  <a:pt x="7196" y="2025"/>
                  <a:pt x="6906" y="2176"/>
                  <a:pt x="6906" y="2362"/>
                </a:cubicBezTo>
                <a:cubicBezTo>
                  <a:pt x="6906" y="2549"/>
                  <a:pt x="7196" y="2700"/>
                  <a:pt x="7555" y="2700"/>
                </a:cubicBezTo>
                <a:lnTo>
                  <a:pt x="14045" y="2700"/>
                </a:lnTo>
                <a:cubicBezTo>
                  <a:pt x="14404" y="2700"/>
                  <a:pt x="14694" y="2549"/>
                  <a:pt x="14694" y="2363"/>
                </a:cubicBezTo>
                <a:cubicBezTo>
                  <a:pt x="14694" y="2176"/>
                  <a:pt x="14404" y="2025"/>
                  <a:pt x="14045" y="2025"/>
                </a:cubicBezTo>
                <a:close/>
                <a:moveTo>
                  <a:pt x="10800" y="20250"/>
                </a:moveTo>
                <a:cubicBezTo>
                  <a:pt x="11875" y="20250"/>
                  <a:pt x="12747" y="19796"/>
                  <a:pt x="12747" y="19238"/>
                </a:cubicBezTo>
                <a:cubicBezTo>
                  <a:pt x="12747" y="18678"/>
                  <a:pt x="11875" y="18225"/>
                  <a:pt x="10800" y="18225"/>
                </a:cubicBezTo>
                <a:cubicBezTo>
                  <a:pt x="9725" y="18225"/>
                  <a:pt x="8853" y="18678"/>
                  <a:pt x="8853" y="19238"/>
                </a:cubicBezTo>
                <a:cubicBezTo>
                  <a:pt x="8853" y="19796"/>
                  <a:pt x="9725" y="20250"/>
                  <a:pt x="10800" y="20250"/>
                </a:cubicBezTo>
                <a:close/>
                <a:moveTo>
                  <a:pt x="19004" y="21600"/>
                </a:moveTo>
                <a:lnTo>
                  <a:pt x="2596" y="21600"/>
                </a:lnTo>
                <a:cubicBezTo>
                  <a:pt x="1879" y="21600"/>
                  <a:pt x="1230" y="21449"/>
                  <a:pt x="760" y="21205"/>
                </a:cubicBezTo>
                <a:cubicBezTo>
                  <a:pt x="291" y="20960"/>
                  <a:pt x="0" y="20623"/>
                  <a:pt x="0" y="20250"/>
                </a:cubicBezTo>
                <a:lnTo>
                  <a:pt x="0" y="1350"/>
                </a:lnTo>
                <a:cubicBezTo>
                  <a:pt x="0" y="977"/>
                  <a:pt x="291" y="640"/>
                  <a:pt x="760" y="395"/>
                </a:cubicBezTo>
                <a:cubicBezTo>
                  <a:pt x="1230" y="151"/>
                  <a:pt x="1879" y="0"/>
                  <a:pt x="2596" y="0"/>
                </a:cubicBezTo>
                <a:lnTo>
                  <a:pt x="19004" y="0"/>
                </a:lnTo>
                <a:cubicBezTo>
                  <a:pt x="19721" y="0"/>
                  <a:pt x="20370" y="151"/>
                  <a:pt x="20840" y="395"/>
                </a:cubicBezTo>
                <a:cubicBezTo>
                  <a:pt x="21309" y="640"/>
                  <a:pt x="21600" y="977"/>
                  <a:pt x="21600" y="1350"/>
                </a:cubicBezTo>
                <a:lnTo>
                  <a:pt x="21600" y="20250"/>
                </a:lnTo>
                <a:cubicBezTo>
                  <a:pt x="21600" y="20623"/>
                  <a:pt x="21309" y="20960"/>
                  <a:pt x="20840" y="21205"/>
                </a:cubicBezTo>
                <a:cubicBezTo>
                  <a:pt x="20370" y="21449"/>
                  <a:pt x="19721" y="21600"/>
                  <a:pt x="19004" y="21600"/>
                </a:cubicBezTo>
                <a:close/>
              </a:path>
            </a:pathLst>
          </a:custGeom>
          <a:solidFill>
            <a:schemeClr val="accent5"/>
          </a:solidFill>
          <a:ln w="12700" cap="flat">
            <a:solidFill>
              <a:schemeClr val="tx1"/>
            </a:solidFill>
            <a:miter lim="400000"/>
          </a:ln>
          <a:effectLst/>
        </p:spPr>
        <p:txBody>
          <a:bodyPr wrap="square" lIns="20092" tIns="20092" rIns="20092" bIns="20092" numCol="1" anchor="ctr">
            <a:noAutofit/>
          </a:bodyPr>
          <a:lstStyle/>
          <a:p>
            <a:endParaRPr/>
          </a:p>
        </p:txBody>
      </p:sp>
      <p:grpSp>
        <p:nvGrpSpPr>
          <p:cNvPr id="51" name="组合 50">
            <a:extLst>
              <a:ext uri="{FF2B5EF4-FFF2-40B4-BE49-F238E27FC236}">
                <a16:creationId xmlns:a16="http://schemas.microsoft.com/office/drawing/2014/main" id="{4A079464-079C-1BD7-5D12-D5BF16761DE4}"/>
              </a:ext>
            </a:extLst>
          </p:cNvPr>
          <p:cNvGrpSpPr/>
          <p:nvPr/>
        </p:nvGrpSpPr>
        <p:grpSpPr>
          <a:xfrm>
            <a:off x="3263533" y="1521080"/>
            <a:ext cx="3023301" cy="958809"/>
            <a:chOff x="3263533" y="1521080"/>
            <a:chExt cx="3023301" cy="958809"/>
          </a:xfrm>
        </p:grpSpPr>
        <p:sp>
          <p:nvSpPr>
            <p:cNvPr id="47" name="矩形: 圆角 46">
              <a:extLst>
                <a:ext uri="{FF2B5EF4-FFF2-40B4-BE49-F238E27FC236}">
                  <a16:creationId xmlns:a16="http://schemas.microsoft.com/office/drawing/2014/main" id="{4FF617A9-4798-89A9-4116-E390152681BC}"/>
                </a:ext>
              </a:extLst>
            </p:cNvPr>
            <p:cNvSpPr/>
            <p:nvPr/>
          </p:nvSpPr>
          <p:spPr>
            <a:xfrm>
              <a:off x="3875183" y="1752123"/>
              <a:ext cx="1800000" cy="8256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6C7B089C-8621-8B79-114A-A39B536726B0}"/>
                </a:ext>
              </a:extLst>
            </p:cNvPr>
            <p:cNvSpPr txBox="1"/>
            <p:nvPr/>
          </p:nvSpPr>
          <p:spPr>
            <a:xfrm>
              <a:off x="3935692" y="1521080"/>
              <a:ext cx="1678982" cy="369332"/>
            </a:xfrm>
            <a:prstGeom prst="rect">
              <a:avLst/>
            </a:prstGeom>
            <a:noFill/>
          </p:spPr>
          <p:txBody>
            <a:bodyPr wrap="square" rtlCol="0">
              <a:spAutoFit/>
            </a:bodyPr>
            <a:lstStyle/>
            <a:p>
              <a:pPr algn="ctr"/>
              <a:r>
                <a:rPr lang="zh-CN" altLang="en-US" b="1" dirty="0">
                  <a:latin typeface="+mj-ea"/>
                  <a:ea typeface="+mj-ea"/>
                </a:rPr>
                <a:t>请输入标题</a:t>
              </a:r>
            </a:p>
          </p:txBody>
        </p:sp>
        <p:sp>
          <p:nvSpPr>
            <p:cNvPr id="31" name="文本占位符 5">
              <a:extLst>
                <a:ext uri="{FF2B5EF4-FFF2-40B4-BE49-F238E27FC236}">
                  <a16:creationId xmlns:a16="http://schemas.microsoft.com/office/drawing/2014/main" id="{E5DE4CDC-5021-C56F-F06E-7282CF3DD91D}"/>
                </a:ext>
              </a:extLst>
            </p:cNvPr>
            <p:cNvSpPr txBox="1">
              <a:spLocks/>
            </p:cNvSpPr>
            <p:nvPr/>
          </p:nvSpPr>
          <p:spPr>
            <a:xfrm>
              <a:off x="3263533" y="1864977"/>
              <a:ext cx="3023301" cy="61491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endParaRPr lang="en-GB" altLang="zh-CN" sz="1200" dirty="0">
                <a:latin typeface="+mn-ea"/>
              </a:endParaRPr>
            </a:p>
          </p:txBody>
        </p:sp>
      </p:grpSp>
      <p:grpSp>
        <p:nvGrpSpPr>
          <p:cNvPr id="50" name="组合 49">
            <a:extLst>
              <a:ext uri="{FF2B5EF4-FFF2-40B4-BE49-F238E27FC236}">
                <a16:creationId xmlns:a16="http://schemas.microsoft.com/office/drawing/2014/main" id="{09F7EE82-9B1C-C1CF-B90E-3F755B7881B2}"/>
              </a:ext>
            </a:extLst>
          </p:cNvPr>
          <p:cNvGrpSpPr/>
          <p:nvPr/>
        </p:nvGrpSpPr>
        <p:grpSpPr>
          <a:xfrm>
            <a:off x="7763730" y="2611101"/>
            <a:ext cx="2944026" cy="958809"/>
            <a:chOff x="7763730" y="2597935"/>
            <a:chExt cx="2944026" cy="958809"/>
          </a:xfrm>
        </p:grpSpPr>
        <p:sp>
          <p:nvSpPr>
            <p:cNvPr id="45" name="矩形: 圆角 44">
              <a:extLst>
                <a:ext uri="{FF2B5EF4-FFF2-40B4-BE49-F238E27FC236}">
                  <a16:creationId xmlns:a16="http://schemas.microsoft.com/office/drawing/2014/main" id="{C384DCD7-0FBF-2F66-6AAA-48FF5C8B7AA1}"/>
                </a:ext>
              </a:extLst>
            </p:cNvPr>
            <p:cNvSpPr/>
            <p:nvPr/>
          </p:nvSpPr>
          <p:spPr>
            <a:xfrm>
              <a:off x="8335743" y="2825679"/>
              <a:ext cx="1800000" cy="8256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EA2729C3-0E02-B673-32E8-B996F92E670F}"/>
                </a:ext>
              </a:extLst>
            </p:cNvPr>
            <p:cNvSpPr txBox="1"/>
            <p:nvPr/>
          </p:nvSpPr>
          <p:spPr>
            <a:xfrm>
              <a:off x="8566482" y="2597935"/>
              <a:ext cx="1338523" cy="369332"/>
            </a:xfrm>
            <a:prstGeom prst="rect">
              <a:avLst/>
            </a:prstGeom>
            <a:noFill/>
          </p:spPr>
          <p:txBody>
            <a:bodyPr wrap="square" rtlCol="0">
              <a:spAutoFit/>
            </a:bodyPr>
            <a:lstStyle/>
            <a:p>
              <a:pPr algn="ctr"/>
              <a:r>
                <a:rPr lang="zh-CN" altLang="en-US" b="1" dirty="0">
                  <a:latin typeface="+mj-ea"/>
                  <a:ea typeface="+mj-ea"/>
                </a:rPr>
                <a:t>请输入标题</a:t>
              </a:r>
            </a:p>
          </p:txBody>
        </p:sp>
        <p:sp>
          <p:nvSpPr>
            <p:cNvPr id="33" name="文本占位符 5">
              <a:extLst>
                <a:ext uri="{FF2B5EF4-FFF2-40B4-BE49-F238E27FC236}">
                  <a16:creationId xmlns:a16="http://schemas.microsoft.com/office/drawing/2014/main" id="{30ED9839-0D69-C070-4FB0-45AC71ACD2C2}"/>
                </a:ext>
              </a:extLst>
            </p:cNvPr>
            <p:cNvSpPr txBox="1">
              <a:spLocks/>
            </p:cNvSpPr>
            <p:nvPr/>
          </p:nvSpPr>
          <p:spPr>
            <a:xfrm>
              <a:off x="7763730" y="2941832"/>
              <a:ext cx="2944026" cy="61491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endParaRPr lang="en-GB" altLang="zh-CN" sz="1200" dirty="0">
                <a:latin typeface="+mn-ea"/>
              </a:endParaRPr>
            </a:p>
          </p:txBody>
        </p:sp>
      </p:grpSp>
      <p:grpSp>
        <p:nvGrpSpPr>
          <p:cNvPr id="48" name="组合 47">
            <a:extLst>
              <a:ext uri="{FF2B5EF4-FFF2-40B4-BE49-F238E27FC236}">
                <a16:creationId xmlns:a16="http://schemas.microsoft.com/office/drawing/2014/main" id="{AB24D115-D5C4-71FA-0595-71C2FDB6458D}"/>
              </a:ext>
            </a:extLst>
          </p:cNvPr>
          <p:cNvGrpSpPr/>
          <p:nvPr/>
        </p:nvGrpSpPr>
        <p:grpSpPr>
          <a:xfrm>
            <a:off x="1918613" y="3192041"/>
            <a:ext cx="2944026" cy="958809"/>
            <a:chOff x="2023664" y="3192041"/>
            <a:chExt cx="2944026" cy="958809"/>
          </a:xfrm>
        </p:grpSpPr>
        <p:sp>
          <p:nvSpPr>
            <p:cNvPr id="46" name="矩形: 圆角 45">
              <a:extLst>
                <a:ext uri="{FF2B5EF4-FFF2-40B4-BE49-F238E27FC236}">
                  <a16:creationId xmlns:a16="http://schemas.microsoft.com/office/drawing/2014/main" id="{7940C3E1-974D-D45E-9A8A-5A875279A31C}"/>
                </a:ext>
              </a:extLst>
            </p:cNvPr>
            <p:cNvSpPr/>
            <p:nvPr/>
          </p:nvSpPr>
          <p:spPr>
            <a:xfrm>
              <a:off x="2551997" y="3422355"/>
              <a:ext cx="1800000" cy="8256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37D5B2F8-22A5-9E90-45EB-FFB1A42B880C}"/>
                </a:ext>
              </a:extLst>
            </p:cNvPr>
            <p:cNvSpPr txBox="1"/>
            <p:nvPr/>
          </p:nvSpPr>
          <p:spPr>
            <a:xfrm>
              <a:off x="2826416" y="3192041"/>
              <a:ext cx="1338523" cy="369332"/>
            </a:xfrm>
            <a:prstGeom prst="rect">
              <a:avLst/>
            </a:prstGeom>
            <a:noFill/>
          </p:spPr>
          <p:txBody>
            <a:bodyPr wrap="square" rtlCol="0">
              <a:spAutoFit/>
            </a:bodyPr>
            <a:lstStyle/>
            <a:p>
              <a:pPr algn="ctr"/>
              <a:r>
                <a:rPr lang="zh-CN" altLang="en-US" b="1" dirty="0">
                  <a:latin typeface="+mj-ea"/>
                  <a:ea typeface="+mj-ea"/>
                </a:rPr>
                <a:t>请输入标题</a:t>
              </a:r>
            </a:p>
          </p:txBody>
        </p:sp>
        <p:sp>
          <p:nvSpPr>
            <p:cNvPr id="35" name="文本占位符 5">
              <a:extLst>
                <a:ext uri="{FF2B5EF4-FFF2-40B4-BE49-F238E27FC236}">
                  <a16:creationId xmlns:a16="http://schemas.microsoft.com/office/drawing/2014/main" id="{FAF6107D-2CF3-B8CC-C285-29689E5A63AD}"/>
                </a:ext>
              </a:extLst>
            </p:cNvPr>
            <p:cNvSpPr txBox="1">
              <a:spLocks/>
            </p:cNvSpPr>
            <p:nvPr/>
          </p:nvSpPr>
          <p:spPr>
            <a:xfrm>
              <a:off x="2023664" y="3535938"/>
              <a:ext cx="2944026" cy="61491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endParaRPr lang="en-GB" altLang="zh-CN" sz="1200" dirty="0">
                <a:latin typeface="+mn-ea"/>
              </a:endParaRPr>
            </a:p>
          </p:txBody>
        </p:sp>
      </p:grpSp>
      <p:grpSp>
        <p:nvGrpSpPr>
          <p:cNvPr id="49" name="组合 48">
            <a:extLst>
              <a:ext uri="{FF2B5EF4-FFF2-40B4-BE49-F238E27FC236}">
                <a16:creationId xmlns:a16="http://schemas.microsoft.com/office/drawing/2014/main" id="{8526DCF5-A9EE-C7A9-B14C-8E66F196F41B}"/>
              </a:ext>
            </a:extLst>
          </p:cNvPr>
          <p:cNvGrpSpPr/>
          <p:nvPr/>
        </p:nvGrpSpPr>
        <p:grpSpPr>
          <a:xfrm>
            <a:off x="5509549" y="4675840"/>
            <a:ext cx="3287737" cy="958809"/>
            <a:chOff x="5509549" y="4675840"/>
            <a:chExt cx="3287737" cy="958809"/>
          </a:xfrm>
        </p:grpSpPr>
        <p:sp>
          <p:nvSpPr>
            <p:cNvPr id="43" name="矩形: 圆角 42">
              <a:extLst>
                <a:ext uri="{FF2B5EF4-FFF2-40B4-BE49-F238E27FC236}">
                  <a16:creationId xmlns:a16="http://schemas.microsoft.com/office/drawing/2014/main" id="{70A9D357-AF8A-6B09-EE97-D3D41870FC7E}"/>
                </a:ext>
              </a:extLst>
            </p:cNvPr>
            <p:cNvSpPr/>
            <p:nvPr/>
          </p:nvSpPr>
          <p:spPr>
            <a:xfrm>
              <a:off x="6226325" y="4901884"/>
              <a:ext cx="1800000" cy="8256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D73199E3-6161-B381-7DEB-2AE4EB52F352}"/>
                </a:ext>
              </a:extLst>
            </p:cNvPr>
            <p:cNvSpPr txBox="1"/>
            <p:nvPr/>
          </p:nvSpPr>
          <p:spPr>
            <a:xfrm>
              <a:off x="6286834" y="4675840"/>
              <a:ext cx="1678982" cy="369332"/>
            </a:xfrm>
            <a:prstGeom prst="rect">
              <a:avLst/>
            </a:prstGeom>
            <a:noFill/>
          </p:spPr>
          <p:txBody>
            <a:bodyPr wrap="square" rtlCol="0">
              <a:spAutoFit/>
            </a:bodyPr>
            <a:lstStyle/>
            <a:p>
              <a:pPr algn="ctr"/>
              <a:r>
                <a:rPr lang="zh-CN" altLang="en-US" b="1" dirty="0">
                  <a:latin typeface="+mj-ea"/>
                  <a:ea typeface="+mj-ea"/>
                </a:rPr>
                <a:t>请输入标题</a:t>
              </a:r>
            </a:p>
          </p:txBody>
        </p:sp>
        <p:sp>
          <p:nvSpPr>
            <p:cNvPr id="37" name="文本占位符 5">
              <a:extLst>
                <a:ext uri="{FF2B5EF4-FFF2-40B4-BE49-F238E27FC236}">
                  <a16:creationId xmlns:a16="http://schemas.microsoft.com/office/drawing/2014/main" id="{539F3368-40AF-2C5D-6647-E1EF6EA5E0EB}"/>
                </a:ext>
              </a:extLst>
            </p:cNvPr>
            <p:cNvSpPr txBox="1">
              <a:spLocks/>
            </p:cNvSpPr>
            <p:nvPr/>
          </p:nvSpPr>
          <p:spPr>
            <a:xfrm>
              <a:off x="5509549" y="5019737"/>
              <a:ext cx="3287737" cy="61491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r>
                <a:rPr lang="en-GB" altLang="zh-CN" sz="1200" dirty="0" err="1">
                  <a:latin typeface="+mn-ea"/>
                </a:rPr>
                <a:t>单击此处添加</a:t>
              </a:r>
              <a:r>
                <a:rPr lang="zh-CN" altLang="en-US" sz="1200" dirty="0">
                  <a:latin typeface="+mn-ea"/>
                </a:rPr>
                <a:t>文本</a:t>
              </a:r>
              <a:endParaRPr lang="en-GB" altLang="zh-CN" sz="1200" dirty="0">
                <a:latin typeface="+mn-ea"/>
              </a:endParaRPr>
            </a:p>
          </p:txBody>
        </p:sp>
      </p:grpSp>
    </p:spTree>
    <p:extLst>
      <p:ext uri="{BB962C8B-B14F-4D97-AF65-F5344CB8AC3E}">
        <p14:creationId xmlns:p14="http://schemas.microsoft.com/office/powerpoint/2010/main" val="34959741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49BE8D00-EC1B-BAA5-1A8A-693C7BC0AB4F}"/>
              </a:ext>
            </a:extLst>
          </p:cNvPr>
          <p:cNvSpPr>
            <a:spLocks noGrp="1"/>
          </p:cNvSpPr>
          <p:nvPr>
            <p:ph type="body" sz="quarter" idx="14"/>
          </p:nvPr>
        </p:nvSpPr>
        <p:spPr/>
        <p:txBody>
          <a:bodyPr/>
          <a:lstStyle/>
          <a:p>
            <a:r>
              <a:rPr lang="zh-CN" altLang="en-US" dirty="0"/>
              <a:t>汇报人：达尔东然</a:t>
            </a:r>
          </a:p>
        </p:txBody>
      </p:sp>
      <p:sp>
        <p:nvSpPr>
          <p:cNvPr id="7" name="文本占位符 6">
            <a:extLst>
              <a:ext uri="{FF2B5EF4-FFF2-40B4-BE49-F238E27FC236}">
                <a16:creationId xmlns:a16="http://schemas.microsoft.com/office/drawing/2014/main" id="{4D4D78BC-D902-71DD-C660-76CFC3714B21}"/>
              </a:ext>
            </a:extLst>
          </p:cNvPr>
          <p:cNvSpPr>
            <a:spLocks noGrp="1"/>
          </p:cNvSpPr>
          <p:nvPr>
            <p:ph type="body" sz="quarter" idx="15"/>
          </p:nvPr>
        </p:nvSpPr>
        <p:spPr/>
        <p:txBody>
          <a:bodyPr/>
          <a:lstStyle/>
          <a:p>
            <a:r>
              <a:rPr lang="zh-CN" altLang="en-US" dirty="0"/>
              <a:t>汇报时间：</a:t>
            </a:r>
            <a:r>
              <a:rPr lang="en-US" altLang="zh-CN" dirty="0"/>
              <a:t>20XX-XX</a:t>
            </a:r>
            <a:endParaRPr lang="zh-CN" altLang="en-US" dirty="0"/>
          </a:p>
        </p:txBody>
      </p:sp>
      <p:sp>
        <p:nvSpPr>
          <p:cNvPr id="5" name="标题 4">
            <a:extLst>
              <a:ext uri="{FF2B5EF4-FFF2-40B4-BE49-F238E27FC236}">
                <a16:creationId xmlns:a16="http://schemas.microsoft.com/office/drawing/2014/main" id="{37262697-C4C7-0224-DC29-C8BAFBB28F56}"/>
              </a:ext>
            </a:extLst>
          </p:cNvPr>
          <p:cNvSpPr>
            <a:spLocks noGrp="1"/>
          </p:cNvSpPr>
          <p:nvPr>
            <p:ph type="ctrTitle"/>
          </p:nvPr>
        </p:nvSpPr>
        <p:spPr/>
        <p:txBody>
          <a:bodyPr/>
          <a:lstStyle/>
          <a:p>
            <a:r>
              <a:rPr lang="zh-CN" altLang="en-US" dirty="0"/>
              <a:t>感谢您的观看！</a:t>
            </a:r>
          </a:p>
        </p:txBody>
      </p:sp>
      <p:sp>
        <p:nvSpPr>
          <p:cNvPr id="8" name="文本占位符 7">
            <a:extLst>
              <a:ext uri="{FF2B5EF4-FFF2-40B4-BE49-F238E27FC236}">
                <a16:creationId xmlns:a16="http://schemas.microsoft.com/office/drawing/2014/main" id="{CB6C83C1-F7A2-7FFA-DE23-0616C568B325}"/>
              </a:ext>
            </a:extLst>
          </p:cNvPr>
          <p:cNvSpPr>
            <a:spLocks noGrp="1"/>
          </p:cNvSpPr>
          <p:nvPr>
            <p:ph type="body" sz="quarter" idx="16"/>
          </p:nvPr>
        </p:nvSpPr>
        <p:spPr/>
        <p:txBody>
          <a:bodyPr/>
          <a:lstStyle/>
          <a:p>
            <a:r>
              <a:rPr lang="zh-CN" altLang="en-US" dirty="0"/>
              <a:t>汇报完毕</a:t>
            </a:r>
          </a:p>
        </p:txBody>
      </p:sp>
    </p:spTree>
    <p:extLst>
      <p:ext uri="{BB962C8B-B14F-4D97-AF65-F5344CB8AC3E}">
        <p14:creationId xmlns:p14="http://schemas.microsoft.com/office/powerpoint/2010/main" val="36485422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a:extLst>
              <a:ext uri="{28A0092B-C50C-407E-A947-70E740481C1C}">
                <a14:useLocalDpi xmlns:a14="http://schemas.microsoft.com/office/drawing/2010/main" val="0"/>
              </a:ext>
            </a:extLst>
          </a:blip>
          <a:srcRect l="4135" r="4135"/>
          <a:stretch/>
        </p:blipFill>
        <p:spPr>
          <a:xfrm>
            <a:off x="2983510" y="691358"/>
            <a:ext cx="1840912" cy="1840912"/>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78227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达尔东然</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90818" y="841312"/>
            <a:ext cx="2134893" cy="261610"/>
          </a:xfrm>
          <a:prstGeom prst="rect">
            <a:avLst/>
          </a:prstGeom>
          <a:noFill/>
        </p:spPr>
        <p:txBody>
          <a:bodyPr wrap="square" rtlCol="0">
            <a:spAutoFit/>
          </a:bodyPr>
          <a:lstStyle/>
          <a:p>
            <a:r>
              <a:rPr lang="en-US" altLang="zh-CN" sz="1100" spc="600" dirty="0">
                <a:solidFill>
                  <a:srgbClr val="FFFED8">
                    <a:alpha val="22000"/>
                  </a:srgbClr>
                </a:solidFill>
              </a:rPr>
              <a:t>DAERDONG RAN</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rPr>
              <a:t>自由</a:t>
            </a:r>
            <a:r>
              <a:rPr lang="en-US" altLang="zh-CN" spc="10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MOS</a:t>
            </a:r>
            <a:r>
              <a:rPr lang="zh-CN" altLang="en-US" spc="100" dirty="0">
                <a:gradFill>
                  <a:gsLst>
                    <a:gs pos="0">
                      <a:schemeClr val="bg1"/>
                    </a:gs>
                    <a:gs pos="100000">
                      <a:srgbClr val="00FFFF"/>
                    </a:gs>
                  </a:gsLst>
                  <a:lin ang="2700000" scaled="1"/>
                </a:gradFill>
              </a:rPr>
              <a:t>大师级认证</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sunny370481</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D503B20-25D5-E7EE-3885-A81E1D8F5ED1}"/>
              </a:ext>
            </a:extLst>
          </p:cNvPr>
          <p:cNvSpPr/>
          <p:nvPr/>
        </p:nvSpPr>
        <p:spPr>
          <a:xfrm>
            <a:off x="695325" y="511005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达尔东然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D6A21B43-C5C2-7996-782C-A390E6E1595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2747289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圆角 34">
            <a:extLst>
              <a:ext uri="{FF2B5EF4-FFF2-40B4-BE49-F238E27FC236}">
                <a16:creationId xmlns:a16="http://schemas.microsoft.com/office/drawing/2014/main" id="{7E282A67-4405-6DF6-95DB-D34A6FB13165}"/>
              </a:ext>
            </a:extLst>
          </p:cNvPr>
          <p:cNvSpPr/>
          <p:nvPr/>
        </p:nvSpPr>
        <p:spPr>
          <a:xfrm>
            <a:off x="1714435" y="2940511"/>
            <a:ext cx="3943221" cy="902187"/>
          </a:xfrm>
          <a:custGeom>
            <a:avLst/>
            <a:gdLst>
              <a:gd name="connsiteX0" fmla="*/ 0 w 3943221"/>
              <a:gd name="connsiteY0" fmla="*/ 150368 h 902187"/>
              <a:gd name="connsiteX1" fmla="*/ 150368 w 3943221"/>
              <a:gd name="connsiteY1" fmla="*/ 0 h 902187"/>
              <a:gd name="connsiteX2" fmla="*/ 670723 w 3943221"/>
              <a:gd name="connsiteY2" fmla="*/ 0 h 902187"/>
              <a:gd name="connsiteX3" fmla="*/ 1118228 w 3943221"/>
              <a:gd name="connsiteY3" fmla="*/ 0 h 902187"/>
              <a:gd name="connsiteX4" fmla="*/ 1638583 w 3943221"/>
              <a:gd name="connsiteY4" fmla="*/ 0 h 902187"/>
              <a:gd name="connsiteX5" fmla="*/ 2086089 w 3943221"/>
              <a:gd name="connsiteY5" fmla="*/ 0 h 902187"/>
              <a:gd name="connsiteX6" fmla="*/ 2533594 w 3943221"/>
              <a:gd name="connsiteY6" fmla="*/ 0 h 902187"/>
              <a:gd name="connsiteX7" fmla="*/ 3053949 w 3943221"/>
              <a:gd name="connsiteY7" fmla="*/ 0 h 902187"/>
              <a:gd name="connsiteX8" fmla="*/ 3792853 w 3943221"/>
              <a:gd name="connsiteY8" fmla="*/ 0 h 902187"/>
              <a:gd name="connsiteX9" fmla="*/ 3943221 w 3943221"/>
              <a:gd name="connsiteY9" fmla="*/ 150368 h 902187"/>
              <a:gd name="connsiteX10" fmla="*/ 3943221 w 3943221"/>
              <a:gd name="connsiteY10" fmla="*/ 445079 h 902187"/>
              <a:gd name="connsiteX11" fmla="*/ 3943221 w 3943221"/>
              <a:gd name="connsiteY11" fmla="*/ 751819 h 902187"/>
              <a:gd name="connsiteX12" fmla="*/ 3792853 w 3943221"/>
              <a:gd name="connsiteY12" fmla="*/ 902187 h 902187"/>
              <a:gd name="connsiteX13" fmla="*/ 3381773 w 3943221"/>
              <a:gd name="connsiteY13" fmla="*/ 902187 h 902187"/>
              <a:gd name="connsiteX14" fmla="*/ 2934267 w 3943221"/>
              <a:gd name="connsiteY14" fmla="*/ 902187 h 902187"/>
              <a:gd name="connsiteX15" fmla="*/ 2377487 w 3943221"/>
              <a:gd name="connsiteY15" fmla="*/ 902187 h 902187"/>
              <a:gd name="connsiteX16" fmla="*/ 1929982 w 3943221"/>
              <a:gd name="connsiteY16" fmla="*/ 902187 h 902187"/>
              <a:gd name="connsiteX17" fmla="*/ 1409627 w 3943221"/>
              <a:gd name="connsiteY17" fmla="*/ 902187 h 902187"/>
              <a:gd name="connsiteX18" fmla="*/ 998547 w 3943221"/>
              <a:gd name="connsiteY18" fmla="*/ 902187 h 902187"/>
              <a:gd name="connsiteX19" fmla="*/ 150368 w 3943221"/>
              <a:gd name="connsiteY19" fmla="*/ 902187 h 902187"/>
              <a:gd name="connsiteX20" fmla="*/ 0 w 3943221"/>
              <a:gd name="connsiteY20" fmla="*/ 751819 h 902187"/>
              <a:gd name="connsiteX21" fmla="*/ 0 w 3943221"/>
              <a:gd name="connsiteY21" fmla="*/ 463123 h 902187"/>
              <a:gd name="connsiteX22" fmla="*/ 0 w 3943221"/>
              <a:gd name="connsiteY22" fmla="*/ 150368 h 902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43221" h="902187" fill="none" extrusionOk="0">
                <a:moveTo>
                  <a:pt x="0" y="150368"/>
                </a:moveTo>
                <a:cubicBezTo>
                  <a:pt x="15724" y="74078"/>
                  <a:pt x="84809" y="-16424"/>
                  <a:pt x="150368" y="0"/>
                </a:cubicBezTo>
                <a:cubicBezTo>
                  <a:pt x="316217" y="-37816"/>
                  <a:pt x="448677" y="7114"/>
                  <a:pt x="670723" y="0"/>
                </a:cubicBezTo>
                <a:cubicBezTo>
                  <a:pt x="892770" y="-7114"/>
                  <a:pt x="996060" y="46064"/>
                  <a:pt x="1118228" y="0"/>
                </a:cubicBezTo>
                <a:cubicBezTo>
                  <a:pt x="1240396" y="-46064"/>
                  <a:pt x="1474706" y="29903"/>
                  <a:pt x="1638583" y="0"/>
                </a:cubicBezTo>
                <a:cubicBezTo>
                  <a:pt x="1802461" y="-29903"/>
                  <a:pt x="1888418" y="30568"/>
                  <a:pt x="2086089" y="0"/>
                </a:cubicBezTo>
                <a:cubicBezTo>
                  <a:pt x="2283760" y="-30568"/>
                  <a:pt x="2337478" y="260"/>
                  <a:pt x="2533594" y="0"/>
                </a:cubicBezTo>
                <a:cubicBezTo>
                  <a:pt x="2729711" y="-260"/>
                  <a:pt x="2914770" y="14799"/>
                  <a:pt x="3053949" y="0"/>
                </a:cubicBezTo>
                <a:cubicBezTo>
                  <a:pt x="3193128" y="-14799"/>
                  <a:pt x="3598358" y="17074"/>
                  <a:pt x="3792853" y="0"/>
                </a:cubicBezTo>
                <a:cubicBezTo>
                  <a:pt x="3878572" y="6965"/>
                  <a:pt x="3931446" y="71146"/>
                  <a:pt x="3943221" y="150368"/>
                </a:cubicBezTo>
                <a:cubicBezTo>
                  <a:pt x="3957576" y="283295"/>
                  <a:pt x="3936138" y="349664"/>
                  <a:pt x="3943221" y="445079"/>
                </a:cubicBezTo>
                <a:cubicBezTo>
                  <a:pt x="3950304" y="540494"/>
                  <a:pt x="3938825" y="613183"/>
                  <a:pt x="3943221" y="751819"/>
                </a:cubicBezTo>
                <a:cubicBezTo>
                  <a:pt x="3941925" y="826304"/>
                  <a:pt x="3871562" y="906767"/>
                  <a:pt x="3792853" y="902187"/>
                </a:cubicBezTo>
                <a:cubicBezTo>
                  <a:pt x="3599637" y="948567"/>
                  <a:pt x="3492680" y="882348"/>
                  <a:pt x="3381773" y="902187"/>
                </a:cubicBezTo>
                <a:cubicBezTo>
                  <a:pt x="3270866" y="922026"/>
                  <a:pt x="3098993" y="857620"/>
                  <a:pt x="2934267" y="902187"/>
                </a:cubicBezTo>
                <a:cubicBezTo>
                  <a:pt x="2769541" y="946754"/>
                  <a:pt x="2632526" y="852664"/>
                  <a:pt x="2377487" y="902187"/>
                </a:cubicBezTo>
                <a:cubicBezTo>
                  <a:pt x="2122448" y="951710"/>
                  <a:pt x="2106044" y="878730"/>
                  <a:pt x="1929982" y="902187"/>
                </a:cubicBezTo>
                <a:cubicBezTo>
                  <a:pt x="1753921" y="925644"/>
                  <a:pt x="1547980" y="851401"/>
                  <a:pt x="1409627" y="902187"/>
                </a:cubicBezTo>
                <a:cubicBezTo>
                  <a:pt x="1271275" y="952973"/>
                  <a:pt x="1105358" y="855246"/>
                  <a:pt x="998547" y="902187"/>
                </a:cubicBezTo>
                <a:cubicBezTo>
                  <a:pt x="891736" y="949128"/>
                  <a:pt x="437987" y="836894"/>
                  <a:pt x="150368" y="902187"/>
                </a:cubicBezTo>
                <a:cubicBezTo>
                  <a:pt x="61818" y="888089"/>
                  <a:pt x="-3272" y="836908"/>
                  <a:pt x="0" y="751819"/>
                </a:cubicBezTo>
                <a:cubicBezTo>
                  <a:pt x="-18790" y="623976"/>
                  <a:pt x="13097" y="530298"/>
                  <a:pt x="0" y="463123"/>
                </a:cubicBezTo>
                <a:cubicBezTo>
                  <a:pt x="-13097" y="395948"/>
                  <a:pt x="37305" y="231596"/>
                  <a:pt x="0" y="150368"/>
                </a:cubicBezTo>
                <a:close/>
              </a:path>
              <a:path w="3943221" h="902187" stroke="0" extrusionOk="0">
                <a:moveTo>
                  <a:pt x="0" y="150368"/>
                </a:moveTo>
                <a:cubicBezTo>
                  <a:pt x="-3841" y="70537"/>
                  <a:pt x="75096" y="-20080"/>
                  <a:pt x="150368" y="0"/>
                </a:cubicBezTo>
                <a:cubicBezTo>
                  <a:pt x="233460" y="-1692"/>
                  <a:pt x="374550" y="29169"/>
                  <a:pt x="561448" y="0"/>
                </a:cubicBezTo>
                <a:cubicBezTo>
                  <a:pt x="748346" y="-29169"/>
                  <a:pt x="843415" y="47929"/>
                  <a:pt x="1008954" y="0"/>
                </a:cubicBezTo>
                <a:cubicBezTo>
                  <a:pt x="1174493" y="-47929"/>
                  <a:pt x="1317658" y="13811"/>
                  <a:pt x="1565734" y="0"/>
                </a:cubicBezTo>
                <a:cubicBezTo>
                  <a:pt x="1813810" y="-13811"/>
                  <a:pt x="1826696" y="32142"/>
                  <a:pt x="2086089" y="0"/>
                </a:cubicBezTo>
                <a:cubicBezTo>
                  <a:pt x="2345483" y="-32142"/>
                  <a:pt x="2361596" y="35416"/>
                  <a:pt x="2497169" y="0"/>
                </a:cubicBezTo>
                <a:cubicBezTo>
                  <a:pt x="2632742" y="-35416"/>
                  <a:pt x="2833761" y="32396"/>
                  <a:pt x="2981099" y="0"/>
                </a:cubicBezTo>
                <a:cubicBezTo>
                  <a:pt x="3128437" y="-32396"/>
                  <a:pt x="3580924" y="79061"/>
                  <a:pt x="3792853" y="0"/>
                </a:cubicBezTo>
                <a:cubicBezTo>
                  <a:pt x="3880881" y="-1436"/>
                  <a:pt x="3935096" y="67428"/>
                  <a:pt x="3943221" y="150368"/>
                </a:cubicBezTo>
                <a:cubicBezTo>
                  <a:pt x="3971214" y="242741"/>
                  <a:pt x="3922217" y="311567"/>
                  <a:pt x="3943221" y="457108"/>
                </a:cubicBezTo>
                <a:cubicBezTo>
                  <a:pt x="3964225" y="602649"/>
                  <a:pt x="3938767" y="623507"/>
                  <a:pt x="3943221" y="751819"/>
                </a:cubicBezTo>
                <a:cubicBezTo>
                  <a:pt x="3964472" y="829375"/>
                  <a:pt x="3875181" y="917083"/>
                  <a:pt x="3792853" y="902187"/>
                </a:cubicBezTo>
                <a:cubicBezTo>
                  <a:pt x="3626087" y="913218"/>
                  <a:pt x="3509147" y="875775"/>
                  <a:pt x="3381773" y="902187"/>
                </a:cubicBezTo>
                <a:cubicBezTo>
                  <a:pt x="3254399" y="928599"/>
                  <a:pt x="3076537" y="859672"/>
                  <a:pt x="2970692" y="902187"/>
                </a:cubicBezTo>
                <a:cubicBezTo>
                  <a:pt x="2864847" y="944702"/>
                  <a:pt x="2585407" y="889434"/>
                  <a:pt x="2486762" y="902187"/>
                </a:cubicBezTo>
                <a:cubicBezTo>
                  <a:pt x="2388117" y="914940"/>
                  <a:pt x="2256190" y="853163"/>
                  <a:pt x="2075682" y="902187"/>
                </a:cubicBezTo>
                <a:cubicBezTo>
                  <a:pt x="1895174" y="951211"/>
                  <a:pt x="1810307" y="847489"/>
                  <a:pt x="1591751" y="902187"/>
                </a:cubicBezTo>
                <a:cubicBezTo>
                  <a:pt x="1373195" y="956885"/>
                  <a:pt x="1367720" y="891535"/>
                  <a:pt x="1180671" y="902187"/>
                </a:cubicBezTo>
                <a:cubicBezTo>
                  <a:pt x="993622" y="912839"/>
                  <a:pt x="857200" y="893566"/>
                  <a:pt x="623891" y="902187"/>
                </a:cubicBezTo>
                <a:cubicBezTo>
                  <a:pt x="390582" y="910808"/>
                  <a:pt x="379628" y="897087"/>
                  <a:pt x="150368" y="902187"/>
                </a:cubicBezTo>
                <a:cubicBezTo>
                  <a:pt x="44701" y="897368"/>
                  <a:pt x="3155" y="853173"/>
                  <a:pt x="0" y="751819"/>
                </a:cubicBezTo>
                <a:cubicBezTo>
                  <a:pt x="-1292" y="659996"/>
                  <a:pt x="9523" y="583098"/>
                  <a:pt x="0" y="463123"/>
                </a:cubicBezTo>
                <a:cubicBezTo>
                  <a:pt x="-9523" y="343148"/>
                  <a:pt x="12294" y="301021"/>
                  <a:pt x="0" y="150368"/>
                </a:cubicBezTo>
                <a:close/>
              </a:path>
            </a:pathLst>
          </a:custGeom>
          <a:solidFill>
            <a:schemeClr val="accent5"/>
          </a:solidFill>
          <a:ln w="19050">
            <a:solidFill>
              <a:schemeClr val="tx1"/>
            </a:solidFill>
            <a:extLst>
              <a:ext uri="{C807C97D-BFC1-408E-A445-0C87EB9F89A2}">
                <ask:lineSketchStyleProps xmlns:ask="http://schemas.microsoft.com/office/drawing/2018/sketchyshapes" sd="4257562635">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占位符 5">
            <a:extLst>
              <a:ext uri="{FF2B5EF4-FFF2-40B4-BE49-F238E27FC236}">
                <a16:creationId xmlns:a16="http://schemas.microsoft.com/office/drawing/2014/main" id="{DCDA17E8-F11D-462D-AEAF-3A318B104466}"/>
              </a:ext>
            </a:extLst>
          </p:cNvPr>
          <p:cNvSpPr>
            <a:spLocks noGrp="1"/>
          </p:cNvSpPr>
          <p:nvPr>
            <p:ph type="body" sz="quarter" idx="14"/>
          </p:nvPr>
        </p:nvSpPr>
        <p:spPr/>
        <p:txBody>
          <a:bodyPr/>
          <a:lstStyle/>
          <a:p>
            <a:r>
              <a:rPr lang="zh-CN" altLang="en-GB" dirty="0"/>
              <a:t>目录</a:t>
            </a:r>
            <a:endParaRPr lang="en-GB" altLang="zh-CN" dirty="0"/>
          </a:p>
        </p:txBody>
      </p:sp>
      <p:grpSp>
        <p:nvGrpSpPr>
          <p:cNvPr id="25" name="组合 24">
            <a:extLst>
              <a:ext uri="{FF2B5EF4-FFF2-40B4-BE49-F238E27FC236}">
                <a16:creationId xmlns:a16="http://schemas.microsoft.com/office/drawing/2014/main" id="{876C47A7-ABD7-69C5-D81D-F0AE8E165976}"/>
              </a:ext>
            </a:extLst>
          </p:cNvPr>
          <p:cNvGrpSpPr/>
          <p:nvPr/>
        </p:nvGrpSpPr>
        <p:grpSpPr>
          <a:xfrm rot="17454637">
            <a:off x="619732" y="5287810"/>
            <a:ext cx="722099" cy="631852"/>
            <a:chOff x="7245725" y="5470325"/>
            <a:chExt cx="3595788" cy="3146390"/>
          </a:xfrm>
        </p:grpSpPr>
        <p:sp>
          <p:nvSpPr>
            <p:cNvPr id="26" name="任意多边形: 形状 25">
              <a:extLst>
                <a:ext uri="{FF2B5EF4-FFF2-40B4-BE49-F238E27FC236}">
                  <a16:creationId xmlns:a16="http://schemas.microsoft.com/office/drawing/2014/main" id="{EE41D5D3-ADC9-88B1-1E5C-77EBBBFA1D6C}"/>
                </a:ext>
              </a:extLst>
            </p:cNvPr>
            <p:cNvSpPr/>
            <p:nvPr userDrawn="1"/>
          </p:nvSpPr>
          <p:spPr>
            <a:xfrm rot="2700000">
              <a:off x="8061045" y="5836248"/>
              <a:ext cx="2390171" cy="3170764"/>
            </a:xfrm>
            <a:custGeom>
              <a:avLst/>
              <a:gdLst>
                <a:gd name="connsiteX0" fmla="*/ 0 w 2390171"/>
                <a:gd name="connsiteY0" fmla="*/ 0 h 3170764"/>
                <a:gd name="connsiteX1" fmla="*/ 807167 w 2390171"/>
                <a:gd name="connsiteY1" fmla="*/ 0 h 3170764"/>
                <a:gd name="connsiteX2" fmla="*/ 2390171 w 2390171"/>
                <a:gd name="connsiteY2" fmla="*/ 1585382 h 3170764"/>
                <a:gd name="connsiteX3" fmla="*/ 807167 w 2390171"/>
                <a:gd name="connsiteY3" fmla="*/ 3170764 h 3170764"/>
                <a:gd name="connsiteX4" fmla="*/ 1 w 2390171"/>
                <a:gd name="connsiteY4" fmla="*/ 3170764 h 31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171" h="3170764">
                  <a:moveTo>
                    <a:pt x="0" y="0"/>
                  </a:moveTo>
                  <a:lnTo>
                    <a:pt x="807167" y="0"/>
                  </a:lnTo>
                  <a:lnTo>
                    <a:pt x="2390171" y="1585382"/>
                  </a:lnTo>
                  <a:lnTo>
                    <a:pt x="807167" y="3170764"/>
                  </a:lnTo>
                  <a:lnTo>
                    <a:pt x="1" y="3170764"/>
                  </a:lnTo>
                  <a:close/>
                </a:path>
              </a:pathLst>
            </a:custGeom>
            <a:pattFill prst="dotDmnd">
              <a:fgClr>
                <a:schemeClr val="tx1"/>
              </a:fgClr>
              <a:bgClr>
                <a:schemeClr val="bg1"/>
              </a:bgClr>
            </a:patt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直角三角形 26">
              <a:extLst>
                <a:ext uri="{FF2B5EF4-FFF2-40B4-BE49-F238E27FC236}">
                  <a16:creationId xmlns:a16="http://schemas.microsoft.com/office/drawing/2014/main" id="{DC669EE6-014B-98AC-A4C3-DFA722B55EC4}"/>
                </a:ext>
              </a:extLst>
            </p:cNvPr>
            <p:cNvSpPr/>
            <p:nvPr userDrawn="1"/>
          </p:nvSpPr>
          <p:spPr>
            <a:xfrm flipH="1">
              <a:off x="7245725" y="5470325"/>
              <a:ext cx="2263934" cy="2263934"/>
            </a:xfrm>
            <a:prstGeom prst="rtTriangle">
              <a:avLst/>
            </a:prstGeom>
            <a:solidFill>
              <a:schemeClr val="accent3"/>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ysClr val="windowText" lastClr="000000"/>
                  </a:solidFill>
                </a:ln>
              </a:endParaRPr>
            </a:p>
          </p:txBody>
        </p:sp>
      </p:grpSp>
      <p:grpSp>
        <p:nvGrpSpPr>
          <p:cNvPr id="32" name="组合 31">
            <a:extLst>
              <a:ext uri="{FF2B5EF4-FFF2-40B4-BE49-F238E27FC236}">
                <a16:creationId xmlns:a16="http://schemas.microsoft.com/office/drawing/2014/main" id="{81FAB6BB-D0B0-8CDD-3919-7193243E5FF6}"/>
              </a:ext>
            </a:extLst>
          </p:cNvPr>
          <p:cNvGrpSpPr/>
          <p:nvPr/>
        </p:nvGrpSpPr>
        <p:grpSpPr>
          <a:xfrm rot="2433488">
            <a:off x="519287" y="4506307"/>
            <a:ext cx="640468" cy="573027"/>
            <a:chOff x="816663" y="4959864"/>
            <a:chExt cx="807895" cy="722826"/>
          </a:xfrm>
        </p:grpSpPr>
        <p:sp>
          <p:nvSpPr>
            <p:cNvPr id="33" name="十字形 32">
              <a:extLst>
                <a:ext uri="{FF2B5EF4-FFF2-40B4-BE49-F238E27FC236}">
                  <a16:creationId xmlns:a16="http://schemas.microsoft.com/office/drawing/2014/main" id="{8484DF08-4B4C-256B-074A-D16F76632727}"/>
                </a:ext>
              </a:extLst>
            </p:cNvPr>
            <p:cNvSpPr/>
            <p:nvPr userDrawn="1"/>
          </p:nvSpPr>
          <p:spPr>
            <a:xfrm rot="18929531" flipH="1">
              <a:off x="816663" y="4967768"/>
              <a:ext cx="753117" cy="714922"/>
            </a:xfrm>
            <a:prstGeom prst="plus">
              <a:avLst>
                <a:gd name="adj" fmla="val 38659"/>
              </a:avLst>
            </a:prstGeom>
            <a:pattFill prst="ltUpDiag">
              <a:fgClr>
                <a:schemeClr val="tx1"/>
              </a:fgClr>
              <a:bgClr>
                <a:schemeClr val="bg1"/>
              </a:bgClr>
            </a:patt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4" name="十字形 33">
              <a:extLst>
                <a:ext uri="{FF2B5EF4-FFF2-40B4-BE49-F238E27FC236}">
                  <a16:creationId xmlns:a16="http://schemas.microsoft.com/office/drawing/2014/main" id="{C968C52A-2221-354D-ADE3-BD3BF5155769}"/>
                </a:ext>
              </a:extLst>
            </p:cNvPr>
            <p:cNvSpPr/>
            <p:nvPr userDrawn="1"/>
          </p:nvSpPr>
          <p:spPr>
            <a:xfrm rot="18929531" flipH="1">
              <a:off x="871440" y="4959864"/>
              <a:ext cx="753118" cy="710963"/>
            </a:xfrm>
            <a:prstGeom prst="plus">
              <a:avLst>
                <a:gd name="adj" fmla="val 37114"/>
              </a:avLst>
            </a:prstGeom>
            <a:solidFill>
              <a:schemeClr val="accent3"/>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36" name="矩形: 圆角 35">
            <a:extLst>
              <a:ext uri="{FF2B5EF4-FFF2-40B4-BE49-F238E27FC236}">
                <a16:creationId xmlns:a16="http://schemas.microsoft.com/office/drawing/2014/main" id="{DD479973-AED3-8636-E404-50CA22F498A2}"/>
              </a:ext>
            </a:extLst>
          </p:cNvPr>
          <p:cNvSpPr/>
          <p:nvPr/>
        </p:nvSpPr>
        <p:spPr>
          <a:xfrm>
            <a:off x="1778771" y="2999708"/>
            <a:ext cx="3943221" cy="902187"/>
          </a:xfrm>
          <a:custGeom>
            <a:avLst/>
            <a:gdLst>
              <a:gd name="connsiteX0" fmla="*/ 0 w 3943221"/>
              <a:gd name="connsiteY0" fmla="*/ 150368 h 902187"/>
              <a:gd name="connsiteX1" fmla="*/ 150368 w 3943221"/>
              <a:gd name="connsiteY1" fmla="*/ 0 h 902187"/>
              <a:gd name="connsiteX2" fmla="*/ 670723 w 3943221"/>
              <a:gd name="connsiteY2" fmla="*/ 0 h 902187"/>
              <a:gd name="connsiteX3" fmla="*/ 1118228 w 3943221"/>
              <a:gd name="connsiteY3" fmla="*/ 0 h 902187"/>
              <a:gd name="connsiteX4" fmla="*/ 1675008 w 3943221"/>
              <a:gd name="connsiteY4" fmla="*/ 0 h 902187"/>
              <a:gd name="connsiteX5" fmla="*/ 2122513 w 3943221"/>
              <a:gd name="connsiteY5" fmla="*/ 0 h 902187"/>
              <a:gd name="connsiteX6" fmla="*/ 2679293 w 3943221"/>
              <a:gd name="connsiteY6" fmla="*/ 0 h 902187"/>
              <a:gd name="connsiteX7" fmla="*/ 3090374 w 3943221"/>
              <a:gd name="connsiteY7" fmla="*/ 0 h 902187"/>
              <a:gd name="connsiteX8" fmla="*/ 3792853 w 3943221"/>
              <a:gd name="connsiteY8" fmla="*/ 0 h 902187"/>
              <a:gd name="connsiteX9" fmla="*/ 3943221 w 3943221"/>
              <a:gd name="connsiteY9" fmla="*/ 150368 h 902187"/>
              <a:gd name="connsiteX10" fmla="*/ 3943221 w 3943221"/>
              <a:gd name="connsiteY10" fmla="*/ 451094 h 902187"/>
              <a:gd name="connsiteX11" fmla="*/ 3943221 w 3943221"/>
              <a:gd name="connsiteY11" fmla="*/ 751819 h 902187"/>
              <a:gd name="connsiteX12" fmla="*/ 3792853 w 3943221"/>
              <a:gd name="connsiteY12" fmla="*/ 902187 h 902187"/>
              <a:gd name="connsiteX13" fmla="*/ 3345348 w 3943221"/>
              <a:gd name="connsiteY13" fmla="*/ 902187 h 902187"/>
              <a:gd name="connsiteX14" fmla="*/ 2861418 w 3943221"/>
              <a:gd name="connsiteY14" fmla="*/ 902187 h 902187"/>
              <a:gd name="connsiteX15" fmla="*/ 2341063 w 3943221"/>
              <a:gd name="connsiteY15" fmla="*/ 902187 h 902187"/>
              <a:gd name="connsiteX16" fmla="*/ 1893557 w 3943221"/>
              <a:gd name="connsiteY16" fmla="*/ 902187 h 902187"/>
              <a:gd name="connsiteX17" fmla="*/ 1300353 w 3943221"/>
              <a:gd name="connsiteY17" fmla="*/ 902187 h 902187"/>
              <a:gd name="connsiteX18" fmla="*/ 779998 w 3943221"/>
              <a:gd name="connsiteY18" fmla="*/ 902187 h 902187"/>
              <a:gd name="connsiteX19" fmla="*/ 150368 w 3943221"/>
              <a:gd name="connsiteY19" fmla="*/ 902187 h 902187"/>
              <a:gd name="connsiteX20" fmla="*/ 0 w 3943221"/>
              <a:gd name="connsiteY20" fmla="*/ 751819 h 902187"/>
              <a:gd name="connsiteX21" fmla="*/ 0 w 3943221"/>
              <a:gd name="connsiteY21" fmla="*/ 439064 h 902187"/>
              <a:gd name="connsiteX22" fmla="*/ 0 w 3943221"/>
              <a:gd name="connsiteY22" fmla="*/ 150368 h 902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43221" h="902187" fill="none" extrusionOk="0">
                <a:moveTo>
                  <a:pt x="0" y="150368"/>
                </a:moveTo>
                <a:cubicBezTo>
                  <a:pt x="-3791" y="67107"/>
                  <a:pt x="81485" y="12194"/>
                  <a:pt x="150368" y="0"/>
                </a:cubicBezTo>
                <a:cubicBezTo>
                  <a:pt x="352649" y="-45893"/>
                  <a:pt x="451570" y="46327"/>
                  <a:pt x="670723" y="0"/>
                </a:cubicBezTo>
                <a:cubicBezTo>
                  <a:pt x="889876" y="-46327"/>
                  <a:pt x="941210" y="23193"/>
                  <a:pt x="1118228" y="0"/>
                </a:cubicBezTo>
                <a:cubicBezTo>
                  <a:pt x="1295247" y="-23193"/>
                  <a:pt x="1414922" y="59227"/>
                  <a:pt x="1675008" y="0"/>
                </a:cubicBezTo>
                <a:cubicBezTo>
                  <a:pt x="1935094" y="-59227"/>
                  <a:pt x="1991559" y="10302"/>
                  <a:pt x="2122513" y="0"/>
                </a:cubicBezTo>
                <a:cubicBezTo>
                  <a:pt x="2253467" y="-10302"/>
                  <a:pt x="2535956" y="56824"/>
                  <a:pt x="2679293" y="0"/>
                </a:cubicBezTo>
                <a:cubicBezTo>
                  <a:pt x="2822630" y="-56824"/>
                  <a:pt x="2914571" y="20019"/>
                  <a:pt x="3090374" y="0"/>
                </a:cubicBezTo>
                <a:cubicBezTo>
                  <a:pt x="3266177" y="-20019"/>
                  <a:pt x="3530693" y="12978"/>
                  <a:pt x="3792853" y="0"/>
                </a:cubicBezTo>
                <a:cubicBezTo>
                  <a:pt x="3878526" y="2436"/>
                  <a:pt x="3959156" y="57795"/>
                  <a:pt x="3943221" y="150368"/>
                </a:cubicBezTo>
                <a:cubicBezTo>
                  <a:pt x="3971114" y="214218"/>
                  <a:pt x="3927709" y="310105"/>
                  <a:pt x="3943221" y="451094"/>
                </a:cubicBezTo>
                <a:cubicBezTo>
                  <a:pt x="3958733" y="592083"/>
                  <a:pt x="3926998" y="606233"/>
                  <a:pt x="3943221" y="751819"/>
                </a:cubicBezTo>
                <a:cubicBezTo>
                  <a:pt x="3964276" y="829292"/>
                  <a:pt x="3875407" y="905593"/>
                  <a:pt x="3792853" y="902187"/>
                </a:cubicBezTo>
                <a:cubicBezTo>
                  <a:pt x="3647371" y="935374"/>
                  <a:pt x="3443001" y="879332"/>
                  <a:pt x="3345348" y="902187"/>
                </a:cubicBezTo>
                <a:cubicBezTo>
                  <a:pt x="3247696" y="925042"/>
                  <a:pt x="2968807" y="895930"/>
                  <a:pt x="2861418" y="902187"/>
                </a:cubicBezTo>
                <a:cubicBezTo>
                  <a:pt x="2754029" y="908444"/>
                  <a:pt x="2535496" y="887382"/>
                  <a:pt x="2341063" y="902187"/>
                </a:cubicBezTo>
                <a:cubicBezTo>
                  <a:pt x="2146631" y="916992"/>
                  <a:pt x="2080752" y="885168"/>
                  <a:pt x="1893557" y="902187"/>
                </a:cubicBezTo>
                <a:cubicBezTo>
                  <a:pt x="1706362" y="919206"/>
                  <a:pt x="1430028" y="849939"/>
                  <a:pt x="1300353" y="902187"/>
                </a:cubicBezTo>
                <a:cubicBezTo>
                  <a:pt x="1170678" y="954435"/>
                  <a:pt x="1012543" y="871441"/>
                  <a:pt x="779998" y="902187"/>
                </a:cubicBezTo>
                <a:cubicBezTo>
                  <a:pt x="547454" y="932933"/>
                  <a:pt x="422895" y="860059"/>
                  <a:pt x="150368" y="902187"/>
                </a:cubicBezTo>
                <a:cubicBezTo>
                  <a:pt x="57464" y="890908"/>
                  <a:pt x="12260" y="821599"/>
                  <a:pt x="0" y="751819"/>
                </a:cubicBezTo>
                <a:cubicBezTo>
                  <a:pt x="-5546" y="645248"/>
                  <a:pt x="35760" y="567366"/>
                  <a:pt x="0" y="439064"/>
                </a:cubicBezTo>
                <a:cubicBezTo>
                  <a:pt x="-35760" y="310762"/>
                  <a:pt x="12716" y="266358"/>
                  <a:pt x="0" y="150368"/>
                </a:cubicBezTo>
                <a:close/>
              </a:path>
              <a:path w="3943221" h="902187" stroke="0" extrusionOk="0">
                <a:moveTo>
                  <a:pt x="0" y="150368"/>
                </a:moveTo>
                <a:cubicBezTo>
                  <a:pt x="-5990" y="63627"/>
                  <a:pt x="48514" y="7059"/>
                  <a:pt x="150368" y="0"/>
                </a:cubicBezTo>
                <a:cubicBezTo>
                  <a:pt x="296016" y="-23181"/>
                  <a:pt x="562357" y="29853"/>
                  <a:pt x="743573" y="0"/>
                </a:cubicBezTo>
                <a:cubicBezTo>
                  <a:pt x="924789" y="-29853"/>
                  <a:pt x="1056839" y="37270"/>
                  <a:pt x="1227503" y="0"/>
                </a:cubicBezTo>
                <a:cubicBezTo>
                  <a:pt x="1398167" y="-37270"/>
                  <a:pt x="1535121" y="48842"/>
                  <a:pt x="1675008" y="0"/>
                </a:cubicBezTo>
                <a:cubicBezTo>
                  <a:pt x="1814895" y="-48842"/>
                  <a:pt x="1993081" y="8850"/>
                  <a:pt x="2231788" y="0"/>
                </a:cubicBezTo>
                <a:cubicBezTo>
                  <a:pt x="2470495" y="-8850"/>
                  <a:pt x="2474244" y="41259"/>
                  <a:pt x="2715718" y="0"/>
                </a:cubicBezTo>
                <a:cubicBezTo>
                  <a:pt x="2957192" y="-41259"/>
                  <a:pt x="3033798" y="17702"/>
                  <a:pt x="3308923" y="0"/>
                </a:cubicBezTo>
                <a:cubicBezTo>
                  <a:pt x="3584049" y="-17702"/>
                  <a:pt x="3663039" y="56509"/>
                  <a:pt x="3792853" y="0"/>
                </a:cubicBezTo>
                <a:cubicBezTo>
                  <a:pt x="3873834" y="3416"/>
                  <a:pt x="3935979" y="58922"/>
                  <a:pt x="3943221" y="150368"/>
                </a:cubicBezTo>
                <a:cubicBezTo>
                  <a:pt x="3976704" y="251731"/>
                  <a:pt x="3936287" y="310640"/>
                  <a:pt x="3943221" y="439064"/>
                </a:cubicBezTo>
                <a:cubicBezTo>
                  <a:pt x="3950155" y="567488"/>
                  <a:pt x="3937386" y="654603"/>
                  <a:pt x="3943221" y="751819"/>
                </a:cubicBezTo>
                <a:cubicBezTo>
                  <a:pt x="3945031" y="833076"/>
                  <a:pt x="3883184" y="897489"/>
                  <a:pt x="3792853" y="902187"/>
                </a:cubicBezTo>
                <a:cubicBezTo>
                  <a:pt x="3660056" y="959524"/>
                  <a:pt x="3406557" y="897607"/>
                  <a:pt x="3272498" y="902187"/>
                </a:cubicBezTo>
                <a:cubicBezTo>
                  <a:pt x="3138440" y="906767"/>
                  <a:pt x="2974291" y="879583"/>
                  <a:pt x="2824993" y="902187"/>
                </a:cubicBezTo>
                <a:cubicBezTo>
                  <a:pt x="2675696" y="924791"/>
                  <a:pt x="2463953" y="891887"/>
                  <a:pt x="2304638" y="902187"/>
                </a:cubicBezTo>
                <a:cubicBezTo>
                  <a:pt x="2145323" y="912487"/>
                  <a:pt x="1996881" y="840018"/>
                  <a:pt x="1711433" y="902187"/>
                </a:cubicBezTo>
                <a:cubicBezTo>
                  <a:pt x="1425986" y="964356"/>
                  <a:pt x="1313796" y="870593"/>
                  <a:pt x="1191078" y="902187"/>
                </a:cubicBezTo>
                <a:cubicBezTo>
                  <a:pt x="1068360" y="933781"/>
                  <a:pt x="863657" y="894718"/>
                  <a:pt x="779998" y="902187"/>
                </a:cubicBezTo>
                <a:cubicBezTo>
                  <a:pt x="696339" y="909656"/>
                  <a:pt x="448844" y="856056"/>
                  <a:pt x="150368" y="902187"/>
                </a:cubicBezTo>
                <a:cubicBezTo>
                  <a:pt x="70853" y="900092"/>
                  <a:pt x="-11148" y="852562"/>
                  <a:pt x="0" y="751819"/>
                </a:cubicBezTo>
                <a:cubicBezTo>
                  <a:pt x="-28380" y="689262"/>
                  <a:pt x="4116" y="564836"/>
                  <a:pt x="0" y="457108"/>
                </a:cubicBezTo>
                <a:cubicBezTo>
                  <a:pt x="-4116" y="349380"/>
                  <a:pt x="29431" y="296377"/>
                  <a:pt x="0" y="150368"/>
                </a:cubicBezTo>
                <a:close/>
              </a:path>
            </a:pathLst>
          </a:custGeom>
          <a:solidFill>
            <a:srgbClr val="FFFFFF"/>
          </a:solidFill>
          <a:ln w="19050">
            <a:solidFill>
              <a:schemeClr val="tx1"/>
            </a:solidFill>
            <a:extLst>
              <a:ext uri="{C807C97D-BFC1-408E-A445-0C87EB9F89A2}">
                <ask:lineSketchStyleProps xmlns:ask="http://schemas.microsoft.com/office/drawing/2018/sketchyshapes" sd="1219033472">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8" name="组合 27">
            <a:extLst>
              <a:ext uri="{FF2B5EF4-FFF2-40B4-BE49-F238E27FC236}">
                <a16:creationId xmlns:a16="http://schemas.microsoft.com/office/drawing/2014/main" id="{C0339372-B6DE-180F-1071-56EE04529182}"/>
              </a:ext>
            </a:extLst>
          </p:cNvPr>
          <p:cNvGrpSpPr/>
          <p:nvPr/>
        </p:nvGrpSpPr>
        <p:grpSpPr>
          <a:xfrm>
            <a:off x="1525125" y="2808545"/>
            <a:ext cx="686219" cy="617623"/>
            <a:chOff x="6487966" y="-10199873"/>
            <a:chExt cx="5370950" cy="4834056"/>
          </a:xfrm>
        </p:grpSpPr>
        <p:sp>
          <p:nvSpPr>
            <p:cNvPr id="29" name="任意多边形: 形状 28">
              <a:extLst>
                <a:ext uri="{FF2B5EF4-FFF2-40B4-BE49-F238E27FC236}">
                  <a16:creationId xmlns:a16="http://schemas.microsoft.com/office/drawing/2014/main" id="{E39B9F7F-D16E-B243-5752-6E631B5CA571}"/>
                </a:ext>
              </a:extLst>
            </p:cNvPr>
            <p:cNvSpPr/>
            <p:nvPr userDrawn="1"/>
          </p:nvSpPr>
          <p:spPr>
            <a:xfrm rot="2700000">
              <a:off x="7730747" y="-9493986"/>
              <a:ext cx="3548695" cy="4707643"/>
            </a:xfrm>
            <a:custGeom>
              <a:avLst/>
              <a:gdLst>
                <a:gd name="connsiteX0" fmla="*/ 0 w 2390171"/>
                <a:gd name="connsiteY0" fmla="*/ 0 h 3170764"/>
                <a:gd name="connsiteX1" fmla="*/ 807167 w 2390171"/>
                <a:gd name="connsiteY1" fmla="*/ 0 h 3170764"/>
                <a:gd name="connsiteX2" fmla="*/ 2390171 w 2390171"/>
                <a:gd name="connsiteY2" fmla="*/ 1585382 h 3170764"/>
                <a:gd name="connsiteX3" fmla="*/ 807167 w 2390171"/>
                <a:gd name="connsiteY3" fmla="*/ 3170764 h 3170764"/>
                <a:gd name="connsiteX4" fmla="*/ 1 w 2390171"/>
                <a:gd name="connsiteY4" fmla="*/ 3170764 h 31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171" h="3170764">
                  <a:moveTo>
                    <a:pt x="0" y="0"/>
                  </a:moveTo>
                  <a:lnTo>
                    <a:pt x="807167" y="0"/>
                  </a:lnTo>
                  <a:lnTo>
                    <a:pt x="2390171" y="1585382"/>
                  </a:lnTo>
                  <a:lnTo>
                    <a:pt x="807167" y="3170764"/>
                  </a:lnTo>
                  <a:lnTo>
                    <a:pt x="1" y="3170764"/>
                  </a:lnTo>
                  <a:close/>
                </a:path>
              </a:pathLst>
            </a:custGeom>
            <a:solidFill>
              <a:schemeClr val="accent5"/>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0" name="图片 29">
              <a:extLst>
                <a:ext uri="{FF2B5EF4-FFF2-40B4-BE49-F238E27FC236}">
                  <a16:creationId xmlns:a16="http://schemas.microsoft.com/office/drawing/2014/main" id="{04A07FC8-DE3B-88BF-728F-19512848BEEB}"/>
                </a:ext>
              </a:extLst>
            </p:cNvPr>
            <p:cNvPicPr>
              <a:picLocks noChangeAspect="1"/>
            </p:cNvPicPr>
            <p:nvPr userDrawn="1"/>
          </p:nvPicPr>
          <p:blipFill>
            <a:blip r:embed="rId2"/>
            <a:srcRect l="4502" t="37438" r="43367" b="10051"/>
            <a:stretch>
              <a:fillRect/>
            </a:stretch>
          </p:blipFill>
          <p:spPr>
            <a:xfrm>
              <a:off x="6540671" y="-10059225"/>
              <a:ext cx="4176201" cy="4176205"/>
            </a:xfrm>
            <a:custGeom>
              <a:avLst/>
              <a:gdLst>
                <a:gd name="connsiteX0" fmla="*/ 3328805 w 4176204"/>
                <a:gd name="connsiteY0" fmla="*/ 0 h 4176206"/>
                <a:gd name="connsiteX1" fmla="*/ 4176204 w 4176204"/>
                <a:gd name="connsiteY1" fmla="*/ 847400 h 4176206"/>
                <a:gd name="connsiteX2" fmla="*/ 4173708 w 4176204"/>
                <a:gd name="connsiteY2" fmla="*/ 4173710 h 4176206"/>
                <a:gd name="connsiteX3" fmla="*/ 847399 w 4176204"/>
                <a:gd name="connsiteY3" fmla="*/ 4176206 h 4176206"/>
                <a:gd name="connsiteX4" fmla="*/ 0 w 4176204"/>
                <a:gd name="connsiteY4" fmla="*/ 3328808 h 4176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204" h="4176206">
                  <a:moveTo>
                    <a:pt x="3328805" y="0"/>
                  </a:moveTo>
                  <a:lnTo>
                    <a:pt x="4176204" y="847400"/>
                  </a:lnTo>
                  <a:lnTo>
                    <a:pt x="4173708" y="4173710"/>
                  </a:lnTo>
                  <a:lnTo>
                    <a:pt x="847399" y="4176206"/>
                  </a:lnTo>
                  <a:lnTo>
                    <a:pt x="0" y="3328808"/>
                  </a:lnTo>
                  <a:close/>
                </a:path>
              </a:pathLst>
            </a:custGeom>
            <a:ln w="12700">
              <a:solidFill>
                <a:schemeClr val="tx1"/>
              </a:solidFill>
            </a:ln>
          </p:spPr>
        </p:pic>
        <p:sp>
          <p:nvSpPr>
            <p:cNvPr id="31" name="矩形 30">
              <a:extLst>
                <a:ext uri="{FF2B5EF4-FFF2-40B4-BE49-F238E27FC236}">
                  <a16:creationId xmlns:a16="http://schemas.microsoft.com/office/drawing/2014/main" id="{A8BFED58-4C4A-B294-0A07-03FBE0828327}"/>
                </a:ext>
              </a:extLst>
            </p:cNvPr>
            <p:cNvSpPr/>
            <p:nvPr userDrawn="1"/>
          </p:nvSpPr>
          <p:spPr>
            <a:xfrm flipH="1">
              <a:off x="6487966" y="-10199873"/>
              <a:ext cx="3386123" cy="34191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n>
                    <a:solidFill>
                      <a:sysClr val="windowText" lastClr="000000"/>
                    </a:solidFill>
                  </a:ln>
                  <a:solidFill>
                    <a:schemeClr val="tx1"/>
                  </a:solidFill>
                </a:rPr>
                <a:t>01</a:t>
              </a:r>
              <a:endParaRPr lang="zh-CN" altLang="en-US" sz="1600" b="1" dirty="0">
                <a:ln>
                  <a:solidFill>
                    <a:sysClr val="windowText" lastClr="000000"/>
                  </a:solidFill>
                </a:ln>
                <a:solidFill>
                  <a:schemeClr val="tx1"/>
                </a:solidFill>
              </a:endParaRPr>
            </a:p>
          </p:txBody>
        </p:sp>
      </p:grpSp>
      <p:grpSp>
        <p:nvGrpSpPr>
          <p:cNvPr id="47" name="组合 46">
            <a:extLst>
              <a:ext uri="{FF2B5EF4-FFF2-40B4-BE49-F238E27FC236}">
                <a16:creationId xmlns:a16="http://schemas.microsoft.com/office/drawing/2014/main" id="{333DD8AE-E751-3E2F-CBC6-9834120215CE}"/>
              </a:ext>
            </a:extLst>
          </p:cNvPr>
          <p:cNvGrpSpPr/>
          <p:nvPr/>
        </p:nvGrpSpPr>
        <p:grpSpPr>
          <a:xfrm>
            <a:off x="2127504" y="2763889"/>
            <a:ext cx="871959" cy="132158"/>
            <a:chOff x="2127504" y="2659827"/>
            <a:chExt cx="1558541" cy="236220"/>
          </a:xfrm>
        </p:grpSpPr>
        <p:sp>
          <p:nvSpPr>
            <p:cNvPr id="45" name="Freeform 23">
              <a:extLst>
                <a:ext uri="{FF2B5EF4-FFF2-40B4-BE49-F238E27FC236}">
                  <a16:creationId xmlns:a16="http://schemas.microsoft.com/office/drawing/2014/main" id="{2DBEA8CE-6269-8142-452C-7B47BE5605C3}"/>
                </a:ext>
              </a:extLst>
            </p:cNvPr>
            <p:cNvSpPr/>
            <p:nvPr/>
          </p:nvSpPr>
          <p:spPr>
            <a:xfrm>
              <a:off x="2352516" y="2659827"/>
              <a:ext cx="1333529" cy="119120"/>
            </a:xfrm>
            <a:custGeom>
              <a:avLst/>
              <a:gdLst/>
              <a:ahLst/>
              <a:cxnLst/>
              <a:rect l="0" t="0" r="0" b="0"/>
              <a:pathLst>
                <a:path w="1333529" h="119120">
                  <a:moveTo>
                    <a:pt x="0" y="119119"/>
                  </a:moveTo>
                  <a:lnTo>
                    <a:pt x="51827" y="28563"/>
                  </a:lnTo>
                  <a:cubicBezTo>
                    <a:pt x="65579" y="4535"/>
                    <a:pt x="100248" y="4404"/>
                    <a:pt x="114181" y="28328"/>
                  </a:cubicBezTo>
                  <a:lnTo>
                    <a:pt x="135310" y="64608"/>
                  </a:lnTo>
                  <a:cubicBezTo>
                    <a:pt x="149243" y="88532"/>
                    <a:pt x="183912" y="88401"/>
                    <a:pt x="197664" y="64373"/>
                  </a:cubicBezTo>
                  <a:lnTo>
                    <a:pt x="218518" y="27934"/>
                  </a:lnTo>
                  <a:cubicBezTo>
                    <a:pt x="232270" y="3906"/>
                    <a:pt x="266939" y="3775"/>
                    <a:pt x="280872" y="27699"/>
                  </a:cubicBezTo>
                  <a:lnTo>
                    <a:pt x="302001" y="63979"/>
                  </a:lnTo>
                  <a:cubicBezTo>
                    <a:pt x="315934" y="87902"/>
                    <a:pt x="350603" y="87771"/>
                    <a:pt x="364355" y="63743"/>
                  </a:cubicBezTo>
                  <a:lnTo>
                    <a:pt x="385209" y="27305"/>
                  </a:lnTo>
                  <a:cubicBezTo>
                    <a:pt x="398961" y="3276"/>
                    <a:pt x="433630" y="3145"/>
                    <a:pt x="447563" y="27069"/>
                  </a:cubicBezTo>
                  <a:lnTo>
                    <a:pt x="468692" y="63350"/>
                  </a:lnTo>
                  <a:cubicBezTo>
                    <a:pt x="482625" y="87274"/>
                    <a:pt x="517294" y="87143"/>
                    <a:pt x="531046" y="63115"/>
                  </a:cubicBezTo>
                  <a:lnTo>
                    <a:pt x="551901" y="26675"/>
                  </a:lnTo>
                  <a:cubicBezTo>
                    <a:pt x="565653" y="2647"/>
                    <a:pt x="600322" y="2516"/>
                    <a:pt x="614254" y="26440"/>
                  </a:cubicBezTo>
                  <a:lnTo>
                    <a:pt x="635384" y="62720"/>
                  </a:lnTo>
                  <a:cubicBezTo>
                    <a:pt x="649316" y="86644"/>
                    <a:pt x="683985" y="86513"/>
                    <a:pt x="697737" y="62485"/>
                  </a:cubicBezTo>
                  <a:lnTo>
                    <a:pt x="718592" y="26046"/>
                  </a:lnTo>
                  <a:cubicBezTo>
                    <a:pt x="732344" y="2018"/>
                    <a:pt x="767013" y="1887"/>
                    <a:pt x="780945" y="25811"/>
                  </a:cubicBezTo>
                  <a:lnTo>
                    <a:pt x="802075" y="62091"/>
                  </a:lnTo>
                  <a:cubicBezTo>
                    <a:pt x="816007" y="86015"/>
                    <a:pt x="850676" y="85884"/>
                    <a:pt x="864428" y="61856"/>
                  </a:cubicBezTo>
                  <a:lnTo>
                    <a:pt x="885283" y="25417"/>
                  </a:lnTo>
                  <a:cubicBezTo>
                    <a:pt x="899035" y="1389"/>
                    <a:pt x="933703" y="1259"/>
                    <a:pt x="947636" y="25182"/>
                  </a:cubicBezTo>
                  <a:lnTo>
                    <a:pt x="968766" y="61462"/>
                  </a:lnTo>
                  <a:cubicBezTo>
                    <a:pt x="982698" y="85386"/>
                    <a:pt x="1017367" y="85255"/>
                    <a:pt x="1031119" y="61227"/>
                  </a:cubicBezTo>
                  <a:lnTo>
                    <a:pt x="1051974" y="24788"/>
                  </a:lnTo>
                  <a:cubicBezTo>
                    <a:pt x="1065726" y="760"/>
                    <a:pt x="1100394" y="629"/>
                    <a:pt x="1114327" y="24553"/>
                  </a:cubicBezTo>
                  <a:lnTo>
                    <a:pt x="1135457" y="60833"/>
                  </a:lnTo>
                  <a:cubicBezTo>
                    <a:pt x="1149389" y="84757"/>
                    <a:pt x="1184058" y="84626"/>
                    <a:pt x="1197810" y="60598"/>
                  </a:cubicBezTo>
                  <a:lnTo>
                    <a:pt x="1218665" y="24159"/>
                  </a:lnTo>
                  <a:cubicBezTo>
                    <a:pt x="1232417" y="131"/>
                    <a:pt x="1267085" y="0"/>
                    <a:pt x="1281018" y="23924"/>
                  </a:cubicBezTo>
                  <a:lnTo>
                    <a:pt x="1333528" y="114086"/>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76CC26F2-1542-4573-56BE-1120F7FF8C39}"/>
                </a:ext>
              </a:extLst>
            </p:cNvPr>
            <p:cNvSpPr/>
            <p:nvPr/>
          </p:nvSpPr>
          <p:spPr>
            <a:xfrm>
              <a:off x="2127504" y="2808545"/>
              <a:ext cx="87502" cy="8750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D84E3A36-061C-F6A4-AFC3-10B6BC04C2FB}"/>
                </a:ext>
              </a:extLst>
            </p:cNvPr>
            <p:cNvSpPr/>
            <p:nvPr/>
          </p:nvSpPr>
          <p:spPr>
            <a:xfrm>
              <a:off x="2311693" y="2808545"/>
              <a:ext cx="87502" cy="8750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1076F355-DF52-FE9A-4D53-FDD8C49CE4B6}"/>
                </a:ext>
              </a:extLst>
            </p:cNvPr>
            <p:cNvSpPr/>
            <p:nvPr/>
          </p:nvSpPr>
          <p:spPr>
            <a:xfrm>
              <a:off x="2495881" y="2808545"/>
              <a:ext cx="87502" cy="8750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D2149867-2AD6-7120-DFE0-65AE26C7C01C}"/>
                </a:ext>
              </a:extLst>
            </p:cNvPr>
            <p:cNvSpPr/>
            <p:nvPr/>
          </p:nvSpPr>
          <p:spPr>
            <a:xfrm>
              <a:off x="2680069" y="2808545"/>
              <a:ext cx="87502" cy="8750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377C828B-DEFF-D128-346D-5EF24FD5A4A1}"/>
                </a:ext>
              </a:extLst>
            </p:cNvPr>
            <p:cNvSpPr/>
            <p:nvPr/>
          </p:nvSpPr>
          <p:spPr>
            <a:xfrm>
              <a:off x="2864257" y="2808545"/>
              <a:ext cx="87502" cy="8750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AA64FABA-6516-5A5C-EA05-E728C7C99B2F}"/>
                </a:ext>
              </a:extLst>
            </p:cNvPr>
            <p:cNvSpPr/>
            <p:nvPr/>
          </p:nvSpPr>
          <p:spPr>
            <a:xfrm>
              <a:off x="3048445" y="2808545"/>
              <a:ext cx="87502" cy="8750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2905C818-5CC7-59A0-3DFD-B09CE088AD59}"/>
                </a:ext>
              </a:extLst>
            </p:cNvPr>
            <p:cNvSpPr/>
            <p:nvPr/>
          </p:nvSpPr>
          <p:spPr>
            <a:xfrm>
              <a:off x="3232635" y="2808545"/>
              <a:ext cx="87502" cy="8750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94213018-A8F2-D3C2-E8AC-7098D6ABC42D}"/>
                </a:ext>
              </a:extLst>
            </p:cNvPr>
            <p:cNvSpPr/>
            <p:nvPr/>
          </p:nvSpPr>
          <p:spPr>
            <a:xfrm>
              <a:off x="3409872" y="2808545"/>
              <a:ext cx="87502" cy="8750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圆角 47">
            <a:extLst>
              <a:ext uri="{FF2B5EF4-FFF2-40B4-BE49-F238E27FC236}">
                <a16:creationId xmlns:a16="http://schemas.microsoft.com/office/drawing/2014/main" id="{73330A1A-5E85-EE35-D846-DA68F1081ECA}"/>
              </a:ext>
            </a:extLst>
          </p:cNvPr>
          <p:cNvSpPr/>
          <p:nvPr/>
        </p:nvSpPr>
        <p:spPr>
          <a:xfrm>
            <a:off x="6470010" y="2940511"/>
            <a:ext cx="3943221" cy="902187"/>
          </a:xfrm>
          <a:custGeom>
            <a:avLst/>
            <a:gdLst>
              <a:gd name="connsiteX0" fmla="*/ 0 w 3943221"/>
              <a:gd name="connsiteY0" fmla="*/ 150368 h 902187"/>
              <a:gd name="connsiteX1" fmla="*/ 150368 w 3943221"/>
              <a:gd name="connsiteY1" fmla="*/ 0 h 902187"/>
              <a:gd name="connsiteX2" fmla="*/ 670723 w 3943221"/>
              <a:gd name="connsiteY2" fmla="*/ 0 h 902187"/>
              <a:gd name="connsiteX3" fmla="*/ 1118228 w 3943221"/>
              <a:gd name="connsiteY3" fmla="*/ 0 h 902187"/>
              <a:gd name="connsiteX4" fmla="*/ 1638583 w 3943221"/>
              <a:gd name="connsiteY4" fmla="*/ 0 h 902187"/>
              <a:gd name="connsiteX5" fmla="*/ 2086089 w 3943221"/>
              <a:gd name="connsiteY5" fmla="*/ 0 h 902187"/>
              <a:gd name="connsiteX6" fmla="*/ 2533594 w 3943221"/>
              <a:gd name="connsiteY6" fmla="*/ 0 h 902187"/>
              <a:gd name="connsiteX7" fmla="*/ 3053949 w 3943221"/>
              <a:gd name="connsiteY7" fmla="*/ 0 h 902187"/>
              <a:gd name="connsiteX8" fmla="*/ 3792853 w 3943221"/>
              <a:gd name="connsiteY8" fmla="*/ 0 h 902187"/>
              <a:gd name="connsiteX9" fmla="*/ 3943221 w 3943221"/>
              <a:gd name="connsiteY9" fmla="*/ 150368 h 902187"/>
              <a:gd name="connsiteX10" fmla="*/ 3943221 w 3943221"/>
              <a:gd name="connsiteY10" fmla="*/ 445079 h 902187"/>
              <a:gd name="connsiteX11" fmla="*/ 3943221 w 3943221"/>
              <a:gd name="connsiteY11" fmla="*/ 751819 h 902187"/>
              <a:gd name="connsiteX12" fmla="*/ 3792853 w 3943221"/>
              <a:gd name="connsiteY12" fmla="*/ 902187 h 902187"/>
              <a:gd name="connsiteX13" fmla="*/ 3381773 w 3943221"/>
              <a:gd name="connsiteY13" fmla="*/ 902187 h 902187"/>
              <a:gd name="connsiteX14" fmla="*/ 2934267 w 3943221"/>
              <a:gd name="connsiteY14" fmla="*/ 902187 h 902187"/>
              <a:gd name="connsiteX15" fmla="*/ 2377487 w 3943221"/>
              <a:gd name="connsiteY15" fmla="*/ 902187 h 902187"/>
              <a:gd name="connsiteX16" fmla="*/ 1929982 w 3943221"/>
              <a:gd name="connsiteY16" fmla="*/ 902187 h 902187"/>
              <a:gd name="connsiteX17" fmla="*/ 1409627 w 3943221"/>
              <a:gd name="connsiteY17" fmla="*/ 902187 h 902187"/>
              <a:gd name="connsiteX18" fmla="*/ 998547 w 3943221"/>
              <a:gd name="connsiteY18" fmla="*/ 902187 h 902187"/>
              <a:gd name="connsiteX19" fmla="*/ 150368 w 3943221"/>
              <a:gd name="connsiteY19" fmla="*/ 902187 h 902187"/>
              <a:gd name="connsiteX20" fmla="*/ 0 w 3943221"/>
              <a:gd name="connsiteY20" fmla="*/ 751819 h 902187"/>
              <a:gd name="connsiteX21" fmla="*/ 0 w 3943221"/>
              <a:gd name="connsiteY21" fmla="*/ 463123 h 902187"/>
              <a:gd name="connsiteX22" fmla="*/ 0 w 3943221"/>
              <a:gd name="connsiteY22" fmla="*/ 150368 h 902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43221" h="902187" fill="none" extrusionOk="0">
                <a:moveTo>
                  <a:pt x="0" y="150368"/>
                </a:moveTo>
                <a:cubicBezTo>
                  <a:pt x="15724" y="74078"/>
                  <a:pt x="84809" y="-16424"/>
                  <a:pt x="150368" y="0"/>
                </a:cubicBezTo>
                <a:cubicBezTo>
                  <a:pt x="316217" y="-37816"/>
                  <a:pt x="448677" y="7114"/>
                  <a:pt x="670723" y="0"/>
                </a:cubicBezTo>
                <a:cubicBezTo>
                  <a:pt x="892770" y="-7114"/>
                  <a:pt x="996060" y="46064"/>
                  <a:pt x="1118228" y="0"/>
                </a:cubicBezTo>
                <a:cubicBezTo>
                  <a:pt x="1240396" y="-46064"/>
                  <a:pt x="1474706" y="29903"/>
                  <a:pt x="1638583" y="0"/>
                </a:cubicBezTo>
                <a:cubicBezTo>
                  <a:pt x="1802461" y="-29903"/>
                  <a:pt x="1888418" y="30568"/>
                  <a:pt x="2086089" y="0"/>
                </a:cubicBezTo>
                <a:cubicBezTo>
                  <a:pt x="2283760" y="-30568"/>
                  <a:pt x="2337478" y="260"/>
                  <a:pt x="2533594" y="0"/>
                </a:cubicBezTo>
                <a:cubicBezTo>
                  <a:pt x="2729711" y="-260"/>
                  <a:pt x="2914770" y="14799"/>
                  <a:pt x="3053949" y="0"/>
                </a:cubicBezTo>
                <a:cubicBezTo>
                  <a:pt x="3193128" y="-14799"/>
                  <a:pt x="3598358" y="17074"/>
                  <a:pt x="3792853" y="0"/>
                </a:cubicBezTo>
                <a:cubicBezTo>
                  <a:pt x="3878572" y="6965"/>
                  <a:pt x="3931446" y="71146"/>
                  <a:pt x="3943221" y="150368"/>
                </a:cubicBezTo>
                <a:cubicBezTo>
                  <a:pt x="3957576" y="283295"/>
                  <a:pt x="3936138" y="349664"/>
                  <a:pt x="3943221" y="445079"/>
                </a:cubicBezTo>
                <a:cubicBezTo>
                  <a:pt x="3950304" y="540494"/>
                  <a:pt x="3938825" y="613183"/>
                  <a:pt x="3943221" y="751819"/>
                </a:cubicBezTo>
                <a:cubicBezTo>
                  <a:pt x="3941925" y="826304"/>
                  <a:pt x="3871562" y="906767"/>
                  <a:pt x="3792853" y="902187"/>
                </a:cubicBezTo>
                <a:cubicBezTo>
                  <a:pt x="3599637" y="948567"/>
                  <a:pt x="3492680" y="882348"/>
                  <a:pt x="3381773" y="902187"/>
                </a:cubicBezTo>
                <a:cubicBezTo>
                  <a:pt x="3270866" y="922026"/>
                  <a:pt x="3098993" y="857620"/>
                  <a:pt x="2934267" y="902187"/>
                </a:cubicBezTo>
                <a:cubicBezTo>
                  <a:pt x="2769541" y="946754"/>
                  <a:pt x="2632526" y="852664"/>
                  <a:pt x="2377487" y="902187"/>
                </a:cubicBezTo>
                <a:cubicBezTo>
                  <a:pt x="2122448" y="951710"/>
                  <a:pt x="2106044" y="878730"/>
                  <a:pt x="1929982" y="902187"/>
                </a:cubicBezTo>
                <a:cubicBezTo>
                  <a:pt x="1753921" y="925644"/>
                  <a:pt x="1547980" y="851401"/>
                  <a:pt x="1409627" y="902187"/>
                </a:cubicBezTo>
                <a:cubicBezTo>
                  <a:pt x="1271275" y="952973"/>
                  <a:pt x="1105358" y="855246"/>
                  <a:pt x="998547" y="902187"/>
                </a:cubicBezTo>
                <a:cubicBezTo>
                  <a:pt x="891736" y="949128"/>
                  <a:pt x="437987" y="836894"/>
                  <a:pt x="150368" y="902187"/>
                </a:cubicBezTo>
                <a:cubicBezTo>
                  <a:pt x="61818" y="888089"/>
                  <a:pt x="-3272" y="836908"/>
                  <a:pt x="0" y="751819"/>
                </a:cubicBezTo>
                <a:cubicBezTo>
                  <a:pt x="-18790" y="623976"/>
                  <a:pt x="13097" y="530298"/>
                  <a:pt x="0" y="463123"/>
                </a:cubicBezTo>
                <a:cubicBezTo>
                  <a:pt x="-13097" y="395948"/>
                  <a:pt x="37305" y="231596"/>
                  <a:pt x="0" y="150368"/>
                </a:cubicBezTo>
                <a:close/>
              </a:path>
              <a:path w="3943221" h="902187" stroke="0" extrusionOk="0">
                <a:moveTo>
                  <a:pt x="0" y="150368"/>
                </a:moveTo>
                <a:cubicBezTo>
                  <a:pt x="-3841" y="70537"/>
                  <a:pt x="75096" y="-20080"/>
                  <a:pt x="150368" y="0"/>
                </a:cubicBezTo>
                <a:cubicBezTo>
                  <a:pt x="233460" y="-1692"/>
                  <a:pt x="374550" y="29169"/>
                  <a:pt x="561448" y="0"/>
                </a:cubicBezTo>
                <a:cubicBezTo>
                  <a:pt x="748346" y="-29169"/>
                  <a:pt x="843415" y="47929"/>
                  <a:pt x="1008954" y="0"/>
                </a:cubicBezTo>
                <a:cubicBezTo>
                  <a:pt x="1174493" y="-47929"/>
                  <a:pt x="1317658" y="13811"/>
                  <a:pt x="1565734" y="0"/>
                </a:cubicBezTo>
                <a:cubicBezTo>
                  <a:pt x="1813810" y="-13811"/>
                  <a:pt x="1826696" y="32142"/>
                  <a:pt x="2086089" y="0"/>
                </a:cubicBezTo>
                <a:cubicBezTo>
                  <a:pt x="2345483" y="-32142"/>
                  <a:pt x="2361596" y="35416"/>
                  <a:pt x="2497169" y="0"/>
                </a:cubicBezTo>
                <a:cubicBezTo>
                  <a:pt x="2632742" y="-35416"/>
                  <a:pt x="2833761" y="32396"/>
                  <a:pt x="2981099" y="0"/>
                </a:cubicBezTo>
                <a:cubicBezTo>
                  <a:pt x="3128437" y="-32396"/>
                  <a:pt x="3580924" y="79061"/>
                  <a:pt x="3792853" y="0"/>
                </a:cubicBezTo>
                <a:cubicBezTo>
                  <a:pt x="3880881" y="-1436"/>
                  <a:pt x="3935096" y="67428"/>
                  <a:pt x="3943221" y="150368"/>
                </a:cubicBezTo>
                <a:cubicBezTo>
                  <a:pt x="3971214" y="242741"/>
                  <a:pt x="3922217" y="311567"/>
                  <a:pt x="3943221" y="457108"/>
                </a:cubicBezTo>
                <a:cubicBezTo>
                  <a:pt x="3964225" y="602649"/>
                  <a:pt x="3938767" y="623507"/>
                  <a:pt x="3943221" y="751819"/>
                </a:cubicBezTo>
                <a:cubicBezTo>
                  <a:pt x="3964472" y="829375"/>
                  <a:pt x="3875181" y="917083"/>
                  <a:pt x="3792853" y="902187"/>
                </a:cubicBezTo>
                <a:cubicBezTo>
                  <a:pt x="3626087" y="913218"/>
                  <a:pt x="3509147" y="875775"/>
                  <a:pt x="3381773" y="902187"/>
                </a:cubicBezTo>
                <a:cubicBezTo>
                  <a:pt x="3254399" y="928599"/>
                  <a:pt x="3076537" y="859672"/>
                  <a:pt x="2970692" y="902187"/>
                </a:cubicBezTo>
                <a:cubicBezTo>
                  <a:pt x="2864847" y="944702"/>
                  <a:pt x="2585407" y="889434"/>
                  <a:pt x="2486762" y="902187"/>
                </a:cubicBezTo>
                <a:cubicBezTo>
                  <a:pt x="2388117" y="914940"/>
                  <a:pt x="2256190" y="853163"/>
                  <a:pt x="2075682" y="902187"/>
                </a:cubicBezTo>
                <a:cubicBezTo>
                  <a:pt x="1895174" y="951211"/>
                  <a:pt x="1810307" y="847489"/>
                  <a:pt x="1591751" y="902187"/>
                </a:cubicBezTo>
                <a:cubicBezTo>
                  <a:pt x="1373195" y="956885"/>
                  <a:pt x="1367720" y="891535"/>
                  <a:pt x="1180671" y="902187"/>
                </a:cubicBezTo>
                <a:cubicBezTo>
                  <a:pt x="993622" y="912839"/>
                  <a:pt x="857200" y="893566"/>
                  <a:pt x="623891" y="902187"/>
                </a:cubicBezTo>
                <a:cubicBezTo>
                  <a:pt x="390582" y="910808"/>
                  <a:pt x="379628" y="897087"/>
                  <a:pt x="150368" y="902187"/>
                </a:cubicBezTo>
                <a:cubicBezTo>
                  <a:pt x="44701" y="897368"/>
                  <a:pt x="3155" y="853173"/>
                  <a:pt x="0" y="751819"/>
                </a:cubicBezTo>
                <a:cubicBezTo>
                  <a:pt x="-1292" y="659996"/>
                  <a:pt x="9523" y="583098"/>
                  <a:pt x="0" y="463123"/>
                </a:cubicBezTo>
                <a:cubicBezTo>
                  <a:pt x="-9523" y="343148"/>
                  <a:pt x="12294" y="301021"/>
                  <a:pt x="0" y="150368"/>
                </a:cubicBezTo>
                <a:close/>
              </a:path>
            </a:pathLst>
          </a:custGeom>
          <a:solidFill>
            <a:schemeClr val="accent2"/>
          </a:solidFill>
          <a:ln w="19050">
            <a:solidFill>
              <a:schemeClr val="tx1"/>
            </a:solidFill>
            <a:extLst>
              <a:ext uri="{C807C97D-BFC1-408E-A445-0C87EB9F89A2}">
                <ask:lineSketchStyleProps xmlns:ask="http://schemas.microsoft.com/office/drawing/2018/sketchyshapes" sd="4257562635">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a:extLst>
              <a:ext uri="{FF2B5EF4-FFF2-40B4-BE49-F238E27FC236}">
                <a16:creationId xmlns:a16="http://schemas.microsoft.com/office/drawing/2014/main" id="{91FAA853-EB91-5F5D-9B1D-92C2113644A9}"/>
              </a:ext>
            </a:extLst>
          </p:cNvPr>
          <p:cNvSpPr/>
          <p:nvPr/>
        </p:nvSpPr>
        <p:spPr>
          <a:xfrm>
            <a:off x="6534346" y="2999708"/>
            <a:ext cx="3943221" cy="902187"/>
          </a:xfrm>
          <a:custGeom>
            <a:avLst/>
            <a:gdLst>
              <a:gd name="connsiteX0" fmla="*/ 0 w 3943221"/>
              <a:gd name="connsiteY0" fmla="*/ 150368 h 902187"/>
              <a:gd name="connsiteX1" fmla="*/ 150368 w 3943221"/>
              <a:gd name="connsiteY1" fmla="*/ 0 h 902187"/>
              <a:gd name="connsiteX2" fmla="*/ 670723 w 3943221"/>
              <a:gd name="connsiteY2" fmla="*/ 0 h 902187"/>
              <a:gd name="connsiteX3" fmla="*/ 1118228 w 3943221"/>
              <a:gd name="connsiteY3" fmla="*/ 0 h 902187"/>
              <a:gd name="connsiteX4" fmla="*/ 1675008 w 3943221"/>
              <a:gd name="connsiteY4" fmla="*/ 0 h 902187"/>
              <a:gd name="connsiteX5" fmla="*/ 2122513 w 3943221"/>
              <a:gd name="connsiteY5" fmla="*/ 0 h 902187"/>
              <a:gd name="connsiteX6" fmla="*/ 2679293 w 3943221"/>
              <a:gd name="connsiteY6" fmla="*/ 0 h 902187"/>
              <a:gd name="connsiteX7" fmla="*/ 3090374 w 3943221"/>
              <a:gd name="connsiteY7" fmla="*/ 0 h 902187"/>
              <a:gd name="connsiteX8" fmla="*/ 3792853 w 3943221"/>
              <a:gd name="connsiteY8" fmla="*/ 0 h 902187"/>
              <a:gd name="connsiteX9" fmla="*/ 3943221 w 3943221"/>
              <a:gd name="connsiteY9" fmla="*/ 150368 h 902187"/>
              <a:gd name="connsiteX10" fmla="*/ 3943221 w 3943221"/>
              <a:gd name="connsiteY10" fmla="*/ 451094 h 902187"/>
              <a:gd name="connsiteX11" fmla="*/ 3943221 w 3943221"/>
              <a:gd name="connsiteY11" fmla="*/ 751819 h 902187"/>
              <a:gd name="connsiteX12" fmla="*/ 3792853 w 3943221"/>
              <a:gd name="connsiteY12" fmla="*/ 902187 h 902187"/>
              <a:gd name="connsiteX13" fmla="*/ 3345348 w 3943221"/>
              <a:gd name="connsiteY13" fmla="*/ 902187 h 902187"/>
              <a:gd name="connsiteX14" fmla="*/ 2861418 w 3943221"/>
              <a:gd name="connsiteY14" fmla="*/ 902187 h 902187"/>
              <a:gd name="connsiteX15" fmla="*/ 2341063 w 3943221"/>
              <a:gd name="connsiteY15" fmla="*/ 902187 h 902187"/>
              <a:gd name="connsiteX16" fmla="*/ 1893557 w 3943221"/>
              <a:gd name="connsiteY16" fmla="*/ 902187 h 902187"/>
              <a:gd name="connsiteX17" fmla="*/ 1300353 w 3943221"/>
              <a:gd name="connsiteY17" fmla="*/ 902187 h 902187"/>
              <a:gd name="connsiteX18" fmla="*/ 779998 w 3943221"/>
              <a:gd name="connsiteY18" fmla="*/ 902187 h 902187"/>
              <a:gd name="connsiteX19" fmla="*/ 150368 w 3943221"/>
              <a:gd name="connsiteY19" fmla="*/ 902187 h 902187"/>
              <a:gd name="connsiteX20" fmla="*/ 0 w 3943221"/>
              <a:gd name="connsiteY20" fmla="*/ 751819 h 902187"/>
              <a:gd name="connsiteX21" fmla="*/ 0 w 3943221"/>
              <a:gd name="connsiteY21" fmla="*/ 439064 h 902187"/>
              <a:gd name="connsiteX22" fmla="*/ 0 w 3943221"/>
              <a:gd name="connsiteY22" fmla="*/ 150368 h 902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43221" h="902187" fill="none" extrusionOk="0">
                <a:moveTo>
                  <a:pt x="0" y="150368"/>
                </a:moveTo>
                <a:cubicBezTo>
                  <a:pt x="-3791" y="67107"/>
                  <a:pt x="81485" y="12194"/>
                  <a:pt x="150368" y="0"/>
                </a:cubicBezTo>
                <a:cubicBezTo>
                  <a:pt x="352649" y="-45893"/>
                  <a:pt x="451570" y="46327"/>
                  <a:pt x="670723" y="0"/>
                </a:cubicBezTo>
                <a:cubicBezTo>
                  <a:pt x="889876" y="-46327"/>
                  <a:pt x="941210" y="23193"/>
                  <a:pt x="1118228" y="0"/>
                </a:cubicBezTo>
                <a:cubicBezTo>
                  <a:pt x="1295247" y="-23193"/>
                  <a:pt x="1414922" y="59227"/>
                  <a:pt x="1675008" y="0"/>
                </a:cubicBezTo>
                <a:cubicBezTo>
                  <a:pt x="1935094" y="-59227"/>
                  <a:pt x="1991559" y="10302"/>
                  <a:pt x="2122513" y="0"/>
                </a:cubicBezTo>
                <a:cubicBezTo>
                  <a:pt x="2253467" y="-10302"/>
                  <a:pt x="2535956" y="56824"/>
                  <a:pt x="2679293" y="0"/>
                </a:cubicBezTo>
                <a:cubicBezTo>
                  <a:pt x="2822630" y="-56824"/>
                  <a:pt x="2914571" y="20019"/>
                  <a:pt x="3090374" y="0"/>
                </a:cubicBezTo>
                <a:cubicBezTo>
                  <a:pt x="3266177" y="-20019"/>
                  <a:pt x="3530693" y="12978"/>
                  <a:pt x="3792853" y="0"/>
                </a:cubicBezTo>
                <a:cubicBezTo>
                  <a:pt x="3878526" y="2436"/>
                  <a:pt x="3959156" y="57795"/>
                  <a:pt x="3943221" y="150368"/>
                </a:cubicBezTo>
                <a:cubicBezTo>
                  <a:pt x="3971114" y="214218"/>
                  <a:pt x="3927709" y="310105"/>
                  <a:pt x="3943221" y="451094"/>
                </a:cubicBezTo>
                <a:cubicBezTo>
                  <a:pt x="3958733" y="592083"/>
                  <a:pt x="3926998" y="606233"/>
                  <a:pt x="3943221" y="751819"/>
                </a:cubicBezTo>
                <a:cubicBezTo>
                  <a:pt x="3964276" y="829292"/>
                  <a:pt x="3875407" y="905593"/>
                  <a:pt x="3792853" y="902187"/>
                </a:cubicBezTo>
                <a:cubicBezTo>
                  <a:pt x="3647371" y="935374"/>
                  <a:pt x="3443001" y="879332"/>
                  <a:pt x="3345348" y="902187"/>
                </a:cubicBezTo>
                <a:cubicBezTo>
                  <a:pt x="3247696" y="925042"/>
                  <a:pt x="2968807" y="895930"/>
                  <a:pt x="2861418" y="902187"/>
                </a:cubicBezTo>
                <a:cubicBezTo>
                  <a:pt x="2754029" y="908444"/>
                  <a:pt x="2535496" y="887382"/>
                  <a:pt x="2341063" y="902187"/>
                </a:cubicBezTo>
                <a:cubicBezTo>
                  <a:pt x="2146631" y="916992"/>
                  <a:pt x="2080752" y="885168"/>
                  <a:pt x="1893557" y="902187"/>
                </a:cubicBezTo>
                <a:cubicBezTo>
                  <a:pt x="1706362" y="919206"/>
                  <a:pt x="1430028" y="849939"/>
                  <a:pt x="1300353" y="902187"/>
                </a:cubicBezTo>
                <a:cubicBezTo>
                  <a:pt x="1170678" y="954435"/>
                  <a:pt x="1012543" y="871441"/>
                  <a:pt x="779998" y="902187"/>
                </a:cubicBezTo>
                <a:cubicBezTo>
                  <a:pt x="547454" y="932933"/>
                  <a:pt x="422895" y="860059"/>
                  <a:pt x="150368" y="902187"/>
                </a:cubicBezTo>
                <a:cubicBezTo>
                  <a:pt x="57464" y="890908"/>
                  <a:pt x="12260" y="821599"/>
                  <a:pt x="0" y="751819"/>
                </a:cubicBezTo>
                <a:cubicBezTo>
                  <a:pt x="-5546" y="645248"/>
                  <a:pt x="35760" y="567366"/>
                  <a:pt x="0" y="439064"/>
                </a:cubicBezTo>
                <a:cubicBezTo>
                  <a:pt x="-35760" y="310762"/>
                  <a:pt x="12716" y="266358"/>
                  <a:pt x="0" y="150368"/>
                </a:cubicBezTo>
                <a:close/>
              </a:path>
              <a:path w="3943221" h="902187" stroke="0" extrusionOk="0">
                <a:moveTo>
                  <a:pt x="0" y="150368"/>
                </a:moveTo>
                <a:cubicBezTo>
                  <a:pt x="-5990" y="63627"/>
                  <a:pt x="48514" y="7059"/>
                  <a:pt x="150368" y="0"/>
                </a:cubicBezTo>
                <a:cubicBezTo>
                  <a:pt x="296016" y="-23181"/>
                  <a:pt x="562357" y="29853"/>
                  <a:pt x="743573" y="0"/>
                </a:cubicBezTo>
                <a:cubicBezTo>
                  <a:pt x="924789" y="-29853"/>
                  <a:pt x="1056839" y="37270"/>
                  <a:pt x="1227503" y="0"/>
                </a:cubicBezTo>
                <a:cubicBezTo>
                  <a:pt x="1398167" y="-37270"/>
                  <a:pt x="1535121" y="48842"/>
                  <a:pt x="1675008" y="0"/>
                </a:cubicBezTo>
                <a:cubicBezTo>
                  <a:pt x="1814895" y="-48842"/>
                  <a:pt x="1993081" y="8850"/>
                  <a:pt x="2231788" y="0"/>
                </a:cubicBezTo>
                <a:cubicBezTo>
                  <a:pt x="2470495" y="-8850"/>
                  <a:pt x="2474244" y="41259"/>
                  <a:pt x="2715718" y="0"/>
                </a:cubicBezTo>
                <a:cubicBezTo>
                  <a:pt x="2957192" y="-41259"/>
                  <a:pt x="3033798" y="17702"/>
                  <a:pt x="3308923" y="0"/>
                </a:cubicBezTo>
                <a:cubicBezTo>
                  <a:pt x="3584049" y="-17702"/>
                  <a:pt x="3663039" y="56509"/>
                  <a:pt x="3792853" y="0"/>
                </a:cubicBezTo>
                <a:cubicBezTo>
                  <a:pt x="3873834" y="3416"/>
                  <a:pt x="3935979" y="58922"/>
                  <a:pt x="3943221" y="150368"/>
                </a:cubicBezTo>
                <a:cubicBezTo>
                  <a:pt x="3976704" y="251731"/>
                  <a:pt x="3936287" y="310640"/>
                  <a:pt x="3943221" y="439064"/>
                </a:cubicBezTo>
                <a:cubicBezTo>
                  <a:pt x="3950155" y="567488"/>
                  <a:pt x="3937386" y="654603"/>
                  <a:pt x="3943221" y="751819"/>
                </a:cubicBezTo>
                <a:cubicBezTo>
                  <a:pt x="3945031" y="833076"/>
                  <a:pt x="3883184" y="897489"/>
                  <a:pt x="3792853" y="902187"/>
                </a:cubicBezTo>
                <a:cubicBezTo>
                  <a:pt x="3660056" y="959524"/>
                  <a:pt x="3406557" y="897607"/>
                  <a:pt x="3272498" y="902187"/>
                </a:cubicBezTo>
                <a:cubicBezTo>
                  <a:pt x="3138440" y="906767"/>
                  <a:pt x="2974291" y="879583"/>
                  <a:pt x="2824993" y="902187"/>
                </a:cubicBezTo>
                <a:cubicBezTo>
                  <a:pt x="2675696" y="924791"/>
                  <a:pt x="2463953" y="891887"/>
                  <a:pt x="2304638" y="902187"/>
                </a:cubicBezTo>
                <a:cubicBezTo>
                  <a:pt x="2145323" y="912487"/>
                  <a:pt x="1996881" y="840018"/>
                  <a:pt x="1711433" y="902187"/>
                </a:cubicBezTo>
                <a:cubicBezTo>
                  <a:pt x="1425986" y="964356"/>
                  <a:pt x="1313796" y="870593"/>
                  <a:pt x="1191078" y="902187"/>
                </a:cubicBezTo>
                <a:cubicBezTo>
                  <a:pt x="1068360" y="933781"/>
                  <a:pt x="863657" y="894718"/>
                  <a:pt x="779998" y="902187"/>
                </a:cubicBezTo>
                <a:cubicBezTo>
                  <a:pt x="696339" y="909656"/>
                  <a:pt x="448844" y="856056"/>
                  <a:pt x="150368" y="902187"/>
                </a:cubicBezTo>
                <a:cubicBezTo>
                  <a:pt x="70853" y="900092"/>
                  <a:pt x="-11148" y="852562"/>
                  <a:pt x="0" y="751819"/>
                </a:cubicBezTo>
                <a:cubicBezTo>
                  <a:pt x="-28380" y="689262"/>
                  <a:pt x="4116" y="564836"/>
                  <a:pt x="0" y="457108"/>
                </a:cubicBezTo>
                <a:cubicBezTo>
                  <a:pt x="-4116" y="349380"/>
                  <a:pt x="29431" y="296377"/>
                  <a:pt x="0" y="150368"/>
                </a:cubicBezTo>
                <a:close/>
              </a:path>
            </a:pathLst>
          </a:custGeom>
          <a:solidFill>
            <a:srgbClr val="FFFFFF"/>
          </a:solidFill>
          <a:ln w="19050">
            <a:solidFill>
              <a:schemeClr val="tx1"/>
            </a:solidFill>
            <a:extLst>
              <a:ext uri="{C807C97D-BFC1-408E-A445-0C87EB9F89A2}">
                <ask:lineSketchStyleProps xmlns:ask="http://schemas.microsoft.com/office/drawing/2018/sketchyshapes" sd="1219033472">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a:extLst>
              <a:ext uri="{FF2B5EF4-FFF2-40B4-BE49-F238E27FC236}">
                <a16:creationId xmlns:a16="http://schemas.microsoft.com/office/drawing/2014/main" id="{5200315A-257B-293A-DAD2-437FDEB17400}"/>
              </a:ext>
            </a:extLst>
          </p:cNvPr>
          <p:cNvGrpSpPr/>
          <p:nvPr/>
        </p:nvGrpSpPr>
        <p:grpSpPr>
          <a:xfrm>
            <a:off x="6280700" y="2808545"/>
            <a:ext cx="686219" cy="617623"/>
            <a:chOff x="6487966" y="-10199873"/>
            <a:chExt cx="5370950" cy="4834056"/>
          </a:xfrm>
        </p:grpSpPr>
        <p:sp>
          <p:nvSpPr>
            <p:cNvPr id="51" name="任意多边形: 形状 50">
              <a:extLst>
                <a:ext uri="{FF2B5EF4-FFF2-40B4-BE49-F238E27FC236}">
                  <a16:creationId xmlns:a16="http://schemas.microsoft.com/office/drawing/2014/main" id="{0659B812-87D9-4784-02D7-7AFE05A2AB0B}"/>
                </a:ext>
              </a:extLst>
            </p:cNvPr>
            <p:cNvSpPr/>
            <p:nvPr userDrawn="1"/>
          </p:nvSpPr>
          <p:spPr>
            <a:xfrm rot="2700000">
              <a:off x="7730747" y="-9493986"/>
              <a:ext cx="3548695" cy="4707643"/>
            </a:xfrm>
            <a:custGeom>
              <a:avLst/>
              <a:gdLst>
                <a:gd name="connsiteX0" fmla="*/ 0 w 2390171"/>
                <a:gd name="connsiteY0" fmla="*/ 0 h 3170764"/>
                <a:gd name="connsiteX1" fmla="*/ 807167 w 2390171"/>
                <a:gd name="connsiteY1" fmla="*/ 0 h 3170764"/>
                <a:gd name="connsiteX2" fmla="*/ 2390171 w 2390171"/>
                <a:gd name="connsiteY2" fmla="*/ 1585382 h 3170764"/>
                <a:gd name="connsiteX3" fmla="*/ 807167 w 2390171"/>
                <a:gd name="connsiteY3" fmla="*/ 3170764 h 3170764"/>
                <a:gd name="connsiteX4" fmla="*/ 1 w 2390171"/>
                <a:gd name="connsiteY4" fmla="*/ 3170764 h 31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171" h="3170764">
                  <a:moveTo>
                    <a:pt x="0" y="0"/>
                  </a:moveTo>
                  <a:lnTo>
                    <a:pt x="807167" y="0"/>
                  </a:lnTo>
                  <a:lnTo>
                    <a:pt x="2390171" y="1585382"/>
                  </a:lnTo>
                  <a:lnTo>
                    <a:pt x="807167" y="3170764"/>
                  </a:lnTo>
                  <a:lnTo>
                    <a:pt x="1" y="3170764"/>
                  </a:lnTo>
                  <a:close/>
                </a:path>
              </a:pathLst>
            </a:custGeom>
            <a:solidFill>
              <a:schemeClr val="accent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2" name="图片 51">
              <a:extLst>
                <a:ext uri="{FF2B5EF4-FFF2-40B4-BE49-F238E27FC236}">
                  <a16:creationId xmlns:a16="http://schemas.microsoft.com/office/drawing/2014/main" id="{9D1067F2-BBF7-C2D7-35A3-B4CE4FCC09DF}"/>
                </a:ext>
              </a:extLst>
            </p:cNvPr>
            <p:cNvPicPr>
              <a:picLocks noChangeAspect="1"/>
            </p:cNvPicPr>
            <p:nvPr userDrawn="1"/>
          </p:nvPicPr>
          <p:blipFill>
            <a:blip r:embed="rId2"/>
            <a:srcRect l="4502" t="37438" r="43367" b="10051"/>
            <a:stretch>
              <a:fillRect/>
            </a:stretch>
          </p:blipFill>
          <p:spPr>
            <a:xfrm>
              <a:off x="6577646" y="-10059224"/>
              <a:ext cx="4176201" cy="4176207"/>
            </a:xfrm>
            <a:custGeom>
              <a:avLst/>
              <a:gdLst>
                <a:gd name="connsiteX0" fmla="*/ 3328805 w 4176204"/>
                <a:gd name="connsiteY0" fmla="*/ 0 h 4176206"/>
                <a:gd name="connsiteX1" fmla="*/ 4176204 w 4176204"/>
                <a:gd name="connsiteY1" fmla="*/ 847400 h 4176206"/>
                <a:gd name="connsiteX2" fmla="*/ 4173708 w 4176204"/>
                <a:gd name="connsiteY2" fmla="*/ 4173710 h 4176206"/>
                <a:gd name="connsiteX3" fmla="*/ 847399 w 4176204"/>
                <a:gd name="connsiteY3" fmla="*/ 4176206 h 4176206"/>
                <a:gd name="connsiteX4" fmla="*/ 0 w 4176204"/>
                <a:gd name="connsiteY4" fmla="*/ 3328808 h 4176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204" h="4176206">
                  <a:moveTo>
                    <a:pt x="3328805" y="0"/>
                  </a:moveTo>
                  <a:lnTo>
                    <a:pt x="4176204" y="847400"/>
                  </a:lnTo>
                  <a:lnTo>
                    <a:pt x="4173708" y="4173710"/>
                  </a:lnTo>
                  <a:lnTo>
                    <a:pt x="847399" y="4176206"/>
                  </a:lnTo>
                  <a:lnTo>
                    <a:pt x="0" y="3328808"/>
                  </a:lnTo>
                  <a:close/>
                </a:path>
              </a:pathLst>
            </a:custGeom>
            <a:ln w="12700">
              <a:solidFill>
                <a:schemeClr val="tx1"/>
              </a:solidFill>
            </a:ln>
          </p:spPr>
        </p:pic>
        <p:sp>
          <p:nvSpPr>
            <p:cNvPr id="53" name="矩形 52">
              <a:extLst>
                <a:ext uri="{FF2B5EF4-FFF2-40B4-BE49-F238E27FC236}">
                  <a16:creationId xmlns:a16="http://schemas.microsoft.com/office/drawing/2014/main" id="{DEFB6C9E-AEE0-4F97-AECE-F79BC244AA10}"/>
                </a:ext>
              </a:extLst>
            </p:cNvPr>
            <p:cNvSpPr/>
            <p:nvPr userDrawn="1"/>
          </p:nvSpPr>
          <p:spPr>
            <a:xfrm flipH="1">
              <a:off x="6487966" y="-10199873"/>
              <a:ext cx="3386123" cy="34191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n>
                    <a:solidFill>
                      <a:sysClr val="windowText" lastClr="000000"/>
                    </a:solidFill>
                  </a:ln>
                  <a:solidFill>
                    <a:schemeClr val="tx1"/>
                  </a:solidFill>
                </a:rPr>
                <a:t>02</a:t>
              </a:r>
              <a:endParaRPr lang="zh-CN" altLang="en-US" sz="1600" b="1" dirty="0">
                <a:ln>
                  <a:solidFill>
                    <a:sysClr val="windowText" lastClr="000000"/>
                  </a:solidFill>
                </a:ln>
                <a:solidFill>
                  <a:schemeClr val="tx1"/>
                </a:solidFill>
              </a:endParaRPr>
            </a:p>
          </p:txBody>
        </p:sp>
      </p:grpSp>
      <p:grpSp>
        <p:nvGrpSpPr>
          <p:cNvPr id="108" name="组合 107">
            <a:extLst>
              <a:ext uri="{FF2B5EF4-FFF2-40B4-BE49-F238E27FC236}">
                <a16:creationId xmlns:a16="http://schemas.microsoft.com/office/drawing/2014/main" id="{784ADACD-FD2B-5DE3-5A23-592B8C7DCED3}"/>
              </a:ext>
            </a:extLst>
          </p:cNvPr>
          <p:cNvGrpSpPr/>
          <p:nvPr/>
        </p:nvGrpSpPr>
        <p:grpSpPr>
          <a:xfrm>
            <a:off x="6883079" y="2763889"/>
            <a:ext cx="871959" cy="132158"/>
            <a:chOff x="6883079" y="2659827"/>
            <a:chExt cx="1558541" cy="236220"/>
          </a:xfrm>
        </p:grpSpPr>
        <p:sp>
          <p:nvSpPr>
            <p:cNvPr id="55" name="Freeform 23">
              <a:extLst>
                <a:ext uri="{FF2B5EF4-FFF2-40B4-BE49-F238E27FC236}">
                  <a16:creationId xmlns:a16="http://schemas.microsoft.com/office/drawing/2014/main" id="{8754A9DB-479A-F992-5E33-1E029EA3D9D3}"/>
                </a:ext>
              </a:extLst>
            </p:cNvPr>
            <p:cNvSpPr/>
            <p:nvPr/>
          </p:nvSpPr>
          <p:spPr>
            <a:xfrm>
              <a:off x="7108091" y="2659827"/>
              <a:ext cx="1333529" cy="119120"/>
            </a:xfrm>
            <a:custGeom>
              <a:avLst/>
              <a:gdLst/>
              <a:ahLst/>
              <a:cxnLst/>
              <a:rect l="0" t="0" r="0" b="0"/>
              <a:pathLst>
                <a:path w="1333529" h="119120">
                  <a:moveTo>
                    <a:pt x="0" y="119119"/>
                  </a:moveTo>
                  <a:lnTo>
                    <a:pt x="51827" y="28563"/>
                  </a:lnTo>
                  <a:cubicBezTo>
                    <a:pt x="65579" y="4535"/>
                    <a:pt x="100248" y="4404"/>
                    <a:pt x="114181" y="28328"/>
                  </a:cubicBezTo>
                  <a:lnTo>
                    <a:pt x="135310" y="64608"/>
                  </a:lnTo>
                  <a:cubicBezTo>
                    <a:pt x="149243" y="88532"/>
                    <a:pt x="183912" y="88401"/>
                    <a:pt x="197664" y="64373"/>
                  </a:cubicBezTo>
                  <a:lnTo>
                    <a:pt x="218518" y="27934"/>
                  </a:lnTo>
                  <a:cubicBezTo>
                    <a:pt x="232270" y="3906"/>
                    <a:pt x="266939" y="3775"/>
                    <a:pt x="280872" y="27699"/>
                  </a:cubicBezTo>
                  <a:lnTo>
                    <a:pt x="302001" y="63979"/>
                  </a:lnTo>
                  <a:cubicBezTo>
                    <a:pt x="315934" y="87902"/>
                    <a:pt x="350603" y="87771"/>
                    <a:pt x="364355" y="63743"/>
                  </a:cubicBezTo>
                  <a:lnTo>
                    <a:pt x="385209" y="27305"/>
                  </a:lnTo>
                  <a:cubicBezTo>
                    <a:pt x="398961" y="3276"/>
                    <a:pt x="433630" y="3145"/>
                    <a:pt x="447563" y="27069"/>
                  </a:cubicBezTo>
                  <a:lnTo>
                    <a:pt x="468692" y="63350"/>
                  </a:lnTo>
                  <a:cubicBezTo>
                    <a:pt x="482625" y="87274"/>
                    <a:pt x="517294" y="87143"/>
                    <a:pt x="531046" y="63115"/>
                  </a:cubicBezTo>
                  <a:lnTo>
                    <a:pt x="551901" y="26675"/>
                  </a:lnTo>
                  <a:cubicBezTo>
                    <a:pt x="565653" y="2647"/>
                    <a:pt x="600322" y="2516"/>
                    <a:pt x="614254" y="26440"/>
                  </a:cubicBezTo>
                  <a:lnTo>
                    <a:pt x="635384" y="62720"/>
                  </a:lnTo>
                  <a:cubicBezTo>
                    <a:pt x="649316" y="86644"/>
                    <a:pt x="683985" y="86513"/>
                    <a:pt x="697737" y="62485"/>
                  </a:cubicBezTo>
                  <a:lnTo>
                    <a:pt x="718592" y="26046"/>
                  </a:lnTo>
                  <a:cubicBezTo>
                    <a:pt x="732344" y="2018"/>
                    <a:pt x="767013" y="1887"/>
                    <a:pt x="780945" y="25811"/>
                  </a:cubicBezTo>
                  <a:lnTo>
                    <a:pt x="802075" y="62091"/>
                  </a:lnTo>
                  <a:cubicBezTo>
                    <a:pt x="816007" y="86015"/>
                    <a:pt x="850676" y="85884"/>
                    <a:pt x="864428" y="61856"/>
                  </a:cubicBezTo>
                  <a:lnTo>
                    <a:pt x="885283" y="25417"/>
                  </a:lnTo>
                  <a:cubicBezTo>
                    <a:pt x="899035" y="1389"/>
                    <a:pt x="933703" y="1259"/>
                    <a:pt x="947636" y="25182"/>
                  </a:cubicBezTo>
                  <a:lnTo>
                    <a:pt x="968766" y="61462"/>
                  </a:lnTo>
                  <a:cubicBezTo>
                    <a:pt x="982698" y="85386"/>
                    <a:pt x="1017367" y="85255"/>
                    <a:pt x="1031119" y="61227"/>
                  </a:cubicBezTo>
                  <a:lnTo>
                    <a:pt x="1051974" y="24788"/>
                  </a:lnTo>
                  <a:cubicBezTo>
                    <a:pt x="1065726" y="760"/>
                    <a:pt x="1100394" y="629"/>
                    <a:pt x="1114327" y="24553"/>
                  </a:cubicBezTo>
                  <a:lnTo>
                    <a:pt x="1135457" y="60833"/>
                  </a:lnTo>
                  <a:cubicBezTo>
                    <a:pt x="1149389" y="84757"/>
                    <a:pt x="1184058" y="84626"/>
                    <a:pt x="1197810" y="60598"/>
                  </a:cubicBezTo>
                  <a:lnTo>
                    <a:pt x="1218665" y="24159"/>
                  </a:lnTo>
                  <a:cubicBezTo>
                    <a:pt x="1232417" y="131"/>
                    <a:pt x="1267085" y="0"/>
                    <a:pt x="1281018" y="23924"/>
                  </a:cubicBezTo>
                  <a:lnTo>
                    <a:pt x="1333528" y="114086"/>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98" name="组合 97">
              <a:extLst>
                <a:ext uri="{FF2B5EF4-FFF2-40B4-BE49-F238E27FC236}">
                  <a16:creationId xmlns:a16="http://schemas.microsoft.com/office/drawing/2014/main" id="{DEDF178D-F430-471C-FCA8-0442E6BD6FF3}"/>
                </a:ext>
              </a:extLst>
            </p:cNvPr>
            <p:cNvGrpSpPr/>
            <p:nvPr/>
          </p:nvGrpSpPr>
          <p:grpSpPr>
            <a:xfrm>
              <a:off x="6883079" y="2808545"/>
              <a:ext cx="1369870" cy="87502"/>
              <a:chOff x="6883079" y="2808545"/>
              <a:chExt cx="1369870" cy="87502"/>
            </a:xfrm>
            <a:solidFill>
              <a:schemeClr val="accent2"/>
            </a:solidFill>
          </p:grpSpPr>
          <p:sp>
            <p:nvSpPr>
              <p:cNvPr id="56" name="椭圆 55">
                <a:extLst>
                  <a:ext uri="{FF2B5EF4-FFF2-40B4-BE49-F238E27FC236}">
                    <a16:creationId xmlns:a16="http://schemas.microsoft.com/office/drawing/2014/main" id="{3C3927BF-347E-1968-BA4B-AD7045F969B6}"/>
                  </a:ext>
                </a:extLst>
              </p:cNvPr>
              <p:cNvSpPr/>
              <p:nvPr/>
            </p:nvSpPr>
            <p:spPr>
              <a:xfrm>
                <a:off x="6883079" y="2808545"/>
                <a:ext cx="87502" cy="875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F9B2F177-EB48-982F-0100-F6A1DD774941}"/>
                  </a:ext>
                </a:extLst>
              </p:cNvPr>
              <p:cNvSpPr/>
              <p:nvPr/>
            </p:nvSpPr>
            <p:spPr>
              <a:xfrm>
                <a:off x="7067268" y="2808545"/>
                <a:ext cx="87502" cy="875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555C6E86-59CB-BB01-6C15-042E0CE50909}"/>
                  </a:ext>
                </a:extLst>
              </p:cNvPr>
              <p:cNvSpPr/>
              <p:nvPr/>
            </p:nvSpPr>
            <p:spPr>
              <a:xfrm>
                <a:off x="7251456" y="2808545"/>
                <a:ext cx="87502" cy="875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B0D3AA41-2DD7-7DF0-BE7E-66AF43A137D7}"/>
                  </a:ext>
                </a:extLst>
              </p:cNvPr>
              <p:cNvSpPr/>
              <p:nvPr/>
            </p:nvSpPr>
            <p:spPr>
              <a:xfrm>
                <a:off x="7435644" y="2808545"/>
                <a:ext cx="87502" cy="875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1ED4C9BA-65F1-BCBE-64FF-FB6A195710C8}"/>
                  </a:ext>
                </a:extLst>
              </p:cNvPr>
              <p:cNvSpPr/>
              <p:nvPr/>
            </p:nvSpPr>
            <p:spPr>
              <a:xfrm>
                <a:off x="7619832" y="2808545"/>
                <a:ext cx="87502" cy="875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9AFB14E3-ACFE-716B-E7D3-98AEA39AED83}"/>
                  </a:ext>
                </a:extLst>
              </p:cNvPr>
              <p:cNvSpPr/>
              <p:nvPr/>
            </p:nvSpPr>
            <p:spPr>
              <a:xfrm>
                <a:off x="7804020" y="2808545"/>
                <a:ext cx="87502" cy="875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DAA66E0A-28C0-773C-CA84-B2BB4C1FF835}"/>
                  </a:ext>
                </a:extLst>
              </p:cNvPr>
              <p:cNvSpPr/>
              <p:nvPr/>
            </p:nvSpPr>
            <p:spPr>
              <a:xfrm>
                <a:off x="7988210" y="2808545"/>
                <a:ext cx="87502" cy="875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BEBB55BD-6989-0185-A9AE-BD0973A9D445}"/>
                  </a:ext>
                </a:extLst>
              </p:cNvPr>
              <p:cNvSpPr/>
              <p:nvPr/>
            </p:nvSpPr>
            <p:spPr>
              <a:xfrm>
                <a:off x="8165447" y="2808545"/>
                <a:ext cx="87502" cy="875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4" name="矩形: 圆角 63">
            <a:extLst>
              <a:ext uri="{FF2B5EF4-FFF2-40B4-BE49-F238E27FC236}">
                <a16:creationId xmlns:a16="http://schemas.microsoft.com/office/drawing/2014/main" id="{D10D401F-3B5D-CEB0-D18F-ACC09A4B8E31}"/>
              </a:ext>
            </a:extLst>
          </p:cNvPr>
          <p:cNvSpPr/>
          <p:nvPr/>
        </p:nvSpPr>
        <p:spPr>
          <a:xfrm>
            <a:off x="1714435" y="4373243"/>
            <a:ext cx="3943221" cy="902187"/>
          </a:xfrm>
          <a:custGeom>
            <a:avLst/>
            <a:gdLst>
              <a:gd name="connsiteX0" fmla="*/ 0 w 3943221"/>
              <a:gd name="connsiteY0" fmla="*/ 150368 h 902187"/>
              <a:gd name="connsiteX1" fmla="*/ 150368 w 3943221"/>
              <a:gd name="connsiteY1" fmla="*/ 0 h 902187"/>
              <a:gd name="connsiteX2" fmla="*/ 670723 w 3943221"/>
              <a:gd name="connsiteY2" fmla="*/ 0 h 902187"/>
              <a:gd name="connsiteX3" fmla="*/ 1118228 w 3943221"/>
              <a:gd name="connsiteY3" fmla="*/ 0 h 902187"/>
              <a:gd name="connsiteX4" fmla="*/ 1638583 w 3943221"/>
              <a:gd name="connsiteY4" fmla="*/ 0 h 902187"/>
              <a:gd name="connsiteX5" fmla="*/ 2086089 w 3943221"/>
              <a:gd name="connsiteY5" fmla="*/ 0 h 902187"/>
              <a:gd name="connsiteX6" fmla="*/ 2533594 w 3943221"/>
              <a:gd name="connsiteY6" fmla="*/ 0 h 902187"/>
              <a:gd name="connsiteX7" fmla="*/ 3053949 w 3943221"/>
              <a:gd name="connsiteY7" fmla="*/ 0 h 902187"/>
              <a:gd name="connsiteX8" fmla="*/ 3792853 w 3943221"/>
              <a:gd name="connsiteY8" fmla="*/ 0 h 902187"/>
              <a:gd name="connsiteX9" fmla="*/ 3943221 w 3943221"/>
              <a:gd name="connsiteY9" fmla="*/ 150368 h 902187"/>
              <a:gd name="connsiteX10" fmla="*/ 3943221 w 3943221"/>
              <a:gd name="connsiteY10" fmla="*/ 445079 h 902187"/>
              <a:gd name="connsiteX11" fmla="*/ 3943221 w 3943221"/>
              <a:gd name="connsiteY11" fmla="*/ 751819 h 902187"/>
              <a:gd name="connsiteX12" fmla="*/ 3792853 w 3943221"/>
              <a:gd name="connsiteY12" fmla="*/ 902187 h 902187"/>
              <a:gd name="connsiteX13" fmla="*/ 3381773 w 3943221"/>
              <a:gd name="connsiteY13" fmla="*/ 902187 h 902187"/>
              <a:gd name="connsiteX14" fmla="*/ 2934267 w 3943221"/>
              <a:gd name="connsiteY14" fmla="*/ 902187 h 902187"/>
              <a:gd name="connsiteX15" fmla="*/ 2377487 w 3943221"/>
              <a:gd name="connsiteY15" fmla="*/ 902187 h 902187"/>
              <a:gd name="connsiteX16" fmla="*/ 1929982 w 3943221"/>
              <a:gd name="connsiteY16" fmla="*/ 902187 h 902187"/>
              <a:gd name="connsiteX17" fmla="*/ 1409627 w 3943221"/>
              <a:gd name="connsiteY17" fmla="*/ 902187 h 902187"/>
              <a:gd name="connsiteX18" fmla="*/ 998547 w 3943221"/>
              <a:gd name="connsiteY18" fmla="*/ 902187 h 902187"/>
              <a:gd name="connsiteX19" fmla="*/ 150368 w 3943221"/>
              <a:gd name="connsiteY19" fmla="*/ 902187 h 902187"/>
              <a:gd name="connsiteX20" fmla="*/ 0 w 3943221"/>
              <a:gd name="connsiteY20" fmla="*/ 751819 h 902187"/>
              <a:gd name="connsiteX21" fmla="*/ 0 w 3943221"/>
              <a:gd name="connsiteY21" fmla="*/ 463123 h 902187"/>
              <a:gd name="connsiteX22" fmla="*/ 0 w 3943221"/>
              <a:gd name="connsiteY22" fmla="*/ 150368 h 902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43221" h="902187" fill="none" extrusionOk="0">
                <a:moveTo>
                  <a:pt x="0" y="150368"/>
                </a:moveTo>
                <a:cubicBezTo>
                  <a:pt x="15724" y="74078"/>
                  <a:pt x="84809" y="-16424"/>
                  <a:pt x="150368" y="0"/>
                </a:cubicBezTo>
                <a:cubicBezTo>
                  <a:pt x="316217" y="-37816"/>
                  <a:pt x="448677" y="7114"/>
                  <a:pt x="670723" y="0"/>
                </a:cubicBezTo>
                <a:cubicBezTo>
                  <a:pt x="892770" y="-7114"/>
                  <a:pt x="996060" y="46064"/>
                  <a:pt x="1118228" y="0"/>
                </a:cubicBezTo>
                <a:cubicBezTo>
                  <a:pt x="1240396" y="-46064"/>
                  <a:pt x="1474706" y="29903"/>
                  <a:pt x="1638583" y="0"/>
                </a:cubicBezTo>
                <a:cubicBezTo>
                  <a:pt x="1802461" y="-29903"/>
                  <a:pt x="1888418" y="30568"/>
                  <a:pt x="2086089" y="0"/>
                </a:cubicBezTo>
                <a:cubicBezTo>
                  <a:pt x="2283760" y="-30568"/>
                  <a:pt x="2337478" y="260"/>
                  <a:pt x="2533594" y="0"/>
                </a:cubicBezTo>
                <a:cubicBezTo>
                  <a:pt x="2729711" y="-260"/>
                  <a:pt x="2914770" y="14799"/>
                  <a:pt x="3053949" y="0"/>
                </a:cubicBezTo>
                <a:cubicBezTo>
                  <a:pt x="3193128" y="-14799"/>
                  <a:pt x="3598358" y="17074"/>
                  <a:pt x="3792853" y="0"/>
                </a:cubicBezTo>
                <a:cubicBezTo>
                  <a:pt x="3878572" y="6965"/>
                  <a:pt x="3931446" y="71146"/>
                  <a:pt x="3943221" y="150368"/>
                </a:cubicBezTo>
                <a:cubicBezTo>
                  <a:pt x="3957576" y="283295"/>
                  <a:pt x="3936138" y="349664"/>
                  <a:pt x="3943221" y="445079"/>
                </a:cubicBezTo>
                <a:cubicBezTo>
                  <a:pt x="3950304" y="540494"/>
                  <a:pt x="3938825" y="613183"/>
                  <a:pt x="3943221" y="751819"/>
                </a:cubicBezTo>
                <a:cubicBezTo>
                  <a:pt x="3941925" y="826304"/>
                  <a:pt x="3871562" y="906767"/>
                  <a:pt x="3792853" y="902187"/>
                </a:cubicBezTo>
                <a:cubicBezTo>
                  <a:pt x="3599637" y="948567"/>
                  <a:pt x="3492680" y="882348"/>
                  <a:pt x="3381773" y="902187"/>
                </a:cubicBezTo>
                <a:cubicBezTo>
                  <a:pt x="3270866" y="922026"/>
                  <a:pt x="3098993" y="857620"/>
                  <a:pt x="2934267" y="902187"/>
                </a:cubicBezTo>
                <a:cubicBezTo>
                  <a:pt x="2769541" y="946754"/>
                  <a:pt x="2632526" y="852664"/>
                  <a:pt x="2377487" y="902187"/>
                </a:cubicBezTo>
                <a:cubicBezTo>
                  <a:pt x="2122448" y="951710"/>
                  <a:pt x="2106044" y="878730"/>
                  <a:pt x="1929982" y="902187"/>
                </a:cubicBezTo>
                <a:cubicBezTo>
                  <a:pt x="1753921" y="925644"/>
                  <a:pt x="1547980" y="851401"/>
                  <a:pt x="1409627" y="902187"/>
                </a:cubicBezTo>
                <a:cubicBezTo>
                  <a:pt x="1271275" y="952973"/>
                  <a:pt x="1105358" y="855246"/>
                  <a:pt x="998547" y="902187"/>
                </a:cubicBezTo>
                <a:cubicBezTo>
                  <a:pt x="891736" y="949128"/>
                  <a:pt x="437987" y="836894"/>
                  <a:pt x="150368" y="902187"/>
                </a:cubicBezTo>
                <a:cubicBezTo>
                  <a:pt x="61818" y="888089"/>
                  <a:pt x="-3272" y="836908"/>
                  <a:pt x="0" y="751819"/>
                </a:cubicBezTo>
                <a:cubicBezTo>
                  <a:pt x="-18790" y="623976"/>
                  <a:pt x="13097" y="530298"/>
                  <a:pt x="0" y="463123"/>
                </a:cubicBezTo>
                <a:cubicBezTo>
                  <a:pt x="-13097" y="395948"/>
                  <a:pt x="37305" y="231596"/>
                  <a:pt x="0" y="150368"/>
                </a:cubicBezTo>
                <a:close/>
              </a:path>
              <a:path w="3943221" h="902187" stroke="0" extrusionOk="0">
                <a:moveTo>
                  <a:pt x="0" y="150368"/>
                </a:moveTo>
                <a:cubicBezTo>
                  <a:pt x="-3841" y="70537"/>
                  <a:pt x="75096" y="-20080"/>
                  <a:pt x="150368" y="0"/>
                </a:cubicBezTo>
                <a:cubicBezTo>
                  <a:pt x="233460" y="-1692"/>
                  <a:pt x="374550" y="29169"/>
                  <a:pt x="561448" y="0"/>
                </a:cubicBezTo>
                <a:cubicBezTo>
                  <a:pt x="748346" y="-29169"/>
                  <a:pt x="843415" y="47929"/>
                  <a:pt x="1008954" y="0"/>
                </a:cubicBezTo>
                <a:cubicBezTo>
                  <a:pt x="1174493" y="-47929"/>
                  <a:pt x="1317658" y="13811"/>
                  <a:pt x="1565734" y="0"/>
                </a:cubicBezTo>
                <a:cubicBezTo>
                  <a:pt x="1813810" y="-13811"/>
                  <a:pt x="1826696" y="32142"/>
                  <a:pt x="2086089" y="0"/>
                </a:cubicBezTo>
                <a:cubicBezTo>
                  <a:pt x="2345483" y="-32142"/>
                  <a:pt x="2361596" y="35416"/>
                  <a:pt x="2497169" y="0"/>
                </a:cubicBezTo>
                <a:cubicBezTo>
                  <a:pt x="2632742" y="-35416"/>
                  <a:pt x="2833761" y="32396"/>
                  <a:pt x="2981099" y="0"/>
                </a:cubicBezTo>
                <a:cubicBezTo>
                  <a:pt x="3128437" y="-32396"/>
                  <a:pt x="3580924" y="79061"/>
                  <a:pt x="3792853" y="0"/>
                </a:cubicBezTo>
                <a:cubicBezTo>
                  <a:pt x="3880881" y="-1436"/>
                  <a:pt x="3935096" y="67428"/>
                  <a:pt x="3943221" y="150368"/>
                </a:cubicBezTo>
                <a:cubicBezTo>
                  <a:pt x="3971214" y="242741"/>
                  <a:pt x="3922217" y="311567"/>
                  <a:pt x="3943221" y="457108"/>
                </a:cubicBezTo>
                <a:cubicBezTo>
                  <a:pt x="3964225" y="602649"/>
                  <a:pt x="3938767" y="623507"/>
                  <a:pt x="3943221" y="751819"/>
                </a:cubicBezTo>
                <a:cubicBezTo>
                  <a:pt x="3964472" y="829375"/>
                  <a:pt x="3875181" y="917083"/>
                  <a:pt x="3792853" y="902187"/>
                </a:cubicBezTo>
                <a:cubicBezTo>
                  <a:pt x="3626087" y="913218"/>
                  <a:pt x="3509147" y="875775"/>
                  <a:pt x="3381773" y="902187"/>
                </a:cubicBezTo>
                <a:cubicBezTo>
                  <a:pt x="3254399" y="928599"/>
                  <a:pt x="3076537" y="859672"/>
                  <a:pt x="2970692" y="902187"/>
                </a:cubicBezTo>
                <a:cubicBezTo>
                  <a:pt x="2864847" y="944702"/>
                  <a:pt x="2585407" y="889434"/>
                  <a:pt x="2486762" y="902187"/>
                </a:cubicBezTo>
                <a:cubicBezTo>
                  <a:pt x="2388117" y="914940"/>
                  <a:pt x="2256190" y="853163"/>
                  <a:pt x="2075682" y="902187"/>
                </a:cubicBezTo>
                <a:cubicBezTo>
                  <a:pt x="1895174" y="951211"/>
                  <a:pt x="1810307" y="847489"/>
                  <a:pt x="1591751" y="902187"/>
                </a:cubicBezTo>
                <a:cubicBezTo>
                  <a:pt x="1373195" y="956885"/>
                  <a:pt x="1367720" y="891535"/>
                  <a:pt x="1180671" y="902187"/>
                </a:cubicBezTo>
                <a:cubicBezTo>
                  <a:pt x="993622" y="912839"/>
                  <a:pt x="857200" y="893566"/>
                  <a:pt x="623891" y="902187"/>
                </a:cubicBezTo>
                <a:cubicBezTo>
                  <a:pt x="390582" y="910808"/>
                  <a:pt x="379628" y="897087"/>
                  <a:pt x="150368" y="902187"/>
                </a:cubicBezTo>
                <a:cubicBezTo>
                  <a:pt x="44701" y="897368"/>
                  <a:pt x="3155" y="853173"/>
                  <a:pt x="0" y="751819"/>
                </a:cubicBezTo>
                <a:cubicBezTo>
                  <a:pt x="-1292" y="659996"/>
                  <a:pt x="9523" y="583098"/>
                  <a:pt x="0" y="463123"/>
                </a:cubicBezTo>
                <a:cubicBezTo>
                  <a:pt x="-9523" y="343148"/>
                  <a:pt x="12294" y="301021"/>
                  <a:pt x="0" y="150368"/>
                </a:cubicBezTo>
                <a:close/>
              </a:path>
            </a:pathLst>
          </a:custGeom>
          <a:solidFill>
            <a:schemeClr val="accent3"/>
          </a:solidFill>
          <a:ln w="19050">
            <a:solidFill>
              <a:schemeClr val="tx1"/>
            </a:solidFill>
            <a:extLst>
              <a:ext uri="{C807C97D-BFC1-408E-A445-0C87EB9F89A2}">
                <ask:lineSketchStyleProps xmlns:ask="http://schemas.microsoft.com/office/drawing/2018/sketchyshapes" sd="4257562635">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圆角 64">
            <a:extLst>
              <a:ext uri="{FF2B5EF4-FFF2-40B4-BE49-F238E27FC236}">
                <a16:creationId xmlns:a16="http://schemas.microsoft.com/office/drawing/2014/main" id="{45B20DFF-7A62-AB76-DD7D-0A084616214D}"/>
              </a:ext>
            </a:extLst>
          </p:cNvPr>
          <p:cNvSpPr/>
          <p:nvPr/>
        </p:nvSpPr>
        <p:spPr>
          <a:xfrm>
            <a:off x="1778771" y="4432440"/>
            <a:ext cx="3943221" cy="902187"/>
          </a:xfrm>
          <a:custGeom>
            <a:avLst/>
            <a:gdLst>
              <a:gd name="connsiteX0" fmla="*/ 0 w 3943221"/>
              <a:gd name="connsiteY0" fmla="*/ 150368 h 902187"/>
              <a:gd name="connsiteX1" fmla="*/ 150368 w 3943221"/>
              <a:gd name="connsiteY1" fmla="*/ 0 h 902187"/>
              <a:gd name="connsiteX2" fmla="*/ 670723 w 3943221"/>
              <a:gd name="connsiteY2" fmla="*/ 0 h 902187"/>
              <a:gd name="connsiteX3" fmla="*/ 1118228 w 3943221"/>
              <a:gd name="connsiteY3" fmla="*/ 0 h 902187"/>
              <a:gd name="connsiteX4" fmla="*/ 1675008 w 3943221"/>
              <a:gd name="connsiteY4" fmla="*/ 0 h 902187"/>
              <a:gd name="connsiteX5" fmla="*/ 2122513 w 3943221"/>
              <a:gd name="connsiteY5" fmla="*/ 0 h 902187"/>
              <a:gd name="connsiteX6" fmla="*/ 2679293 w 3943221"/>
              <a:gd name="connsiteY6" fmla="*/ 0 h 902187"/>
              <a:gd name="connsiteX7" fmla="*/ 3090374 w 3943221"/>
              <a:gd name="connsiteY7" fmla="*/ 0 h 902187"/>
              <a:gd name="connsiteX8" fmla="*/ 3792853 w 3943221"/>
              <a:gd name="connsiteY8" fmla="*/ 0 h 902187"/>
              <a:gd name="connsiteX9" fmla="*/ 3943221 w 3943221"/>
              <a:gd name="connsiteY9" fmla="*/ 150368 h 902187"/>
              <a:gd name="connsiteX10" fmla="*/ 3943221 w 3943221"/>
              <a:gd name="connsiteY10" fmla="*/ 451094 h 902187"/>
              <a:gd name="connsiteX11" fmla="*/ 3943221 w 3943221"/>
              <a:gd name="connsiteY11" fmla="*/ 751819 h 902187"/>
              <a:gd name="connsiteX12" fmla="*/ 3792853 w 3943221"/>
              <a:gd name="connsiteY12" fmla="*/ 902187 h 902187"/>
              <a:gd name="connsiteX13" fmla="*/ 3345348 w 3943221"/>
              <a:gd name="connsiteY13" fmla="*/ 902187 h 902187"/>
              <a:gd name="connsiteX14" fmla="*/ 2861418 w 3943221"/>
              <a:gd name="connsiteY14" fmla="*/ 902187 h 902187"/>
              <a:gd name="connsiteX15" fmla="*/ 2341063 w 3943221"/>
              <a:gd name="connsiteY15" fmla="*/ 902187 h 902187"/>
              <a:gd name="connsiteX16" fmla="*/ 1893557 w 3943221"/>
              <a:gd name="connsiteY16" fmla="*/ 902187 h 902187"/>
              <a:gd name="connsiteX17" fmla="*/ 1300353 w 3943221"/>
              <a:gd name="connsiteY17" fmla="*/ 902187 h 902187"/>
              <a:gd name="connsiteX18" fmla="*/ 779998 w 3943221"/>
              <a:gd name="connsiteY18" fmla="*/ 902187 h 902187"/>
              <a:gd name="connsiteX19" fmla="*/ 150368 w 3943221"/>
              <a:gd name="connsiteY19" fmla="*/ 902187 h 902187"/>
              <a:gd name="connsiteX20" fmla="*/ 0 w 3943221"/>
              <a:gd name="connsiteY20" fmla="*/ 751819 h 902187"/>
              <a:gd name="connsiteX21" fmla="*/ 0 w 3943221"/>
              <a:gd name="connsiteY21" fmla="*/ 439064 h 902187"/>
              <a:gd name="connsiteX22" fmla="*/ 0 w 3943221"/>
              <a:gd name="connsiteY22" fmla="*/ 150368 h 902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43221" h="902187" fill="none" extrusionOk="0">
                <a:moveTo>
                  <a:pt x="0" y="150368"/>
                </a:moveTo>
                <a:cubicBezTo>
                  <a:pt x="-3791" y="67107"/>
                  <a:pt x="81485" y="12194"/>
                  <a:pt x="150368" y="0"/>
                </a:cubicBezTo>
                <a:cubicBezTo>
                  <a:pt x="352649" y="-45893"/>
                  <a:pt x="451570" y="46327"/>
                  <a:pt x="670723" y="0"/>
                </a:cubicBezTo>
                <a:cubicBezTo>
                  <a:pt x="889876" y="-46327"/>
                  <a:pt x="941210" y="23193"/>
                  <a:pt x="1118228" y="0"/>
                </a:cubicBezTo>
                <a:cubicBezTo>
                  <a:pt x="1295247" y="-23193"/>
                  <a:pt x="1414922" y="59227"/>
                  <a:pt x="1675008" y="0"/>
                </a:cubicBezTo>
                <a:cubicBezTo>
                  <a:pt x="1935094" y="-59227"/>
                  <a:pt x="1991559" y="10302"/>
                  <a:pt x="2122513" y="0"/>
                </a:cubicBezTo>
                <a:cubicBezTo>
                  <a:pt x="2253467" y="-10302"/>
                  <a:pt x="2535956" y="56824"/>
                  <a:pt x="2679293" y="0"/>
                </a:cubicBezTo>
                <a:cubicBezTo>
                  <a:pt x="2822630" y="-56824"/>
                  <a:pt x="2914571" y="20019"/>
                  <a:pt x="3090374" y="0"/>
                </a:cubicBezTo>
                <a:cubicBezTo>
                  <a:pt x="3266177" y="-20019"/>
                  <a:pt x="3530693" y="12978"/>
                  <a:pt x="3792853" y="0"/>
                </a:cubicBezTo>
                <a:cubicBezTo>
                  <a:pt x="3878526" y="2436"/>
                  <a:pt x="3959156" y="57795"/>
                  <a:pt x="3943221" y="150368"/>
                </a:cubicBezTo>
                <a:cubicBezTo>
                  <a:pt x="3971114" y="214218"/>
                  <a:pt x="3927709" y="310105"/>
                  <a:pt x="3943221" y="451094"/>
                </a:cubicBezTo>
                <a:cubicBezTo>
                  <a:pt x="3958733" y="592083"/>
                  <a:pt x="3926998" y="606233"/>
                  <a:pt x="3943221" y="751819"/>
                </a:cubicBezTo>
                <a:cubicBezTo>
                  <a:pt x="3964276" y="829292"/>
                  <a:pt x="3875407" y="905593"/>
                  <a:pt x="3792853" y="902187"/>
                </a:cubicBezTo>
                <a:cubicBezTo>
                  <a:pt x="3647371" y="935374"/>
                  <a:pt x="3443001" y="879332"/>
                  <a:pt x="3345348" y="902187"/>
                </a:cubicBezTo>
                <a:cubicBezTo>
                  <a:pt x="3247696" y="925042"/>
                  <a:pt x="2968807" y="895930"/>
                  <a:pt x="2861418" y="902187"/>
                </a:cubicBezTo>
                <a:cubicBezTo>
                  <a:pt x="2754029" y="908444"/>
                  <a:pt x="2535496" y="887382"/>
                  <a:pt x="2341063" y="902187"/>
                </a:cubicBezTo>
                <a:cubicBezTo>
                  <a:pt x="2146631" y="916992"/>
                  <a:pt x="2080752" y="885168"/>
                  <a:pt x="1893557" y="902187"/>
                </a:cubicBezTo>
                <a:cubicBezTo>
                  <a:pt x="1706362" y="919206"/>
                  <a:pt x="1430028" y="849939"/>
                  <a:pt x="1300353" y="902187"/>
                </a:cubicBezTo>
                <a:cubicBezTo>
                  <a:pt x="1170678" y="954435"/>
                  <a:pt x="1012543" y="871441"/>
                  <a:pt x="779998" y="902187"/>
                </a:cubicBezTo>
                <a:cubicBezTo>
                  <a:pt x="547454" y="932933"/>
                  <a:pt x="422895" y="860059"/>
                  <a:pt x="150368" y="902187"/>
                </a:cubicBezTo>
                <a:cubicBezTo>
                  <a:pt x="57464" y="890908"/>
                  <a:pt x="12260" y="821599"/>
                  <a:pt x="0" y="751819"/>
                </a:cubicBezTo>
                <a:cubicBezTo>
                  <a:pt x="-5546" y="645248"/>
                  <a:pt x="35760" y="567366"/>
                  <a:pt x="0" y="439064"/>
                </a:cubicBezTo>
                <a:cubicBezTo>
                  <a:pt x="-35760" y="310762"/>
                  <a:pt x="12716" y="266358"/>
                  <a:pt x="0" y="150368"/>
                </a:cubicBezTo>
                <a:close/>
              </a:path>
              <a:path w="3943221" h="902187" stroke="0" extrusionOk="0">
                <a:moveTo>
                  <a:pt x="0" y="150368"/>
                </a:moveTo>
                <a:cubicBezTo>
                  <a:pt x="-5990" y="63627"/>
                  <a:pt x="48514" y="7059"/>
                  <a:pt x="150368" y="0"/>
                </a:cubicBezTo>
                <a:cubicBezTo>
                  <a:pt x="296016" y="-23181"/>
                  <a:pt x="562357" y="29853"/>
                  <a:pt x="743573" y="0"/>
                </a:cubicBezTo>
                <a:cubicBezTo>
                  <a:pt x="924789" y="-29853"/>
                  <a:pt x="1056839" y="37270"/>
                  <a:pt x="1227503" y="0"/>
                </a:cubicBezTo>
                <a:cubicBezTo>
                  <a:pt x="1398167" y="-37270"/>
                  <a:pt x="1535121" y="48842"/>
                  <a:pt x="1675008" y="0"/>
                </a:cubicBezTo>
                <a:cubicBezTo>
                  <a:pt x="1814895" y="-48842"/>
                  <a:pt x="1993081" y="8850"/>
                  <a:pt x="2231788" y="0"/>
                </a:cubicBezTo>
                <a:cubicBezTo>
                  <a:pt x="2470495" y="-8850"/>
                  <a:pt x="2474244" y="41259"/>
                  <a:pt x="2715718" y="0"/>
                </a:cubicBezTo>
                <a:cubicBezTo>
                  <a:pt x="2957192" y="-41259"/>
                  <a:pt x="3033798" y="17702"/>
                  <a:pt x="3308923" y="0"/>
                </a:cubicBezTo>
                <a:cubicBezTo>
                  <a:pt x="3584049" y="-17702"/>
                  <a:pt x="3663039" y="56509"/>
                  <a:pt x="3792853" y="0"/>
                </a:cubicBezTo>
                <a:cubicBezTo>
                  <a:pt x="3873834" y="3416"/>
                  <a:pt x="3935979" y="58922"/>
                  <a:pt x="3943221" y="150368"/>
                </a:cubicBezTo>
                <a:cubicBezTo>
                  <a:pt x="3976704" y="251731"/>
                  <a:pt x="3936287" y="310640"/>
                  <a:pt x="3943221" y="439064"/>
                </a:cubicBezTo>
                <a:cubicBezTo>
                  <a:pt x="3950155" y="567488"/>
                  <a:pt x="3937386" y="654603"/>
                  <a:pt x="3943221" y="751819"/>
                </a:cubicBezTo>
                <a:cubicBezTo>
                  <a:pt x="3945031" y="833076"/>
                  <a:pt x="3883184" y="897489"/>
                  <a:pt x="3792853" y="902187"/>
                </a:cubicBezTo>
                <a:cubicBezTo>
                  <a:pt x="3660056" y="959524"/>
                  <a:pt x="3406557" y="897607"/>
                  <a:pt x="3272498" y="902187"/>
                </a:cubicBezTo>
                <a:cubicBezTo>
                  <a:pt x="3138440" y="906767"/>
                  <a:pt x="2974291" y="879583"/>
                  <a:pt x="2824993" y="902187"/>
                </a:cubicBezTo>
                <a:cubicBezTo>
                  <a:pt x="2675696" y="924791"/>
                  <a:pt x="2463953" y="891887"/>
                  <a:pt x="2304638" y="902187"/>
                </a:cubicBezTo>
                <a:cubicBezTo>
                  <a:pt x="2145323" y="912487"/>
                  <a:pt x="1996881" y="840018"/>
                  <a:pt x="1711433" y="902187"/>
                </a:cubicBezTo>
                <a:cubicBezTo>
                  <a:pt x="1425986" y="964356"/>
                  <a:pt x="1313796" y="870593"/>
                  <a:pt x="1191078" y="902187"/>
                </a:cubicBezTo>
                <a:cubicBezTo>
                  <a:pt x="1068360" y="933781"/>
                  <a:pt x="863657" y="894718"/>
                  <a:pt x="779998" y="902187"/>
                </a:cubicBezTo>
                <a:cubicBezTo>
                  <a:pt x="696339" y="909656"/>
                  <a:pt x="448844" y="856056"/>
                  <a:pt x="150368" y="902187"/>
                </a:cubicBezTo>
                <a:cubicBezTo>
                  <a:pt x="70853" y="900092"/>
                  <a:pt x="-11148" y="852562"/>
                  <a:pt x="0" y="751819"/>
                </a:cubicBezTo>
                <a:cubicBezTo>
                  <a:pt x="-28380" y="689262"/>
                  <a:pt x="4116" y="564836"/>
                  <a:pt x="0" y="457108"/>
                </a:cubicBezTo>
                <a:cubicBezTo>
                  <a:pt x="-4116" y="349380"/>
                  <a:pt x="29431" y="296377"/>
                  <a:pt x="0" y="150368"/>
                </a:cubicBezTo>
                <a:close/>
              </a:path>
            </a:pathLst>
          </a:custGeom>
          <a:solidFill>
            <a:srgbClr val="FFFFFF"/>
          </a:solidFill>
          <a:ln w="19050">
            <a:solidFill>
              <a:schemeClr val="tx1"/>
            </a:solidFill>
            <a:extLst>
              <a:ext uri="{C807C97D-BFC1-408E-A445-0C87EB9F89A2}">
                <ask:lineSketchStyleProps xmlns:ask="http://schemas.microsoft.com/office/drawing/2018/sketchyshapes" sd="1219033472">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a:extLst>
              <a:ext uri="{FF2B5EF4-FFF2-40B4-BE49-F238E27FC236}">
                <a16:creationId xmlns:a16="http://schemas.microsoft.com/office/drawing/2014/main" id="{56374DD4-6DC3-0A71-B229-E230BC226B86}"/>
              </a:ext>
            </a:extLst>
          </p:cNvPr>
          <p:cNvGrpSpPr/>
          <p:nvPr/>
        </p:nvGrpSpPr>
        <p:grpSpPr>
          <a:xfrm>
            <a:off x="1525125" y="4241277"/>
            <a:ext cx="686219" cy="617623"/>
            <a:chOff x="6487966" y="-10199873"/>
            <a:chExt cx="5370950" cy="4834056"/>
          </a:xfrm>
        </p:grpSpPr>
        <p:sp>
          <p:nvSpPr>
            <p:cNvPr id="67" name="任意多边形: 形状 66">
              <a:extLst>
                <a:ext uri="{FF2B5EF4-FFF2-40B4-BE49-F238E27FC236}">
                  <a16:creationId xmlns:a16="http://schemas.microsoft.com/office/drawing/2014/main" id="{9273DFB4-E03E-9D5C-80AA-2276F7BD5952}"/>
                </a:ext>
              </a:extLst>
            </p:cNvPr>
            <p:cNvSpPr/>
            <p:nvPr userDrawn="1"/>
          </p:nvSpPr>
          <p:spPr>
            <a:xfrm rot="2700000">
              <a:off x="7730747" y="-9493986"/>
              <a:ext cx="3548695" cy="4707643"/>
            </a:xfrm>
            <a:custGeom>
              <a:avLst/>
              <a:gdLst>
                <a:gd name="connsiteX0" fmla="*/ 0 w 2390171"/>
                <a:gd name="connsiteY0" fmla="*/ 0 h 3170764"/>
                <a:gd name="connsiteX1" fmla="*/ 807167 w 2390171"/>
                <a:gd name="connsiteY1" fmla="*/ 0 h 3170764"/>
                <a:gd name="connsiteX2" fmla="*/ 2390171 w 2390171"/>
                <a:gd name="connsiteY2" fmla="*/ 1585382 h 3170764"/>
                <a:gd name="connsiteX3" fmla="*/ 807167 w 2390171"/>
                <a:gd name="connsiteY3" fmla="*/ 3170764 h 3170764"/>
                <a:gd name="connsiteX4" fmla="*/ 1 w 2390171"/>
                <a:gd name="connsiteY4" fmla="*/ 3170764 h 31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171" h="3170764">
                  <a:moveTo>
                    <a:pt x="0" y="0"/>
                  </a:moveTo>
                  <a:lnTo>
                    <a:pt x="807167" y="0"/>
                  </a:lnTo>
                  <a:lnTo>
                    <a:pt x="2390171" y="1585382"/>
                  </a:lnTo>
                  <a:lnTo>
                    <a:pt x="807167" y="3170764"/>
                  </a:lnTo>
                  <a:lnTo>
                    <a:pt x="1" y="3170764"/>
                  </a:lnTo>
                  <a:close/>
                </a:path>
              </a:pathLst>
            </a:custGeom>
            <a:solidFill>
              <a:schemeClr val="accent3"/>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68" name="图片 67">
              <a:extLst>
                <a:ext uri="{FF2B5EF4-FFF2-40B4-BE49-F238E27FC236}">
                  <a16:creationId xmlns:a16="http://schemas.microsoft.com/office/drawing/2014/main" id="{763B7984-4B43-CAC4-B846-37B6AE61978F}"/>
                </a:ext>
              </a:extLst>
            </p:cNvPr>
            <p:cNvPicPr>
              <a:picLocks noChangeAspect="1"/>
            </p:cNvPicPr>
            <p:nvPr userDrawn="1"/>
          </p:nvPicPr>
          <p:blipFill>
            <a:blip r:embed="rId2"/>
            <a:srcRect l="4502" t="37438" r="43367" b="10051"/>
            <a:stretch>
              <a:fillRect/>
            </a:stretch>
          </p:blipFill>
          <p:spPr>
            <a:xfrm>
              <a:off x="6556138" y="-10059224"/>
              <a:ext cx="4176201" cy="4176207"/>
            </a:xfrm>
            <a:custGeom>
              <a:avLst/>
              <a:gdLst>
                <a:gd name="connsiteX0" fmla="*/ 3328805 w 4176204"/>
                <a:gd name="connsiteY0" fmla="*/ 0 h 4176206"/>
                <a:gd name="connsiteX1" fmla="*/ 4176204 w 4176204"/>
                <a:gd name="connsiteY1" fmla="*/ 847400 h 4176206"/>
                <a:gd name="connsiteX2" fmla="*/ 4173708 w 4176204"/>
                <a:gd name="connsiteY2" fmla="*/ 4173710 h 4176206"/>
                <a:gd name="connsiteX3" fmla="*/ 847399 w 4176204"/>
                <a:gd name="connsiteY3" fmla="*/ 4176206 h 4176206"/>
                <a:gd name="connsiteX4" fmla="*/ 0 w 4176204"/>
                <a:gd name="connsiteY4" fmla="*/ 3328808 h 4176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204" h="4176206">
                  <a:moveTo>
                    <a:pt x="3328805" y="0"/>
                  </a:moveTo>
                  <a:lnTo>
                    <a:pt x="4176204" y="847400"/>
                  </a:lnTo>
                  <a:lnTo>
                    <a:pt x="4173708" y="4173710"/>
                  </a:lnTo>
                  <a:lnTo>
                    <a:pt x="847399" y="4176206"/>
                  </a:lnTo>
                  <a:lnTo>
                    <a:pt x="0" y="3328808"/>
                  </a:lnTo>
                  <a:close/>
                </a:path>
              </a:pathLst>
            </a:custGeom>
            <a:ln w="12700">
              <a:solidFill>
                <a:schemeClr val="tx1"/>
              </a:solidFill>
            </a:ln>
          </p:spPr>
        </p:pic>
        <p:sp>
          <p:nvSpPr>
            <p:cNvPr id="69" name="矩形 68">
              <a:extLst>
                <a:ext uri="{FF2B5EF4-FFF2-40B4-BE49-F238E27FC236}">
                  <a16:creationId xmlns:a16="http://schemas.microsoft.com/office/drawing/2014/main" id="{CFEC542E-B162-5E98-6D3D-905DE08AFA23}"/>
                </a:ext>
              </a:extLst>
            </p:cNvPr>
            <p:cNvSpPr/>
            <p:nvPr userDrawn="1"/>
          </p:nvSpPr>
          <p:spPr>
            <a:xfrm flipH="1">
              <a:off x="6487966" y="-10199873"/>
              <a:ext cx="3386123" cy="34191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n>
                    <a:solidFill>
                      <a:sysClr val="windowText" lastClr="000000"/>
                    </a:solidFill>
                  </a:ln>
                  <a:solidFill>
                    <a:schemeClr val="tx1"/>
                  </a:solidFill>
                </a:rPr>
                <a:t>03</a:t>
              </a:r>
              <a:endParaRPr lang="zh-CN" altLang="en-US" sz="1600" b="1" dirty="0">
                <a:ln>
                  <a:solidFill>
                    <a:sysClr val="windowText" lastClr="000000"/>
                  </a:solidFill>
                </a:ln>
                <a:solidFill>
                  <a:schemeClr val="tx1"/>
                </a:solidFill>
              </a:endParaRPr>
            </a:p>
          </p:txBody>
        </p:sp>
      </p:grpSp>
      <p:grpSp>
        <p:nvGrpSpPr>
          <p:cNvPr id="109" name="组合 108">
            <a:extLst>
              <a:ext uri="{FF2B5EF4-FFF2-40B4-BE49-F238E27FC236}">
                <a16:creationId xmlns:a16="http://schemas.microsoft.com/office/drawing/2014/main" id="{2143392A-DC8E-96DB-9B55-AF49A3C245A4}"/>
              </a:ext>
            </a:extLst>
          </p:cNvPr>
          <p:cNvGrpSpPr/>
          <p:nvPr/>
        </p:nvGrpSpPr>
        <p:grpSpPr>
          <a:xfrm>
            <a:off x="2127504" y="4196621"/>
            <a:ext cx="871959" cy="132158"/>
            <a:chOff x="2127504" y="4092559"/>
            <a:chExt cx="1558541" cy="236220"/>
          </a:xfrm>
        </p:grpSpPr>
        <p:sp>
          <p:nvSpPr>
            <p:cNvPr id="71" name="Freeform 23">
              <a:extLst>
                <a:ext uri="{FF2B5EF4-FFF2-40B4-BE49-F238E27FC236}">
                  <a16:creationId xmlns:a16="http://schemas.microsoft.com/office/drawing/2014/main" id="{F85968EA-ED85-2EE7-590C-FF7B8BA9FAA7}"/>
                </a:ext>
              </a:extLst>
            </p:cNvPr>
            <p:cNvSpPr/>
            <p:nvPr/>
          </p:nvSpPr>
          <p:spPr>
            <a:xfrm>
              <a:off x="2352516" y="4092559"/>
              <a:ext cx="1333529" cy="119120"/>
            </a:xfrm>
            <a:custGeom>
              <a:avLst/>
              <a:gdLst/>
              <a:ahLst/>
              <a:cxnLst/>
              <a:rect l="0" t="0" r="0" b="0"/>
              <a:pathLst>
                <a:path w="1333529" h="119120">
                  <a:moveTo>
                    <a:pt x="0" y="119119"/>
                  </a:moveTo>
                  <a:lnTo>
                    <a:pt x="51827" y="28563"/>
                  </a:lnTo>
                  <a:cubicBezTo>
                    <a:pt x="65579" y="4535"/>
                    <a:pt x="100248" y="4404"/>
                    <a:pt x="114181" y="28328"/>
                  </a:cubicBezTo>
                  <a:lnTo>
                    <a:pt x="135310" y="64608"/>
                  </a:lnTo>
                  <a:cubicBezTo>
                    <a:pt x="149243" y="88532"/>
                    <a:pt x="183912" y="88401"/>
                    <a:pt x="197664" y="64373"/>
                  </a:cubicBezTo>
                  <a:lnTo>
                    <a:pt x="218518" y="27934"/>
                  </a:lnTo>
                  <a:cubicBezTo>
                    <a:pt x="232270" y="3906"/>
                    <a:pt x="266939" y="3775"/>
                    <a:pt x="280872" y="27699"/>
                  </a:cubicBezTo>
                  <a:lnTo>
                    <a:pt x="302001" y="63979"/>
                  </a:lnTo>
                  <a:cubicBezTo>
                    <a:pt x="315934" y="87902"/>
                    <a:pt x="350603" y="87771"/>
                    <a:pt x="364355" y="63743"/>
                  </a:cubicBezTo>
                  <a:lnTo>
                    <a:pt x="385209" y="27305"/>
                  </a:lnTo>
                  <a:cubicBezTo>
                    <a:pt x="398961" y="3276"/>
                    <a:pt x="433630" y="3145"/>
                    <a:pt x="447563" y="27069"/>
                  </a:cubicBezTo>
                  <a:lnTo>
                    <a:pt x="468692" y="63350"/>
                  </a:lnTo>
                  <a:cubicBezTo>
                    <a:pt x="482625" y="87274"/>
                    <a:pt x="517294" y="87143"/>
                    <a:pt x="531046" y="63115"/>
                  </a:cubicBezTo>
                  <a:lnTo>
                    <a:pt x="551901" y="26675"/>
                  </a:lnTo>
                  <a:cubicBezTo>
                    <a:pt x="565653" y="2647"/>
                    <a:pt x="600322" y="2516"/>
                    <a:pt x="614254" y="26440"/>
                  </a:cubicBezTo>
                  <a:lnTo>
                    <a:pt x="635384" y="62720"/>
                  </a:lnTo>
                  <a:cubicBezTo>
                    <a:pt x="649316" y="86644"/>
                    <a:pt x="683985" y="86513"/>
                    <a:pt x="697737" y="62485"/>
                  </a:cubicBezTo>
                  <a:lnTo>
                    <a:pt x="718592" y="26046"/>
                  </a:lnTo>
                  <a:cubicBezTo>
                    <a:pt x="732344" y="2018"/>
                    <a:pt x="767013" y="1887"/>
                    <a:pt x="780945" y="25811"/>
                  </a:cubicBezTo>
                  <a:lnTo>
                    <a:pt x="802075" y="62091"/>
                  </a:lnTo>
                  <a:cubicBezTo>
                    <a:pt x="816007" y="86015"/>
                    <a:pt x="850676" y="85884"/>
                    <a:pt x="864428" y="61856"/>
                  </a:cubicBezTo>
                  <a:lnTo>
                    <a:pt x="885283" y="25417"/>
                  </a:lnTo>
                  <a:cubicBezTo>
                    <a:pt x="899035" y="1389"/>
                    <a:pt x="933703" y="1259"/>
                    <a:pt x="947636" y="25182"/>
                  </a:cubicBezTo>
                  <a:lnTo>
                    <a:pt x="968766" y="61462"/>
                  </a:lnTo>
                  <a:cubicBezTo>
                    <a:pt x="982698" y="85386"/>
                    <a:pt x="1017367" y="85255"/>
                    <a:pt x="1031119" y="61227"/>
                  </a:cubicBezTo>
                  <a:lnTo>
                    <a:pt x="1051974" y="24788"/>
                  </a:lnTo>
                  <a:cubicBezTo>
                    <a:pt x="1065726" y="760"/>
                    <a:pt x="1100394" y="629"/>
                    <a:pt x="1114327" y="24553"/>
                  </a:cubicBezTo>
                  <a:lnTo>
                    <a:pt x="1135457" y="60833"/>
                  </a:lnTo>
                  <a:cubicBezTo>
                    <a:pt x="1149389" y="84757"/>
                    <a:pt x="1184058" y="84626"/>
                    <a:pt x="1197810" y="60598"/>
                  </a:cubicBezTo>
                  <a:lnTo>
                    <a:pt x="1218665" y="24159"/>
                  </a:lnTo>
                  <a:cubicBezTo>
                    <a:pt x="1232417" y="131"/>
                    <a:pt x="1267085" y="0"/>
                    <a:pt x="1281018" y="23924"/>
                  </a:cubicBezTo>
                  <a:lnTo>
                    <a:pt x="1333528" y="114086"/>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96" name="组合 95">
              <a:extLst>
                <a:ext uri="{FF2B5EF4-FFF2-40B4-BE49-F238E27FC236}">
                  <a16:creationId xmlns:a16="http://schemas.microsoft.com/office/drawing/2014/main" id="{FD789D55-6DB3-C51A-20C8-7D46B6545467}"/>
                </a:ext>
              </a:extLst>
            </p:cNvPr>
            <p:cNvGrpSpPr/>
            <p:nvPr/>
          </p:nvGrpSpPr>
          <p:grpSpPr>
            <a:xfrm>
              <a:off x="2127504" y="4241277"/>
              <a:ext cx="1369870" cy="87502"/>
              <a:chOff x="2127504" y="4241277"/>
              <a:chExt cx="1369870" cy="87502"/>
            </a:xfrm>
            <a:solidFill>
              <a:schemeClr val="accent3"/>
            </a:solidFill>
          </p:grpSpPr>
          <p:sp>
            <p:nvSpPr>
              <p:cNvPr id="72" name="椭圆 71">
                <a:extLst>
                  <a:ext uri="{FF2B5EF4-FFF2-40B4-BE49-F238E27FC236}">
                    <a16:creationId xmlns:a16="http://schemas.microsoft.com/office/drawing/2014/main" id="{AB71982C-84BB-5780-D1D2-693F5FD65A63}"/>
                  </a:ext>
                </a:extLst>
              </p:cNvPr>
              <p:cNvSpPr/>
              <p:nvPr/>
            </p:nvSpPr>
            <p:spPr>
              <a:xfrm>
                <a:off x="2127504" y="4241277"/>
                <a:ext cx="87502" cy="875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4DF47EE4-B1CE-2846-B14E-F319AF9600D5}"/>
                  </a:ext>
                </a:extLst>
              </p:cNvPr>
              <p:cNvSpPr/>
              <p:nvPr/>
            </p:nvSpPr>
            <p:spPr>
              <a:xfrm>
                <a:off x="2311693" y="4241277"/>
                <a:ext cx="87502" cy="875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63DE0B63-197D-E952-8104-8384AA0137B5}"/>
                  </a:ext>
                </a:extLst>
              </p:cNvPr>
              <p:cNvSpPr/>
              <p:nvPr/>
            </p:nvSpPr>
            <p:spPr>
              <a:xfrm>
                <a:off x="2495881" y="4241277"/>
                <a:ext cx="87502" cy="875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528DEE85-A282-3361-8801-4CCEB784E2BF}"/>
                  </a:ext>
                </a:extLst>
              </p:cNvPr>
              <p:cNvSpPr/>
              <p:nvPr/>
            </p:nvSpPr>
            <p:spPr>
              <a:xfrm>
                <a:off x="2680069" y="4241277"/>
                <a:ext cx="87502" cy="875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F5F465E1-941B-3449-8488-BD688075392B}"/>
                  </a:ext>
                </a:extLst>
              </p:cNvPr>
              <p:cNvSpPr/>
              <p:nvPr/>
            </p:nvSpPr>
            <p:spPr>
              <a:xfrm>
                <a:off x="2864257" y="4241277"/>
                <a:ext cx="87502" cy="875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9C74443A-CC4D-3219-C6E3-881A8DC5886B}"/>
                  </a:ext>
                </a:extLst>
              </p:cNvPr>
              <p:cNvSpPr/>
              <p:nvPr/>
            </p:nvSpPr>
            <p:spPr>
              <a:xfrm>
                <a:off x="3048445" y="4241277"/>
                <a:ext cx="87502" cy="875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3E4BDD13-7962-753C-D9AC-70F53C5899CE}"/>
                  </a:ext>
                </a:extLst>
              </p:cNvPr>
              <p:cNvSpPr/>
              <p:nvPr/>
            </p:nvSpPr>
            <p:spPr>
              <a:xfrm>
                <a:off x="3232635" y="4241277"/>
                <a:ext cx="87502" cy="875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8076430A-FA9A-5760-4CC3-2AC9B4887576}"/>
                  </a:ext>
                </a:extLst>
              </p:cNvPr>
              <p:cNvSpPr/>
              <p:nvPr/>
            </p:nvSpPr>
            <p:spPr>
              <a:xfrm>
                <a:off x="3409872" y="4241277"/>
                <a:ext cx="87502" cy="875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0" name="矩形: 圆角 79">
            <a:extLst>
              <a:ext uri="{FF2B5EF4-FFF2-40B4-BE49-F238E27FC236}">
                <a16:creationId xmlns:a16="http://schemas.microsoft.com/office/drawing/2014/main" id="{2DC6628F-E607-DEDB-BCBA-AC5E6072CBD5}"/>
              </a:ext>
            </a:extLst>
          </p:cNvPr>
          <p:cNvSpPr/>
          <p:nvPr/>
        </p:nvSpPr>
        <p:spPr>
          <a:xfrm>
            <a:off x="6470010" y="4373243"/>
            <a:ext cx="3943221" cy="902187"/>
          </a:xfrm>
          <a:custGeom>
            <a:avLst/>
            <a:gdLst>
              <a:gd name="connsiteX0" fmla="*/ 0 w 3943221"/>
              <a:gd name="connsiteY0" fmla="*/ 150368 h 902187"/>
              <a:gd name="connsiteX1" fmla="*/ 150368 w 3943221"/>
              <a:gd name="connsiteY1" fmla="*/ 0 h 902187"/>
              <a:gd name="connsiteX2" fmla="*/ 670723 w 3943221"/>
              <a:gd name="connsiteY2" fmla="*/ 0 h 902187"/>
              <a:gd name="connsiteX3" fmla="*/ 1118228 w 3943221"/>
              <a:gd name="connsiteY3" fmla="*/ 0 h 902187"/>
              <a:gd name="connsiteX4" fmla="*/ 1638583 w 3943221"/>
              <a:gd name="connsiteY4" fmla="*/ 0 h 902187"/>
              <a:gd name="connsiteX5" fmla="*/ 2086089 w 3943221"/>
              <a:gd name="connsiteY5" fmla="*/ 0 h 902187"/>
              <a:gd name="connsiteX6" fmla="*/ 2533594 w 3943221"/>
              <a:gd name="connsiteY6" fmla="*/ 0 h 902187"/>
              <a:gd name="connsiteX7" fmla="*/ 3053949 w 3943221"/>
              <a:gd name="connsiteY7" fmla="*/ 0 h 902187"/>
              <a:gd name="connsiteX8" fmla="*/ 3792853 w 3943221"/>
              <a:gd name="connsiteY8" fmla="*/ 0 h 902187"/>
              <a:gd name="connsiteX9" fmla="*/ 3943221 w 3943221"/>
              <a:gd name="connsiteY9" fmla="*/ 150368 h 902187"/>
              <a:gd name="connsiteX10" fmla="*/ 3943221 w 3943221"/>
              <a:gd name="connsiteY10" fmla="*/ 445079 h 902187"/>
              <a:gd name="connsiteX11" fmla="*/ 3943221 w 3943221"/>
              <a:gd name="connsiteY11" fmla="*/ 751819 h 902187"/>
              <a:gd name="connsiteX12" fmla="*/ 3792853 w 3943221"/>
              <a:gd name="connsiteY12" fmla="*/ 902187 h 902187"/>
              <a:gd name="connsiteX13" fmla="*/ 3381773 w 3943221"/>
              <a:gd name="connsiteY13" fmla="*/ 902187 h 902187"/>
              <a:gd name="connsiteX14" fmla="*/ 2934267 w 3943221"/>
              <a:gd name="connsiteY14" fmla="*/ 902187 h 902187"/>
              <a:gd name="connsiteX15" fmla="*/ 2377487 w 3943221"/>
              <a:gd name="connsiteY15" fmla="*/ 902187 h 902187"/>
              <a:gd name="connsiteX16" fmla="*/ 1929982 w 3943221"/>
              <a:gd name="connsiteY16" fmla="*/ 902187 h 902187"/>
              <a:gd name="connsiteX17" fmla="*/ 1409627 w 3943221"/>
              <a:gd name="connsiteY17" fmla="*/ 902187 h 902187"/>
              <a:gd name="connsiteX18" fmla="*/ 998547 w 3943221"/>
              <a:gd name="connsiteY18" fmla="*/ 902187 h 902187"/>
              <a:gd name="connsiteX19" fmla="*/ 150368 w 3943221"/>
              <a:gd name="connsiteY19" fmla="*/ 902187 h 902187"/>
              <a:gd name="connsiteX20" fmla="*/ 0 w 3943221"/>
              <a:gd name="connsiteY20" fmla="*/ 751819 h 902187"/>
              <a:gd name="connsiteX21" fmla="*/ 0 w 3943221"/>
              <a:gd name="connsiteY21" fmla="*/ 463123 h 902187"/>
              <a:gd name="connsiteX22" fmla="*/ 0 w 3943221"/>
              <a:gd name="connsiteY22" fmla="*/ 150368 h 902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43221" h="902187" fill="none" extrusionOk="0">
                <a:moveTo>
                  <a:pt x="0" y="150368"/>
                </a:moveTo>
                <a:cubicBezTo>
                  <a:pt x="15724" y="74078"/>
                  <a:pt x="84809" y="-16424"/>
                  <a:pt x="150368" y="0"/>
                </a:cubicBezTo>
                <a:cubicBezTo>
                  <a:pt x="316217" y="-37816"/>
                  <a:pt x="448677" y="7114"/>
                  <a:pt x="670723" y="0"/>
                </a:cubicBezTo>
                <a:cubicBezTo>
                  <a:pt x="892770" y="-7114"/>
                  <a:pt x="996060" y="46064"/>
                  <a:pt x="1118228" y="0"/>
                </a:cubicBezTo>
                <a:cubicBezTo>
                  <a:pt x="1240396" y="-46064"/>
                  <a:pt x="1474706" y="29903"/>
                  <a:pt x="1638583" y="0"/>
                </a:cubicBezTo>
                <a:cubicBezTo>
                  <a:pt x="1802461" y="-29903"/>
                  <a:pt x="1888418" y="30568"/>
                  <a:pt x="2086089" y="0"/>
                </a:cubicBezTo>
                <a:cubicBezTo>
                  <a:pt x="2283760" y="-30568"/>
                  <a:pt x="2337478" y="260"/>
                  <a:pt x="2533594" y="0"/>
                </a:cubicBezTo>
                <a:cubicBezTo>
                  <a:pt x="2729711" y="-260"/>
                  <a:pt x="2914770" y="14799"/>
                  <a:pt x="3053949" y="0"/>
                </a:cubicBezTo>
                <a:cubicBezTo>
                  <a:pt x="3193128" y="-14799"/>
                  <a:pt x="3598358" y="17074"/>
                  <a:pt x="3792853" y="0"/>
                </a:cubicBezTo>
                <a:cubicBezTo>
                  <a:pt x="3878572" y="6965"/>
                  <a:pt x="3931446" y="71146"/>
                  <a:pt x="3943221" y="150368"/>
                </a:cubicBezTo>
                <a:cubicBezTo>
                  <a:pt x="3957576" y="283295"/>
                  <a:pt x="3936138" y="349664"/>
                  <a:pt x="3943221" y="445079"/>
                </a:cubicBezTo>
                <a:cubicBezTo>
                  <a:pt x="3950304" y="540494"/>
                  <a:pt x="3938825" y="613183"/>
                  <a:pt x="3943221" y="751819"/>
                </a:cubicBezTo>
                <a:cubicBezTo>
                  <a:pt x="3941925" y="826304"/>
                  <a:pt x="3871562" y="906767"/>
                  <a:pt x="3792853" y="902187"/>
                </a:cubicBezTo>
                <a:cubicBezTo>
                  <a:pt x="3599637" y="948567"/>
                  <a:pt x="3492680" y="882348"/>
                  <a:pt x="3381773" y="902187"/>
                </a:cubicBezTo>
                <a:cubicBezTo>
                  <a:pt x="3270866" y="922026"/>
                  <a:pt x="3098993" y="857620"/>
                  <a:pt x="2934267" y="902187"/>
                </a:cubicBezTo>
                <a:cubicBezTo>
                  <a:pt x="2769541" y="946754"/>
                  <a:pt x="2632526" y="852664"/>
                  <a:pt x="2377487" y="902187"/>
                </a:cubicBezTo>
                <a:cubicBezTo>
                  <a:pt x="2122448" y="951710"/>
                  <a:pt x="2106044" y="878730"/>
                  <a:pt x="1929982" y="902187"/>
                </a:cubicBezTo>
                <a:cubicBezTo>
                  <a:pt x="1753921" y="925644"/>
                  <a:pt x="1547980" y="851401"/>
                  <a:pt x="1409627" y="902187"/>
                </a:cubicBezTo>
                <a:cubicBezTo>
                  <a:pt x="1271275" y="952973"/>
                  <a:pt x="1105358" y="855246"/>
                  <a:pt x="998547" y="902187"/>
                </a:cubicBezTo>
                <a:cubicBezTo>
                  <a:pt x="891736" y="949128"/>
                  <a:pt x="437987" y="836894"/>
                  <a:pt x="150368" y="902187"/>
                </a:cubicBezTo>
                <a:cubicBezTo>
                  <a:pt x="61818" y="888089"/>
                  <a:pt x="-3272" y="836908"/>
                  <a:pt x="0" y="751819"/>
                </a:cubicBezTo>
                <a:cubicBezTo>
                  <a:pt x="-18790" y="623976"/>
                  <a:pt x="13097" y="530298"/>
                  <a:pt x="0" y="463123"/>
                </a:cubicBezTo>
                <a:cubicBezTo>
                  <a:pt x="-13097" y="395948"/>
                  <a:pt x="37305" y="231596"/>
                  <a:pt x="0" y="150368"/>
                </a:cubicBezTo>
                <a:close/>
              </a:path>
              <a:path w="3943221" h="902187" stroke="0" extrusionOk="0">
                <a:moveTo>
                  <a:pt x="0" y="150368"/>
                </a:moveTo>
                <a:cubicBezTo>
                  <a:pt x="-3841" y="70537"/>
                  <a:pt x="75096" y="-20080"/>
                  <a:pt x="150368" y="0"/>
                </a:cubicBezTo>
                <a:cubicBezTo>
                  <a:pt x="233460" y="-1692"/>
                  <a:pt x="374550" y="29169"/>
                  <a:pt x="561448" y="0"/>
                </a:cubicBezTo>
                <a:cubicBezTo>
                  <a:pt x="748346" y="-29169"/>
                  <a:pt x="843415" y="47929"/>
                  <a:pt x="1008954" y="0"/>
                </a:cubicBezTo>
                <a:cubicBezTo>
                  <a:pt x="1174493" y="-47929"/>
                  <a:pt x="1317658" y="13811"/>
                  <a:pt x="1565734" y="0"/>
                </a:cubicBezTo>
                <a:cubicBezTo>
                  <a:pt x="1813810" y="-13811"/>
                  <a:pt x="1826696" y="32142"/>
                  <a:pt x="2086089" y="0"/>
                </a:cubicBezTo>
                <a:cubicBezTo>
                  <a:pt x="2345483" y="-32142"/>
                  <a:pt x="2361596" y="35416"/>
                  <a:pt x="2497169" y="0"/>
                </a:cubicBezTo>
                <a:cubicBezTo>
                  <a:pt x="2632742" y="-35416"/>
                  <a:pt x="2833761" y="32396"/>
                  <a:pt x="2981099" y="0"/>
                </a:cubicBezTo>
                <a:cubicBezTo>
                  <a:pt x="3128437" y="-32396"/>
                  <a:pt x="3580924" y="79061"/>
                  <a:pt x="3792853" y="0"/>
                </a:cubicBezTo>
                <a:cubicBezTo>
                  <a:pt x="3880881" y="-1436"/>
                  <a:pt x="3935096" y="67428"/>
                  <a:pt x="3943221" y="150368"/>
                </a:cubicBezTo>
                <a:cubicBezTo>
                  <a:pt x="3971214" y="242741"/>
                  <a:pt x="3922217" y="311567"/>
                  <a:pt x="3943221" y="457108"/>
                </a:cubicBezTo>
                <a:cubicBezTo>
                  <a:pt x="3964225" y="602649"/>
                  <a:pt x="3938767" y="623507"/>
                  <a:pt x="3943221" y="751819"/>
                </a:cubicBezTo>
                <a:cubicBezTo>
                  <a:pt x="3964472" y="829375"/>
                  <a:pt x="3875181" y="917083"/>
                  <a:pt x="3792853" y="902187"/>
                </a:cubicBezTo>
                <a:cubicBezTo>
                  <a:pt x="3626087" y="913218"/>
                  <a:pt x="3509147" y="875775"/>
                  <a:pt x="3381773" y="902187"/>
                </a:cubicBezTo>
                <a:cubicBezTo>
                  <a:pt x="3254399" y="928599"/>
                  <a:pt x="3076537" y="859672"/>
                  <a:pt x="2970692" y="902187"/>
                </a:cubicBezTo>
                <a:cubicBezTo>
                  <a:pt x="2864847" y="944702"/>
                  <a:pt x="2585407" y="889434"/>
                  <a:pt x="2486762" y="902187"/>
                </a:cubicBezTo>
                <a:cubicBezTo>
                  <a:pt x="2388117" y="914940"/>
                  <a:pt x="2256190" y="853163"/>
                  <a:pt x="2075682" y="902187"/>
                </a:cubicBezTo>
                <a:cubicBezTo>
                  <a:pt x="1895174" y="951211"/>
                  <a:pt x="1810307" y="847489"/>
                  <a:pt x="1591751" y="902187"/>
                </a:cubicBezTo>
                <a:cubicBezTo>
                  <a:pt x="1373195" y="956885"/>
                  <a:pt x="1367720" y="891535"/>
                  <a:pt x="1180671" y="902187"/>
                </a:cubicBezTo>
                <a:cubicBezTo>
                  <a:pt x="993622" y="912839"/>
                  <a:pt x="857200" y="893566"/>
                  <a:pt x="623891" y="902187"/>
                </a:cubicBezTo>
                <a:cubicBezTo>
                  <a:pt x="390582" y="910808"/>
                  <a:pt x="379628" y="897087"/>
                  <a:pt x="150368" y="902187"/>
                </a:cubicBezTo>
                <a:cubicBezTo>
                  <a:pt x="44701" y="897368"/>
                  <a:pt x="3155" y="853173"/>
                  <a:pt x="0" y="751819"/>
                </a:cubicBezTo>
                <a:cubicBezTo>
                  <a:pt x="-1292" y="659996"/>
                  <a:pt x="9523" y="583098"/>
                  <a:pt x="0" y="463123"/>
                </a:cubicBezTo>
                <a:cubicBezTo>
                  <a:pt x="-9523" y="343148"/>
                  <a:pt x="12294" y="301021"/>
                  <a:pt x="0" y="150368"/>
                </a:cubicBezTo>
                <a:close/>
              </a:path>
            </a:pathLst>
          </a:custGeom>
          <a:solidFill>
            <a:schemeClr val="accent1"/>
          </a:solidFill>
          <a:ln w="19050">
            <a:solidFill>
              <a:schemeClr val="tx1"/>
            </a:solidFill>
            <a:extLst>
              <a:ext uri="{C807C97D-BFC1-408E-A445-0C87EB9F89A2}">
                <ask:lineSketchStyleProps xmlns:ask="http://schemas.microsoft.com/office/drawing/2018/sketchyshapes" sd="4257562635">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圆角 80">
            <a:extLst>
              <a:ext uri="{FF2B5EF4-FFF2-40B4-BE49-F238E27FC236}">
                <a16:creationId xmlns:a16="http://schemas.microsoft.com/office/drawing/2014/main" id="{2C2F8456-2588-230D-A366-53D9EB6B74BE}"/>
              </a:ext>
            </a:extLst>
          </p:cNvPr>
          <p:cNvSpPr/>
          <p:nvPr/>
        </p:nvSpPr>
        <p:spPr>
          <a:xfrm>
            <a:off x="6534346" y="4432440"/>
            <a:ext cx="3943221" cy="902187"/>
          </a:xfrm>
          <a:custGeom>
            <a:avLst/>
            <a:gdLst>
              <a:gd name="connsiteX0" fmla="*/ 0 w 3943221"/>
              <a:gd name="connsiteY0" fmla="*/ 150368 h 902187"/>
              <a:gd name="connsiteX1" fmla="*/ 150368 w 3943221"/>
              <a:gd name="connsiteY1" fmla="*/ 0 h 902187"/>
              <a:gd name="connsiteX2" fmla="*/ 670723 w 3943221"/>
              <a:gd name="connsiteY2" fmla="*/ 0 h 902187"/>
              <a:gd name="connsiteX3" fmla="*/ 1118228 w 3943221"/>
              <a:gd name="connsiteY3" fmla="*/ 0 h 902187"/>
              <a:gd name="connsiteX4" fmla="*/ 1675008 w 3943221"/>
              <a:gd name="connsiteY4" fmla="*/ 0 h 902187"/>
              <a:gd name="connsiteX5" fmla="*/ 2122513 w 3943221"/>
              <a:gd name="connsiteY5" fmla="*/ 0 h 902187"/>
              <a:gd name="connsiteX6" fmla="*/ 2679293 w 3943221"/>
              <a:gd name="connsiteY6" fmla="*/ 0 h 902187"/>
              <a:gd name="connsiteX7" fmla="*/ 3090374 w 3943221"/>
              <a:gd name="connsiteY7" fmla="*/ 0 h 902187"/>
              <a:gd name="connsiteX8" fmla="*/ 3792853 w 3943221"/>
              <a:gd name="connsiteY8" fmla="*/ 0 h 902187"/>
              <a:gd name="connsiteX9" fmla="*/ 3943221 w 3943221"/>
              <a:gd name="connsiteY9" fmla="*/ 150368 h 902187"/>
              <a:gd name="connsiteX10" fmla="*/ 3943221 w 3943221"/>
              <a:gd name="connsiteY10" fmla="*/ 451094 h 902187"/>
              <a:gd name="connsiteX11" fmla="*/ 3943221 w 3943221"/>
              <a:gd name="connsiteY11" fmla="*/ 751819 h 902187"/>
              <a:gd name="connsiteX12" fmla="*/ 3792853 w 3943221"/>
              <a:gd name="connsiteY12" fmla="*/ 902187 h 902187"/>
              <a:gd name="connsiteX13" fmla="*/ 3345348 w 3943221"/>
              <a:gd name="connsiteY13" fmla="*/ 902187 h 902187"/>
              <a:gd name="connsiteX14" fmla="*/ 2861418 w 3943221"/>
              <a:gd name="connsiteY14" fmla="*/ 902187 h 902187"/>
              <a:gd name="connsiteX15" fmla="*/ 2341063 w 3943221"/>
              <a:gd name="connsiteY15" fmla="*/ 902187 h 902187"/>
              <a:gd name="connsiteX16" fmla="*/ 1893557 w 3943221"/>
              <a:gd name="connsiteY16" fmla="*/ 902187 h 902187"/>
              <a:gd name="connsiteX17" fmla="*/ 1300353 w 3943221"/>
              <a:gd name="connsiteY17" fmla="*/ 902187 h 902187"/>
              <a:gd name="connsiteX18" fmla="*/ 779998 w 3943221"/>
              <a:gd name="connsiteY18" fmla="*/ 902187 h 902187"/>
              <a:gd name="connsiteX19" fmla="*/ 150368 w 3943221"/>
              <a:gd name="connsiteY19" fmla="*/ 902187 h 902187"/>
              <a:gd name="connsiteX20" fmla="*/ 0 w 3943221"/>
              <a:gd name="connsiteY20" fmla="*/ 751819 h 902187"/>
              <a:gd name="connsiteX21" fmla="*/ 0 w 3943221"/>
              <a:gd name="connsiteY21" fmla="*/ 439064 h 902187"/>
              <a:gd name="connsiteX22" fmla="*/ 0 w 3943221"/>
              <a:gd name="connsiteY22" fmla="*/ 150368 h 902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43221" h="902187" fill="none" extrusionOk="0">
                <a:moveTo>
                  <a:pt x="0" y="150368"/>
                </a:moveTo>
                <a:cubicBezTo>
                  <a:pt x="-3791" y="67107"/>
                  <a:pt x="81485" y="12194"/>
                  <a:pt x="150368" y="0"/>
                </a:cubicBezTo>
                <a:cubicBezTo>
                  <a:pt x="352649" y="-45893"/>
                  <a:pt x="451570" y="46327"/>
                  <a:pt x="670723" y="0"/>
                </a:cubicBezTo>
                <a:cubicBezTo>
                  <a:pt x="889876" y="-46327"/>
                  <a:pt x="941210" y="23193"/>
                  <a:pt x="1118228" y="0"/>
                </a:cubicBezTo>
                <a:cubicBezTo>
                  <a:pt x="1295247" y="-23193"/>
                  <a:pt x="1414922" y="59227"/>
                  <a:pt x="1675008" y="0"/>
                </a:cubicBezTo>
                <a:cubicBezTo>
                  <a:pt x="1935094" y="-59227"/>
                  <a:pt x="1991559" y="10302"/>
                  <a:pt x="2122513" y="0"/>
                </a:cubicBezTo>
                <a:cubicBezTo>
                  <a:pt x="2253467" y="-10302"/>
                  <a:pt x="2535956" y="56824"/>
                  <a:pt x="2679293" y="0"/>
                </a:cubicBezTo>
                <a:cubicBezTo>
                  <a:pt x="2822630" y="-56824"/>
                  <a:pt x="2914571" y="20019"/>
                  <a:pt x="3090374" y="0"/>
                </a:cubicBezTo>
                <a:cubicBezTo>
                  <a:pt x="3266177" y="-20019"/>
                  <a:pt x="3530693" y="12978"/>
                  <a:pt x="3792853" y="0"/>
                </a:cubicBezTo>
                <a:cubicBezTo>
                  <a:pt x="3878526" y="2436"/>
                  <a:pt x="3959156" y="57795"/>
                  <a:pt x="3943221" y="150368"/>
                </a:cubicBezTo>
                <a:cubicBezTo>
                  <a:pt x="3971114" y="214218"/>
                  <a:pt x="3927709" y="310105"/>
                  <a:pt x="3943221" y="451094"/>
                </a:cubicBezTo>
                <a:cubicBezTo>
                  <a:pt x="3958733" y="592083"/>
                  <a:pt x="3926998" y="606233"/>
                  <a:pt x="3943221" y="751819"/>
                </a:cubicBezTo>
                <a:cubicBezTo>
                  <a:pt x="3964276" y="829292"/>
                  <a:pt x="3875407" y="905593"/>
                  <a:pt x="3792853" y="902187"/>
                </a:cubicBezTo>
                <a:cubicBezTo>
                  <a:pt x="3647371" y="935374"/>
                  <a:pt x="3443001" y="879332"/>
                  <a:pt x="3345348" y="902187"/>
                </a:cubicBezTo>
                <a:cubicBezTo>
                  <a:pt x="3247696" y="925042"/>
                  <a:pt x="2968807" y="895930"/>
                  <a:pt x="2861418" y="902187"/>
                </a:cubicBezTo>
                <a:cubicBezTo>
                  <a:pt x="2754029" y="908444"/>
                  <a:pt x="2535496" y="887382"/>
                  <a:pt x="2341063" y="902187"/>
                </a:cubicBezTo>
                <a:cubicBezTo>
                  <a:pt x="2146631" y="916992"/>
                  <a:pt x="2080752" y="885168"/>
                  <a:pt x="1893557" y="902187"/>
                </a:cubicBezTo>
                <a:cubicBezTo>
                  <a:pt x="1706362" y="919206"/>
                  <a:pt x="1430028" y="849939"/>
                  <a:pt x="1300353" y="902187"/>
                </a:cubicBezTo>
                <a:cubicBezTo>
                  <a:pt x="1170678" y="954435"/>
                  <a:pt x="1012543" y="871441"/>
                  <a:pt x="779998" y="902187"/>
                </a:cubicBezTo>
                <a:cubicBezTo>
                  <a:pt x="547454" y="932933"/>
                  <a:pt x="422895" y="860059"/>
                  <a:pt x="150368" y="902187"/>
                </a:cubicBezTo>
                <a:cubicBezTo>
                  <a:pt x="57464" y="890908"/>
                  <a:pt x="12260" y="821599"/>
                  <a:pt x="0" y="751819"/>
                </a:cubicBezTo>
                <a:cubicBezTo>
                  <a:pt x="-5546" y="645248"/>
                  <a:pt x="35760" y="567366"/>
                  <a:pt x="0" y="439064"/>
                </a:cubicBezTo>
                <a:cubicBezTo>
                  <a:pt x="-35760" y="310762"/>
                  <a:pt x="12716" y="266358"/>
                  <a:pt x="0" y="150368"/>
                </a:cubicBezTo>
                <a:close/>
              </a:path>
              <a:path w="3943221" h="902187" stroke="0" extrusionOk="0">
                <a:moveTo>
                  <a:pt x="0" y="150368"/>
                </a:moveTo>
                <a:cubicBezTo>
                  <a:pt x="-5990" y="63627"/>
                  <a:pt x="48514" y="7059"/>
                  <a:pt x="150368" y="0"/>
                </a:cubicBezTo>
                <a:cubicBezTo>
                  <a:pt x="296016" y="-23181"/>
                  <a:pt x="562357" y="29853"/>
                  <a:pt x="743573" y="0"/>
                </a:cubicBezTo>
                <a:cubicBezTo>
                  <a:pt x="924789" y="-29853"/>
                  <a:pt x="1056839" y="37270"/>
                  <a:pt x="1227503" y="0"/>
                </a:cubicBezTo>
                <a:cubicBezTo>
                  <a:pt x="1398167" y="-37270"/>
                  <a:pt x="1535121" y="48842"/>
                  <a:pt x="1675008" y="0"/>
                </a:cubicBezTo>
                <a:cubicBezTo>
                  <a:pt x="1814895" y="-48842"/>
                  <a:pt x="1993081" y="8850"/>
                  <a:pt x="2231788" y="0"/>
                </a:cubicBezTo>
                <a:cubicBezTo>
                  <a:pt x="2470495" y="-8850"/>
                  <a:pt x="2474244" y="41259"/>
                  <a:pt x="2715718" y="0"/>
                </a:cubicBezTo>
                <a:cubicBezTo>
                  <a:pt x="2957192" y="-41259"/>
                  <a:pt x="3033798" y="17702"/>
                  <a:pt x="3308923" y="0"/>
                </a:cubicBezTo>
                <a:cubicBezTo>
                  <a:pt x="3584049" y="-17702"/>
                  <a:pt x="3663039" y="56509"/>
                  <a:pt x="3792853" y="0"/>
                </a:cubicBezTo>
                <a:cubicBezTo>
                  <a:pt x="3873834" y="3416"/>
                  <a:pt x="3935979" y="58922"/>
                  <a:pt x="3943221" y="150368"/>
                </a:cubicBezTo>
                <a:cubicBezTo>
                  <a:pt x="3976704" y="251731"/>
                  <a:pt x="3936287" y="310640"/>
                  <a:pt x="3943221" y="439064"/>
                </a:cubicBezTo>
                <a:cubicBezTo>
                  <a:pt x="3950155" y="567488"/>
                  <a:pt x="3937386" y="654603"/>
                  <a:pt x="3943221" y="751819"/>
                </a:cubicBezTo>
                <a:cubicBezTo>
                  <a:pt x="3945031" y="833076"/>
                  <a:pt x="3883184" y="897489"/>
                  <a:pt x="3792853" y="902187"/>
                </a:cubicBezTo>
                <a:cubicBezTo>
                  <a:pt x="3660056" y="959524"/>
                  <a:pt x="3406557" y="897607"/>
                  <a:pt x="3272498" y="902187"/>
                </a:cubicBezTo>
                <a:cubicBezTo>
                  <a:pt x="3138440" y="906767"/>
                  <a:pt x="2974291" y="879583"/>
                  <a:pt x="2824993" y="902187"/>
                </a:cubicBezTo>
                <a:cubicBezTo>
                  <a:pt x="2675696" y="924791"/>
                  <a:pt x="2463953" y="891887"/>
                  <a:pt x="2304638" y="902187"/>
                </a:cubicBezTo>
                <a:cubicBezTo>
                  <a:pt x="2145323" y="912487"/>
                  <a:pt x="1996881" y="840018"/>
                  <a:pt x="1711433" y="902187"/>
                </a:cubicBezTo>
                <a:cubicBezTo>
                  <a:pt x="1425986" y="964356"/>
                  <a:pt x="1313796" y="870593"/>
                  <a:pt x="1191078" y="902187"/>
                </a:cubicBezTo>
                <a:cubicBezTo>
                  <a:pt x="1068360" y="933781"/>
                  <a:pt x="863657" y="894718"/>
                  <a:pt x="779998" y="902187"/>
                </a:cubicBezTo>
                <a:cubicBezTo>
                  <a:pt x="696339" y="909656"/>
                  <a:pt x="448844" y="856056"/>
                  <a:pt x="150368" y="902187"/>
                </a:cubicBezTo>
                <a:cubicBezTo>
                  <a:pt x="70853" y="900092"/>
                  <a:pt x="-11148" y="852562"/>
                  <a:pt x="0" y="751819"/>
                </a:cubicBezTo>
                <a:cubicBezTo>
                  <a:pt x="-28380" y="689262"/>
                  <a:pt x="4116" y="564836"/>
                  <a:pt x="0" y="457108"/>
                </a:cubicBezTo>
                <a:cubicBezTo>
                  <a:pt x="-4116" y="349380"/>
                  <a:pt x="29431" y="296377"/>
                  <a:pt x="0" y="150368"/>
                </a:cubicBezTo>
                <a:close/>
              </a:path>
            </a:pathLst>
          </a:custGeom>
          <a:solidFill>
            <a:srgbClr val="FFFFFF"/>
          </a:solidFill>
          <a:ln w="19050">
            <a:solidFill>
              <a:schemeClr val="tx1"/>
            </a:solidFill>
            <a:extLst>
              <a:ext uri="{C807C97D-BFC1-408E-A445-0C87EB9F89A2}">
                <ask:lineSketchStyleProps xmlns:ask="http://schemas.microsoft.com/office/drawing/2018/sketchyshapes" sd="1219033472">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a:extLst>
              <a:ext uri="{FF2B5EF4-FFF2-40B4-BE49-F238E27FC236}">
                <a16:creationId xmlns:a16="http://schemas.microsoft.com/office/drawing/2014/main" id="{294003DC-3AA5-CB56-8C7A-2F83EF2B7416}"/>
              </a:ext>
            </a:extLst>
          </p:cNvPr>
          <p:cNvGrpSpPr/>
          <p:nvPr/>
        </p:nvGrpSpPr>
        <p:grpSpPr>
          <a:xfrm>
            <a:off x="6280700" y="4241277"/>
            <a:ext cx="686219" cy="617623"/>
            <a:chOff x="6487966" y="-10199873"/>
            <a:chExt cx="5370950" cy="4834056"/>
          </a:xfrm>
        </p:grpSpPr>
        <p:sp>
          <p:nvSpPr>
            <p:cNvPr id="83" name="任意多边形: 形状 82">
              <a:extLst>
                <a:ext uri="{FF2B5EF4-FFF2-40B4-BE49-F238E27FC236}">
                  <a16:creationId xmlns:a16="http://schemas.microsoft.com/office/drawing/2014/main" id="{6A749662-5C83-6FB7-4D2E-97EF680E8773}"/>
                </a:ext>
              </a:extLst>
            </p:cNvPr>
            <p:cNvSpPr/>
            <p:nvPr userDrawn="1"/>
          </p:nvSpPr>
          <p:spPr>
            <a:xfrm rot="2700000">
              <a:off x="7730747" y="-9493986"/>
              <a:ext cx="3548695" cy="4707643"/>
            </a:xfrm>
            <a:custGeom>
              <a:avLst/>
              <a:gdLst>
                <a:gd name="connsiteX0" fmla="*/ 0 w 2390171"/>
                <a:gd name="connsiteY0" fmla="*/ 0 h 3170764"/>
                <a:gd name="connsiteX1" fmla="*/ 807167 w 2390171"/>
                <a:gd name="connsiteY1" fmla="*/ 0 h 3170764"/>
                <a:gd name="connsiteX2" fmla="*/ 2390171 w 2390171"/>
                <a:gd name="connsiteY2" fmla="*/ 1585382 h 3170764"/>
                <a:gd name="connsiteX3" fmla="*/ 807167 w 2390171"/>
                <a:gd name="connsiteY3" fmla="*/ 3170764 h 3170764"/>
                <a:gd name="connsiteX4" fmla="*/ 1 w 2390171"/>
                <a:gd name="connsiteY4" fmla="*/ 3170764 h 3170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171" h="3170764">
                  <a:moveTo>
                    <a:pt x="0" y="0"/>
                  </a:moveTo>
                  <a:lnTo>
                    <a:pt x="807167" y="0"/>
                  </a:lnTo>
                  <a:lnTo>
                    <a:pt x="2390171" y="1585382"/>
                  </a:lnTo>
                  <a:lnTo>
                    <a:pt x="807167" y="3170764"/>
                  </a:lnTo>
                  <a:lnTo>
                    <a:pt x="1" y="3170764"/>
                  </a:lnTo>
                  <a:close/>
                </a:path>
              </a:pathLst>
            </a:custGeom>
            <a:solidFill>
              <a:schemeClr val="accent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84" name="图片 83">
              <a:extLst>
                <a:ext uri="{FF2B5EF4-FFF2-40B4-BE49-F238E27FC236}">
                  <a16:creationId xmlns:a16="http://schemas.microsoft.com/office/drawing/2014/main" id="{BDB46E40-C9E1-E7DD-1084-4E4521CD09C8}"/>
                </a:ext>
              </a:extLst>
            </p:cNvPr>
            <p:cNvPicPr>
              <a:picLocks noChangeAspect="1"/>
            </p:cNvPicPr>
            <p:nvPr userDrawn="1"/>
          </p:nvPicPr>
          <p:blipFill>
            <a:blip r:embed="rId2"/>
            <a:srcRect l="4502" t="37438" r="43367" b="10051"/>
            <a:stretch>
              <a:fillRect/>
            </a:stretch>
          </p:blipFill>
          <p:spPr>
            <a:xfrm>
              <a:off x="6577647" y="-10059224"/>
              <a:ext cx="4176201" cy="4176207"/>
            </a:xfrm>
            <a:custGeom>
              <a:avLst/>
              <a:gdLst>
                <a:gd name="connsiteX0" fmla="*/ 3328805 w 4176204"/>
                <a:gd name="connsiteY0" fmla="*/ 0 h 4176206"/>
                <a:gd name="connsiteX1" fmla="*/ 4176204 w 4176204"/>
                <a:gd name="connsiteY1" fmla="*/ 847400 h 4176206"/>
                <a:gd name="connsiteX2" fmla="*/ 4173708 w 4176204"/>
                <a:gd name="connsiteY2" fmla="*/ 4173710 h 4176206"/>
                <a:gd name="connsiteX3" fmla="*/ 847399 w 4176204"/>
                <a:gd name="connsiteY3" fmla="*/ 4176206 h 4176206"/>
                <a:gd name="connsiteX4" fmla="*/ 0 w 4176204"/>
                <a:gd name="connsiteY4" fmla="*/ 3328808 h 4176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204" h="4176206">
                  <a:moveTo>
                    <a:pt x="3328805" y="0"/>
                  </a:moveTo>
                  <a:lnTo>
                    <a:pt x="4176204" y="847400"/>
                  </a:lnTo>
                  <a:lnTo>
                    <a:pt x="4173708" y="4173710"/>
                  </a:lnTo>
                  <a:lnTo>
                    <a:pt x="847399" y="4176206"/>
                  </a:lnTo>
                  <a:lnTo>
                    <a:pt x="0" y="3328808"/>
                  </a:lnTo>
                  <a:close/>
                </a:path>
              </a:pathLst>
            </a:custGeom>
            <a:ln w="12700">
              <a:solidFill>
                <a:schemeClr val="tx1"/>
              </a:solidFill>
            </a:ln>
          </p:spPr>
        </p:pic>
        <p:sp>
          <p:nvSpPr>
            <p:cNvPr id="85" name="矩形 84">
              <a:extLst>
                <a:ext uri="{FF2B5EF4-FFF2-40B4-BE49-F238E27FC236}">
                  <a16:creationId xmlns:a16="http://schemas.microsoft.com/office/drawing/2014/main" id="{7A7478D9-52D2-D0CF-4AC7-1C7C13092872}"/>
                </a:ext>
              </a:extLst>
            </p:cNvPr>
            <p:cNvSpPr/>
            <p:nvPr userDrawn="1"/>
          </p:nvSpPr>
          <p:spPr>
            <a:xfrm flipH="1">
              <a:off x="6487966" y="-10199873"/>
              <a:ext cx="3386123" cy="341912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n>
                    <a:solidFill>
                      <a:sysClr val="windowText" lastClr="000000"/>
                    </a:solidFill>
                  </a:ln>
                  <a:solidFill>
                    <a:schemeClr val="tx1"/>
                  </a:solidFill>
                </a:rPr>
                <a:t>04</a:t>
              </a:r>
              <a:endParaRPr lang="zh-CN" altLang="en-US" sz="1600" b="1" dirty="0">
                <a:ln>
                  <a:solidFill>
                    <a:sysClr val="windowText" lastClr="000000"/>
                  </a:solidFill>
                </a:ln>
                <a:solidFill>
                  <a:schemeClr val="tx1"/>
                </a:solidFill>
              </a:endParaRPr>
            </a:p>
          </p:txBody>
        </p:sp>
      </p:grpSp>
      <p:grpSp>
        <p:nvGrpSpPr>
          <p:cNvPr id="107" name="组合 106">
            <a:extLst>
              <a:ext uri="{FF2B5EF4-FFF2-40B4-BE49-F238E27FC236}">
                <a16:creationId xmlns:a16="http://schemas.microsoft.com/office/drawing/2014/main" id="{40ACD6B6-E008-716A-949F-CA5865C6B9F6}"/>
              </a:ext>
            </a:extLst>
          </p:cNvPr>
          <p:cNvGrpSpPr/>
          <p:nvPr/>
        </p:nvGrpSpPr>
        <p:grpSpPr>
          <a:xfrm>
            <a:off x="6883079" y="4196621"/>
            <a:ext cx="871959" cy="132158"/>
            <a:chOff x="6883079" y="4092559"/>
            <a:chExt cx="1558541" cy="236220"/>
          </a:xfrm>
        </p:grpSpPr>
        <p:sp>
          <p:nvSpPr>
            <p:cNvPr id="87" name="Freeform 23">
              <a:extLst>
                <a:ext uri="{FF2B5EF4-FFF2-40B4-BE49-F238E27FC236}">
                  <a16:creationId xmlns:a16="http://schemas.microsoft.com/office/drawing/2014/main" id="{AF99C02A-B15F-F88F-CBDE-348D7D2566A8}"/>
                </a:ext>
              </a:extLst>
            </p:cNvPr>
            <p:cNvSpPr/>
            <p:nvPr/>
          </p:nvSpPr>
          <p:spPr>
            <a:xfrm>
              <a:off x="7108091" y="4092559"/>
              <a:ext cx="1333529" cy="119120"/>
            </a:xfrm>
            <a:custGeom>
              <a:avLst/>
              <a:gdLst/>
              <a:ahLst/>
              <a:cxnLst/>
              <a:rect l="0" t="0" r="0" b="0"/>
              <a:pathLst>
                <a:path w="1333529" h="119120">
                  <a:moveTo>
                    <a:pt x="0" y="119119"/>
                  </a:moveTo>
                  <a:lnTo>
                    <a:pt x="51827" y="28563"/>
                  </a:lnTo>
                  <a:cubicBezTo>
                    <a:pt x="65579" y="4535"/>
                    <a:pt x="100248" y="4404"/>
                    <a:pt x="114181" y="28328"/>
                  </a:cubicBezTo>
                  <a:lnTo>
                    <a:pt x="135310" y="64608"/>
                  </a:lnTo>
                  <a:cubicBezTo>
                    <a:pt x="149243" y="88532"/>
                    <a:pt x="183912" y="88401"/>
                    <a:pt x="197664" y="64373"/>
                  </a:cubicBezTo>
                  <a:lnTo>
                    <a:pt x="218518" y="27934"/>
                  </a:lnTo>
                  <a:cubicBezTo>
                    <a:pt x="232270" y="3906"/>
                    <a:pt x="266939" y="3775"/>
                    <a:pt x="280872" y="27699"/>
                  </a:cubicBezTo>
                  <a:lnTo>
                    <a:pt x="302001" y="63979"/>
                  </a:lnTo>
                  <a:cubicBezTo>
                    <a:pt x="315934" y="87902"/>
                    <a:pt x="350603" y="87771"/>
                    <a:pt x="364355" y="63743"/>
                  </a:cubicBezTo>
                  <a:lnTo>
                    <a:pt x="385209" y="27305"/>
                  </a:lnTo>
                  <a:cubicBezTo>
                    <a:pt x="398961" y="3276"/>
                    <a:pt x="433630" y="3145"/>
                    <a:pt x="447563" y="27069"/>
                  </a:cubicBezTo>
                  <a:lnTo>
                    <a:pt x="468692" y="63350"/>
                  </a:lnTo>
                  <a:cubicBezTo>
                    <a:pt x="482625" y="87274"/>
                    <a:pt x="517294" y="87143"/>
                    <a:pt x="531046" y="63115"/>
                  </a:cubicBezTo>
                  <a:lnTo>
                    <a:pt x="551901" y="26675"/>
                  </a:lnTo>
                  <a:cubicBezTo>
                    <a:pt x="565653" y="2647"/>
                    <a:pt x="600322" y="2516"/>
                    <a:pt x="614254" y="26440"/>
                  </a:cubicBezTo>
                  <a:lnTo>
                    <a:pt x="635384" y="62720"/>
                  </a:lnTo>
                  <a:cubicBezTo>
                    <a:pt x="649316" y="86644"/>
                    <a:pt x="683985" y="86513"/>
                    <a:pt x="697737" y="62485"/>
                  </a:cubicBezTo>
                  <a:lnTo>
                    <a:pt x="718592" y="26046"/>
                  </a:lnTo>
                  <a:cubicBezTo>
                    <a:pt x="732344" y="2018"/>
                    <a:pt x="767013" y="1887"/>
                    <a:pt x="780945" y="25811"/>
                  </a:cubicBezTo>
                  <a:lnTo>
                    <a:pt x="802075" y="62091"/>
                  </a:lnTo>
                  <a:cubicBezTo>
                    <a:pt x="816007" y="86015"/>
                    <a:pt x="850676" y="85884"/>
                    <a:pt x="864428" y="61856"/>
                  </a:cubicBezTo>
                  <a:lnTo>
                    <a:pt x="885283" y="25417"/>
                  </a:lnTo>
                  <a:cubicBezTo>
                    <a:pt x="899035" y="1389"/>
                    <a:pt x="933703" y="1259"/>
                    <a:pt x="947636" y="25182"/>
                  </a:cubicBezTo>
                  <a:lnTo>
                    <a:pt x="968766" y="61462"/>
                  </a:lnTo>
                  <a:cubicBezTo>
                    <a:pt x="982698" y="85386"/>
                    <a:pt x="1017367" y="85255"/>
                    <a:pt x="1031119" y="61227"/>
                  </a:cubicBezTo>
                  <a:lnTo>
                    <a:pt x="1051974" y="24788"/>
                  </a:lnTo>
                  <a:cubicBezTo>
                    <a:pt x="1065726" y="760"/>
                    <a:pt x="1100394" y="629"/>
                    <a:pt x="1114327" y="24553"/>
                  </a:cubicBezTo>
                  <a:lnTo>
                    <a:pt x="1135457" y="60833"/>
                  </a:lnTo>
                  <a:cubicBezTo>
                    <a:pt x="1149389" y="84757"/>
                    <a:pt x="1184058" y="84626"/>
                    <a:pt x="1197810" y="60598"/>
                  </a:cubicBezTo>
                  <a:lnTo>
                    <a:pt x="1218665" y="24159"/>
                  </a:lnTo>
                  <a:cubicBezTo>
                    <a:pt x="1232417" y="131"/>
                    <a:pt x="1267085" y="0"/>
                    <a:pt x="1281018" y="23924"/>
                  </a:cubicBezTo>
                  <a:lnTo>
                    <a:pt x="1333528" y="114086"/>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97" name="组合 96">
              <a:extLst>
                <a:ext uri="{FF2B5EF4-FFF2-40B4-BE49-F238E27FC236}">
                  <a16:creationId xmlns:a16="http://schemas.microsoft.com/office/drawing/2014/main" id="{E0392788-3B67-3BD7-582C-44C7E830A963}"/>
                </a:ext>
              </a:extLst>
            </p:cNvPr>
            <p:cNvGrpSpPr/>
            <p:nvPr/>
          </p:nvGrpSpPr>
          <p:grpSpPr>
            <a:xfrm>
              <a:off x="6883079" y="4241277"/>
              <a:ext cx="1369870" cy="87502"/>
              <a:chOff x="6883079" y="4241277"/>
              <a:chExt cx="1369870" cy="87502"/>
            </a:xfrm>
          </p:grpSpPr>
          <p:sp>
            <p:nvSpPr>
              <p:cNvPr id="88" name="椭圆 87">
                <a:extLst>
                  <a:ext uri="{FF2B5EF4-FFF2-40B4-BE49-F238E27FC236}">
                    <a16:creationId xmlns:a16="http://schemas.microsoft.com/office/drawing/2014/main" id="{05024D47-6157-9B6B-E66F-77DB6CFD75ED}"/>
                  </a:ext>
                </a:extLst>
              </p:cNvPr>
              <p:cNvSpPr/>
              <p:nvPr/>
            </p:nvSpPr>
            <p:spPr>
              <a:xfrm>
                <a:off x="6883079" y="4241277"/>
                <a:ext cx="87502" cy="875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33668B34-1C7B-A339-46FE-09115FB29136}"/>
                  </a:ext>
                </a:extLst>
              </p:cNvPr>
              <p:cNvSpPr/>
              <p:nvPr/>
            </p:nvSpPr>
            <p:spPr>
              <a:xfrm>
                <a:off x="7067268" y="4241277"/>
                <a:ext cx="87502" cy="875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218C8C9E-2E7B-871C-26BD-1AD53F2B7599}"/>
                  </a:ext>
                </a:extLst>
              </p:cNvPr>
              <p:cNvSpPr/>
              <p:nvPr/>
            </p:nvSpPr>
            <p:spPr>
              <a:xfrm>
                <a:off x="7251456" y="4241277"/>
                <a:ext cx="87502" cy="875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5A5DBEB3-244E-2CAA-E5D0-09EBA7F55AE3}"/>
                  </a:ext>
                </a:extLst>
              </p:cNvPr>
              <p:cNvSpPr/>
              <p:nvPr/>
            </p:nvSpPr>
            <p:spPr>
              <a:xfrm>
                <a:off x="7435644" y="4241277"/>
                <a:ext cx="87502" cy="875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3F3E7A53-251D-1455-333B-0AE9AADFF874}"/>
                  </a:ext>
                </a:extLst>
              </p:cNvPr>
              <p:cNvSpPr/>
              <p:nvPr/>
            </p:nvSpPr>
            <p:spPr>
              <a:xfrm>
                <a:off x="7619832" y="4241277"/>
                <a:ext cx="87502" cy="875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3BF7E3EE-F2A4-00D9-EC48-F5743EE04DBA}"/>
                  </a:ext>
                </a:extLst>
              </p:cNvPr>
              <p:cNvSpPr/>
              <p:nvPr/>
            </p:nvSpPr>
            <p:spPr>
              <a:xfrm>
                <a:off x="7804020" y="4241277"/>
                <a:ext cx="87502" cy="875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678164F6-2869-4E8A-3394-7A16E1DF7474}"/>
                  </a:ext>
                </a:extLst>
              </p:cNvPr>
              <p:cNvSpPr/>
              <p:nvPr/>
            </p:nvSpPr>
            <p:spPr>
              <a:xfrm>
                <a:off x="7988210" y="4241277"/>
                <a:ext cx="87502" cy="875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352181A8-9062-EB33-C1D7-493C36C1621C}"/>
                  </a:ext>
                </a:extLst>
              </p:cNvPr>
              <p:cNvSpPr/>
              <p:nvPr/>
            </p:nvSpPr>
            <p:spPr>
              <a:xfrm>
                <a:off x="8165447" y="4241277"/>
                <a:ext cx="87502" cy="875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9" name="文本框 98">
            <a:extLst>
              <a:ext uri="{FF2B5EF4-FFF2-40B4-BE49-F238E27FC236}">
                <a16:creationId xmlns:a16="http://schemas.microsoft.com/office/drawing/2014/main" id="{384339FE-04F5-08C8-36FC-F053FDD1F312}"/>
              </a:ext>
            </a:extLst>
          </p:cNvPr>
          <p:cNvSpPr txBox="1"/>
          <p:nvPr/>
        </p:nvSpPr>
        <p:spPr>
          <a:xfrm>
            <a:off x="2070761" y="3060723"/>
            <a:ext cx="1467068" cy="400110"/>
          </a:xfrm>
          <a:prstGeom prst="rect">
            <a:avLst/>
          </a:prstGeom>
          <a:noFill/>
        </p:spPr>
        <p:txBody>
          <a:bodyPr wrap="none" rtlCol="0">
            <a:spAutoFit/>
          </a:bodyPr>
          <a:lstStyle/>
          <a:p>
            <a:r>
              <a:rPr lang="zh-CN" altLang="en-US" sz="2000" b="1" dirty="0">
                <a:latin typeface="+mj-ea"/>
                <a:ea typeface="+mj-ea"/>
              </a:rPr>
              <a:t>请输入标题</a:t>
            </a:r>
          </a:p>
        </p:txBody>
      </p:sp>
      <p:sp>
        <p:nvSpPr>
          <p:cNvPr id="100" name="文本框 99">
            <a:extLst>
              <a:ext uri="{FF2B5EF4-FFF2-40B4-BE49-F238E27FC236}">
                <a16:creationId xmlns:a16="http://schemas.microsoft.com/office/drawing/2014/main" id="{167773FA-7229-C3A8-CD4A-B46A2FEB042B}"/>
              </a:ext>
            </a:extLst>
          </p:cNvPr>
          <p:cNvSpPr txBox="1"/>
          <p:nvPr/>
        </p:nvSpPr>
        <p:spPr>
          <a:xfrm>
            <a:off x="6883686" y="3060723"/>
            <a:ext cx="1467068" cy="400110"/>
          </a:xfrm>
          <a:prstGeom prst="rect">
            <a:avLst/>
          </a:prstGeom>
          <a:noFill/>
        </p:spPr>
        <p:txBody>
          <a:bodyPr wrap="none" rtlCol="0">
            <a:spAutoFit/>
          </a:bodyPr>
          <a:lstStyle/>
          <a:p>
            <a:r>
              <a:rPr lang="zh-CN" altLang="en-US" sz="2000" b="1" dirty="0">
                <a:latin typeface="+mj-ea"/>
                <a:ea typeface="+mj-ea"/>
              </a:rPr>
              <a:t>请输入标题</a:t>
            </a:r>
          </a:p>
        </p:txBody>
      </p:sp>
      <p:sp>
        <p:nvSpPr>
          <p:cNvPr id="101" name="文本框 100">
            <a:extLst>
              <a:ext uri="{FF2B5EF4-FFF2-40B4-BE49-F238E27FC236}">
                <a16:creationId xmlns:a16="http://schemas.microsoft.com/office/drawing/2014/main" id="{7C883B2C-3E35-AEAA-EF2D-90D83960912D}"/>
              </a:ext>
            </a:extLst>
          </p:cNvPr>
          <p:cNvSpPr txBox="1"/>
          <p:nvPr/>
        </p:nvSpPr>
        <p:spPr>
          <a:xfrm>
            <a:off x="2070761" y="4568311"/>
            <a:ext cx="1467068" cy="400110"/>
          </a:xfrm>
          <a:prstGeom prst="rect">
            <a:avLst/>
          </a:prstGeom>
          <a:noFill/>
        </p:spPr>
        <p:txBody>
          <a:bodyPr wrap="none" rtlCol="0">
            <a:spAutoFit/>
          </a:bodyPr>
          <a:lstStyle/>
          <a:p>
            <a:r>
              <a:rPr lang="zh-CN" altLang="en-US" sz="2000" b="1" dirty="0">
                <a:latin typeface="+mj-ea"/>
                <a:ea typeface="+mj-ea"/>
              </a:rPr>
              <a:t>请输入标题</a:t>
            </a:r>
          </a:p>
        </p:txBody>
      </p:sp>
      <p:sp>
        <p:nvSpPr>
          <p:cNvPr id="102" name="文本框 101">
            <a:extLst>
              <a:ext uri="{FF2B5EF4-FFF2-40B4-BE49-F238E27FC236}">
                <a16:creationId xmlns:a16="http://schemas.microsoft.com/office/drawing/2014/main" id="{856F20ED-E776-2D6B-60CA-DCB8CEFE2533}"/>
              </a:ext>
            </a:extLst>
          </p:cNvPr>
          <p:cNvSpPr txBox="1"/>
          <p:nvPr/>
        </p:nvSpPr>
        <p:spPr>
          <a:xfrm>
            <a:off x="6883686" y="4568311"/>
            <a:ext cx="1467068" cy="400110"/>
          </a:xfrm>
          <a:prstGeom prst="rect">
            <a:avLst/>
          </a:prstGeom>
          <a:noFill/>
        </p:spPr>
        <p:txBody>
          <a:bodyPr wrap="none" rtlCol="0">
            <a:spAutoFit/>
          </a:bodyPr>
          <a:lstStyle/>
          <a:p>
            <a:r>
              <a:rPr lang="zh-CN" altLang="en-US" sz="2000" b="1" dirty="0">
                <a:latin typeface="+mj-ea"/>
                <a:ea typeface="+mj-ea"/>
              </a:rPr>
              <a:t>请输入标题</a:t>
            </a:r>
          </a:p>
        </p:txBody>
      </p:sp>
      <p:sp>
        <p:nvSpPr>
          <p:cNvPr id="103" name="文本框 102">
            <a:extLst>
              <a:ext uri="{FF2B5EF4-FFF2-40B4-BE49-F238E27FC236}">
                <a16:creationId xmlns:a16="http://schemas.microsoft.com/office/drawing/2014/main" id="{1636C130-5D95-A809-E1D8-D1400CAB2FF4}"/>
              </a:ext>
            </a:extLst>
          </p:cNvPr>
          <p:cNvSpPr txBox="1"/>
          <p:nvPr/>
        </p:nvSpPr>
        <p:spPr>
          <a:xfrm>
            <a:off x="2070761" y="3416270"/>
            <a:ext cx="3651230" cy="369332"/>
          </a:xfrm>
          <a:prstGeom prst="rect">
            <a:avLst/>
          </a:prstGeom>
          <a:noFill/>
        </p:spPr>
        <p:txBody>
          <a:bodyPr wrap="square" rtlCol="0">
            <a:spAutoFit/>
          </a:bodyPr>
          <a:lstStyle/>
          <a:p>
            <a:r>
              <a:rPr lang="zh-CN" altLang="en-US" dirty="0"/>
              <a:t>请输入文字请输入文字请输入文字</a:t>
            </a:r>
          </a:p>
        </p:txBody>
      </p:sp>
      <p:sp>
        <p:nvSpPr>
          <p:cNvPr id="104" name="文本框 103">
            <a:extLst>
              <a:ext uri="{FF2B5EF4-FFF2-40B4-BE49-F238E27FC236}">
                <a16:creationId xmlns:a16="http://schemas.microsoft.com/office/drawing/2014/main" id="{123972A0-5FA4-1ED4-9002-8ED096CDDDA2}"/>
              </a:ext>
            </a:extLst>
          </p:cNvPr>
          <p:cNvSpPr txBox="1"/>
          <p:nvPr/>
        </p:nvSpPr>
        <p:spPr>
          <a:xfrm>
            <a:off x="6883686" y="3416270"/>
            <a:ext cx="3651230" cy="369332"/>
          </a:xfrm>
          <a:prstGeom prst="rect">
            <a:avLst/>
          </a:prstGeom>
          <a:noFill/>
        </p:spPr>
        <p:txBody>
          <a:bodyPr wrap="square" rtlCol="0">
            <a:spAutoFit/>
          </a:bodyPr>
          <a:lstStyle/>
          <a:p>
            <a:r>
              <a:rPr lang="zh-CN" altLang="en-US" dirty="0"/>
              <a:t>请输入文字请输入文字请输入文字</a:t>
            </a:r>
          </a:p>
        </p:txBody>
      </p:sp>
      <p:sp>
        <p:nvSpPr>
          <p:cNvPr id="105" name="文本框 104">
            <a:extLst>
              <a:ext uri="{FF2B5EF4-FFF2-40B4-BE49-F238E27FC236}">
                <a16:creationId xmlns:a16="http://schemas.microsoft.com/office/drawing/2014/main" id="{1C296819-322B-3FA2-55EB-97BFF535B3B7}"/>
              </a:ext>
            </a:extLst>
          </p:cNvPr>
          <p:cNvSpPr txBox="1"/>
          <p:nvPr/>
        </p:nvSpPr>
        <p:spPr>
          <a:xfrm>
            <a:off x="2070761" y="4926657"/>
            <a:ext cx="3651230" cy="369332"/>
          </a:xfrm>
          <a:prstGeom prst="rect">
            <a:avLst/>
          </a:prstGeom>
          <a:noFill/>
        </p:spPr>
        <p:txBody>
          <a:bodyPr wrap="square" rtlCol="0">
            <a:spAutoFit/>
          </a:bodyPr>
          <a:lstStyle/>
          <a:p>
            <a:r>
              <a:rPr lang="zh-CN" altLang="en-US" dirty="0"/>
              <a:t>请输入文字请输入文字请输入文字</a:t>
            </a:r>
          </a:p>
        </p:txBody>
      </p:sp>
      <p:sp>
        <p:nvSpPr>
          <p:cNvPr id="106" name="文本框 105">
            <a:extLst>
              <a:ext uri="{FF2B5EF4-FFF2-40B4-BE49-F238E27FC236}">
                <a16:creationId xmlns:a16="http://schemas.microsoft.com/office/drawing/2014/main" id="{A7EC264B-012C-BEB7-231C-142AAFDBC603}"/>
              </a:ext>
            </a:extLst>
          </p:cNvPr>
          <p:cNvSpPr txBox="1"/>
          <p:nvPr/>
        </p:nvSpPr>
        <p:spPr>
          <a:xfrm>
            <a:off x="6883686" y="4926657"/>
            <a:ext cx="3651230" cy="369332"/>
          </a:xfrm>
          <a:prstGeom prst="rect">
            <a:avLst/>
          </a:prstGeom>
          <a:noFill/>
        </p:spPr>
        <p:txBody>
          <a:bodyPr wrap="square" rtlCol="0">
            <a:spAutoFit/>
          </a:bodyPr>
          <a:lstStyle/>
          <a:p>
            <a:r>
              <a:rPr lang="zh-CN" altLang="en-US" dirty="0"/>
              <a:t>请输入文字请输入文字请输入文字</a:t>
            </a:r>
          </a:p>
        </p:txBody>
      </p:sp>
    </p:spTree>
    <p:extLst>
      <p:ext uri="{BB962C8B-B14F-4D97-AF65-F5344CB8AC3E}">
        <p14:creationId xmlns:p14="http://schemas.microsoft.com/office/powerpoint/2010/main" val="5720190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C236DDD1-9D95-448F-BC4B-7BD60009A5FD}"/>
              </a:ext>
            </a:extLst>
          </p:cNvPr>
          <p:cNvSpPr>
            <a:spLocks noGrp="1"/>
          </p:cNvSpPr>
          <p:nvPr>
            <p:ph type="title"/>
          </p:nvPr>
        </p:nvSpPr>
        <p:spPr/>
        <p:txBody>
          <a:bodyPr/>
          <a:lstStyle/>
          <a:p>
            <a:r>
              <a:rPr lang="zh-CN" altLang="en-US" dirty="0"/>
              <a:t>项目介绍</a:t>
            </a:r>
            <a:endParaRPr lang="en-GB" dirty="0"/>
          </a:p>
        </p:txBody>
      </p:sp>
      <p:sp>
        <p:nvSpPr>
          <p:cNvPr id="6" name="文本占位符 5">
            <a:extLst>
              <a:ext uri="{FF2B5EF4-FFF2-40B4-BE49-F238E27FC236}">
                <a16:creationId xmlns:a16="http://schemas.microsoft.com/office/drawing/2014/main" id="{5270ACBD-FBF3-4661-9EDC-E0AD6F73A7D9}"/>
              </a:ext>
            </a:extLst>
          </p:cNvPr>
          <p:cNvSpPr>
            <a:spLocks noGrp="1"/>
          </p:cNvSpPr>
          <p:nvPr>
            <p:ph type="body" idx="1"/>
          </p:nvPr>
        </p:nvSpPr>
        <p:spPr>
          <a:xfrm>
            <a:off x="3338330" y="4227698"/>
            <a:ext cx="5515341" cy="800732"/>
          </a:xfrm>
        </p:spPr>
        <p:txBody>
          <a:bodyPr>
            <a:spAutoFit/>
          </a:bodyPr>
          <a:lstStyle/>
          <a:p>
            <a:r>
              <a:rPr lang="en-GB" altLang="zh-CN" dirty="0" err="1"/>
              <a:t>单击此处添加</a:t>
            </a:r>
            <a:r>
              <a:rPr lang="zh-CN" altLang="en-US" dirty="0"/>
              <a:t>文本</a:t>
            </a:r>
            <a:r>
              <a:rPr lang="en-GB" altLang="zh-CN" dirty="0" err="1"/>
              <a:t>单击此处添加</a:t>
            </a:r>
            <a:r>
              <a:rPr lang="zh-CN" altLang="en-US" dirty="0"/>
              <a:t>文本</a:t>
            </a:r>
            <a:r>
              <a:rPr lang="en-GB" altLang="zh-CN" dirty="0" err="1"/>
              <a:t>单击此处添加</a:t>
            </a:r>
            <a:r>
              <a:rPr lang="zh-CN" altLang="en-US" dirty="0"/>
              <a:t>文本</a:t>
            </a:r>
            <a:r>
              <a:rPr lang="en-GB" altLang="zh-CN" dirty="0" err="1"/>
              <a:t>单击此处添加</a:t>
            </a:r>
            <a:r>
              <a:rPr lang="zh-CN" altLang="en-US" dirty="0"/>
              <a:t>文本</a:t>
            </a:r>
            <a:endParaRPr lang="en-GB" altLang="zh-CN" dirty="0"/>
          </a:p>
        </p:txBody>
      </p:sp>
      <p:sp>
        <p:nvSpPr>
          <p:cNvPr id="2" name="文本占位符 1">
            <a:extLst>
              <a:ext uri="{FF2B5EF4-FFF2-40B4-BE49-F238E27FC236}">
                <a16:creationId xmlns:a16="http://schemas.microsoft.com/office/drawing/2014/main" id="{448CEF8B-E75E-FCE5-2EFF-FB0F8D9B85EA}"/>
              </a:ext>
            </a:extLst>
          </p:cNvPr>
          <p:cNvSpPr>
            <a:spLocks noGrp="1"/>
          </p:cNvSpPr>
          <p:nvPr>
            <p:ph type="body" sz="quarter" idx="11"/>
          </p:nvPr>
        </p:nvSpPr>
        <p:spPr/>
        <p:txBody>
          <a:bodyPr/>
          <a:lstStyle/>
          <a:p>
            <a:r>
              <a:rPr lang="en-US" altLang="zh-CN" dirty="0"/>
              <a:t>01</a:t>
            </a:r>
            <a:endParaRPr lang="zh-CN" altLang="en-US" dirty="0"/>
          </a:p>
        </p:txBody>
      </p:sp>
    </p:spTree>
    <p:extLst>
      <p:ext uri="{BB962C8B-B14F-4D97-AF65-F5344CB8AC3E}">
        <p14:creationId xmlns:p14="http://schemas.microsoft.com/office/powerpoint/2010/main" val="807413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44390AA-19A9-4B08-B854-0592C831F3DF}"/>
              </a:ext>
            </a:extLst>
          </p:cNvPr>
          <p:cNvSpPr>
            <a:spLocks noGrp="1"/>
          </p:cNvSpPr>
          <p:nvPr>
            <p:ph type="title"/>
          </p:nvPr>
        </p:nvSpPr>
        <p:spPr/>
        <p:txBody>
          <a:bodyPr/>
          <a:lstStyle/>
          <a:p>
            <a:r>
              <a:rPr lang="zh-CN" altLang="en-US" dirty="0"/>
              <a:t>项目介绍</a:t>
            </a:r>
            <a:endParaRPr lang="en-GB" dirty="0"/>
          </a:p>
        </p:txBody>
      </p:sp>
      <p:sp>
        <p:nvSpPr>
          <p:cNvPr id="2" name="矩形: 圆角 1">
            <a:extLst>
              <a:ext uri="{FF2B5EF4-FFF2-40B4-BE49-F238E27FC236}">
                <a16:creationId xmlns:a16="http://schemas.microsoft.com/office/drawing/2014/main" id="{61626095-F2C6-C9EE-0250-1C7D9C5C3436}"/>
              </a:ext>
            </a:extLst>
          </p:cNvPr>
          <p:cNvSpPr/>
          <p:nvPr/>
        </p:nvSpPr>
        <p:spPr>
          <a:xfrm>
            <a:off x="1522418" y="1232093"/>
            <a:ext cx="4207051" cy="4029836"/>
          </a:xfrm>
          <a:custGeom>
            <a:avLst/>
            <a:gdLst>
              <a:gd name="connsiteX0" fmla="*/ 0 w 4207051"/>
              <a:gd name="connsiteY0" fmla="*/ 85715 h 4029836"/>
              <a:gd name="connsiteX1" fmla="*/ 85715 w 4207051"/>
              <a:gd name="connsiteY1" fmla="*/ 0 h 4029836"/>
              <a:gd name="connsiteX2" fmla="*/ 702588 w 4207051"/>
              <a:gd name="connsiteY2" fmla="*/ 0 h 4029836"/>
              <a:gd name="connsiteX3" fmla="*/ 1158037 w 4207051"/>
              <a:gd name="connsiteY3" fmla="*/ 0 h 4029836"/>
              <a:gd name="connsiteX4" fmla="*/ 1694198 w 4207051"/>
              <a:gd name="connsiteY4" fmla="*/ 0 h 4029836"/>
              <a:gd name="connsiteX5" fmla="*/ 2311072 w 4207051"/>
              <a:gd name="connsiteY5" fmla="*/ 0 h 4029836"/>
              <a:gd name="connsiteX6" fmla="*/ 2968301 w 4207051"/>
              <a:gd name="connsiteY6" fmla="*/ 0 h 4029836"/>
              <a:gd name="connsiteX7" fmla="*/ 3625531 w 4207051"/>
              <a:gd name="connsiteY7" fmla="*/ 0 h 4029836"/>
              <a:gd name="connsiteX8" fmla="*/ 4121336 w 4207051"/>
              <a:gd name="connsiteY8" fmla="*/ 0 h 4029836"/>
              <a:gd name="connsiteX9" fmla="*/ 4207051 w 4207051"/>
              <a:gd name="connsiteY9" fmla="*/ 85715 h 4029836"/>
              <a:gd name="connsiteX10" fmla="*/ 4207051 w 4207051"/>
              <a:gd name="connsiteY10" fmla="*/ 559748 h 4029836"/>
              <a:gd name="connsiteX11" fmla="*/ 4207051 w 4207051"/>
              <a:gd name="connsiteY11" fmla="*/ 1149533 h 4029836"/>
              <a:gd name="connsiteX12" fmla="*/ 4207051 w 4207051"/>
              <a:gd name="connsiteY12" fmla="*/ 1623565 h 4029836"/>
              <a:gd name="connsiteX13" fmla="*/ 4207051 w 4207051"/>
              <a:gd name="connsiteY13" fmla="*/ 2174766 h 4029836"/>
              <a:gd name="connsiteX14" fmla="*/ 4207051 w 4207051"/>
              <a:gd name="connsiteY14" fmla="*/ 2764551 h 4029836"/>
              <a:gd name="connsiteX15" fmla="*/ 4207051 w 4207051"/>
              <a:gd name="connsiteY15" fmla="*/ 3200000 h 4029836"/>
              <a:gd name="connsiteX16" fmla="*/ 4207051 w 4207051"/>
              <a:gd name="connsiteY16" fmla="*/ 3944121 h 4029836"/>
              <a:gd name="connsiteX17" fmla="*/ 4121336 w 4207051"/>
              <a:gd name="connsiteY17" fmla="*/ 4029836 h 4029836"/>
              <a:gd name="connsiteX18" fmla="*/ 3625531 w 4207051"/>
              <a:gd name="connsiteY18" fmla="*/ 4029836 h 4029836"/>
              <a:gd name="connsiteX19" fmla="*/ 3170082 w 4207051"/>
              <a:gd name="connsiteY19" fmla="*/ 4029836 h 4029836"/>
              <a:gd name="connsiteX20" fmla="*/ 2553209 w 4207051"/>
              <a:gd name="connsiteY20" fmla="*/ 4029836 h 4029836"/>
              <a:gd name="connsiteX21" fmla="*/ 1976692 w 4207051"/>
              <a:gd name="connsiteY21" fmla="*/ 4029836 h 4029836"/>
              <a:gd name="connsiteX22" fmla="*/ 1440531 w 4207051"/>
              <a:gd name="connsiteY22" fmla="*/ 4029836 h 4029836"/>
              <a:gd name="connsiteX23" fmla="*/ 864013 w 4207051"/>
              <a:gd name="connsiteY23" fmla="*/ 4029836 h 4029836"/>
              <a:gd name="connsiteX24" fmla="*/ 85715 w 4207051"/>
              <a:gd name="connsiteY24" fmla="*/ 4029836 h 4029836"/>
              <a:gd name="connsiteX25" fmla="*/ 0 w 4207051"/>
              <a:gd name="connsiteY25" fmla="*/ 3944121 h 4029836"/>
              <a:gd name="connsiteX26" fmla="*/ 0 w 4207051"/>
              <a:gd name="connsiteY26" fmla="*/ 3431504 h 4029836"/>
              <a:gd name="connsiteX27" fmla="*/ 0 w 4207051"/>
              <a:gd name="connsiteY27" fmla="*/ 2880303 h 4029836"/>
              <a:gd name="connsiteX28" fmla="*/ 0 w 4207051"/>
              <a:gd name="connsiteY28" fmla="*/ 2251934 h 4029836"/>
              <a:gd name="connsiteX29" fmla="*/ 0 w 4207051"/>
              <a:gd name="connsiteY29" fmla="*/ 1816486 h 4029836"/>
              <a:gd name="connsiteX30" fmla="*/ 0 w 4207051"/>
              <a:gd name="connsiteY30" fmla="*/ 1188117 h 4029836"/>
              <a:gd name="connsiteX31" fmla="*/ 0 w 4207051"/>
              <a:gd name="connsiteY31" fmla="*/ 675500 h 4029836"/>
              <a:gd name="connsiteX32" fmla="*/ 0 w 4207051"/>
              <a:gd name="connsiteY32" fmla="*/ 85715 h 402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207051" h="4029836" fill="none" extrusionOk="0">
                <a:moveTo>
                  <a:pt x="0" y="85715"/>
                </a:moveTo>
                <a:cubicBezTo>
                  <a:pt x="-3857" y="44299"/>
                  <a:pt x="32237" y="-8706"/>
                  <a:pt x="85715" y="0"/>
                </a:cubicBezTo>
                <a:cubicBezTo>
                  <a:pt x="388047" y="-69935"/>
                  <a:pt x="550672" y="63615"/>
                  <a:pt x="702588" y="0"/>
                </a:cubicBezTo>
                <a:cubicBezTo>
                  <a:pt x="854504" y="-63615"/>
                  <a:pt x="1018490" y="45193"/>
                  <a:pt x="1158037" y="0"/>
                </a:cubicBezTo>
                <a:cubicBezTo>
                  <a:pt x="1297584" y="-45193"/>
                  <a:pt x="1454318" y="52837"/>
                  <a:pt x="1694198" y="0"/>
                </a:cubicBezTo>
                <a:cubicBezTo>
                  <a:pt x="1934078" y="-52837"/>
                  <a:pt x="2126098" y="73099"/>
                  <a:pt x="2311072" y="0"/>
                </a:cubicBezTo>
                <a:cubicBezTo>
                  <a:pt x="2496046" y="-73099"/>
                  <a:pt x="2790453" y="12209"/>
                  <a:pt x="2968301" y="0"/>
                </a:cubicBezTo>
                <a:cubicBezTo>
                  <a:pt x="3146149" y="-12209"/>
                  <a:pt x="3493113" y="60594"/>
                  <a:pt x="3625531" y="0"/>
                </a:cubicBezTo>
                <a:cubicBezTo>
                  <a:pt x="3757949" y="-60594"/>
                  <a:pt x="3979268" y="10105"/>
                  <a:pt x="4121336" y="0"/>
                </a:cubicBezTo>
                <a:cubicBezTo>
                  <a:pt x="4174847" y="9760"/>
                  <a:pt x="4217075" y="44533"/>
                  <a:pt x="4207051" y="85715"/>
                </a:cubicBezTo>
                <a:cubicBezTo>
                  <a:pt x="4229634" y="247388"/>
                  <a:pt x="4180116" y="363095"/>
                  <a:pt x="4207051" y="559748"/>
                </a:cubicBezTo>
                <a:cubicBezTo>
                  <a:pt x="4233986" y="756401"/>
                  <a:pt x="4192811" y="1026013"/>
                  <a:pt x="4207051" y="1149533"/>
                </a:cubicBezTo>
                <a:cubicBezTo>
                  <a:pt x="4221291" y="1273053"/>
                  <a:pt x="4167774" y="1408094"/>
                  <a:pt x="4207051" y="1623565"/>
                </a:cubicBezTo>
                <a:cubicBezTo>
                  <a:pt x="4246328" y="1839036"/>
                  <a:pt x="4174917" y="2055881"/>
                  <a:pt x="4207051" y="2174766"/>
                </a:cubicBezTo>
                <a:cubicBezTo>
                  <a:pt x="4239185" y="2293651"/>
                  <a:pt x="4172253" y="2478775"/>
                  <a:pt x="4207051" y="2764551"/>
                </a:cubicBezTo>
                <a:cubicBezTo>
                  <a:pt x="4241849" y="3050328"/>
                  <a:pt x="4188151" y="3019668"/>
                  <a:pt x="4207051" y="3200000"/>
                </a:cubicBezTo>
                <a:cubicBezTo>
                  <a:pt x="4225951" y="3380332"/>
                  <a:pt x="4119186" y="3617159"/>
                  <a:pt x="4207051" y="3944121"/>
                </a:cubicBezTo>
                <a:cubicBezTo>
                  <a:pt x="4220295" y="3987856"/>
                  <a:pt x="4163082" y="4030839"/>
                  <a:pt x="4121336" y="4029836"/>
                </a:cubicBezTo>
                <a:cubicBezTo>
                  <a:pt x="4006493" y="4057362"/>
                  <a:pt x="3734643" y="3992435"/>
                  <a:pt x="3625531" y="4029836"/>
                </a:cubicBezTo>
                <a:cubicBezTo>
                  <a:pt x="3516419" y="4067237"/>
                  <a:pt x="3277533" y="4006969"/>
                  <a:pt x="3170082" y="4029836"/>
                </a:cubicBezTo>
                <a:cubicBezTo>
                  <a:pt x="3062631" y="4052703"/>
                  <a:pt x="2860486" y="3991644"/>
                  <a:pt x="2553209" y="4029836"/>
                </a:cubicBezTo>
                <a:cubicBezTo>
                  <a:pt x="2245932" y="4068028"/>
                  <a:pt x="2244933" y="4016054"/>
                  <a:pt x="1976692" y="4029836"/>
                </a:cubicBezTo>
                <a:cubicBezTo>
                  <a:pt x="1708451" y="4043618"/>
                  <a:pt x="1592173" y="3995759"/>
                  <a:pt x="1440531" y="4029836"/>
                </a:cubicBezTo>
                <a:cubicBezTo>
                  <a:pt x="1288889" y="4063913"/>
                  <a:pt x="989710" y="3993282"/>
                  <a:pt x="864013" y="4029836"/>
                </a:cubicBezTo>
                <a:cubicBezTo>
                  <a:pt x="738316" y="4066390"/>
                  <a:pt x="398563" y="3974393"/>
                  <a:pt x="85715" y="4029836"/>
                </a:cubicBezTo>
                <a:cubicBezTo>
                  <a:pt x="41226" y="4030926"/>
                  <a:pt x="-1539" y="3981940"/>
                  <a:pt x="0" y="3944121"/>
                </a:cubicBezTo>
                <a:cubicBezTo>
                  <a:pt x="-50737" y="3699442"/>
                  <a:pt x="59924" y="3553916"/>
                  <a:pt x="0" y="3431504"/>
                </a:cubicBezTo>
                <a:cubicBezTo>
                  <a:pt x="-59924" y="3309092"/>
                  <a:pt x="28033" y="3032137"/>
                  <a:pt x="0" y="2880303"/>
                </a:cubicBezTo>
                <a:cubicBezTo>
                  <a:pt x="-28033" y="2728469"/>
                  <a:pt x="44978" y="2513922"/>
                  <a:pt x="0" y="2251934"/>
                </a:cubicBezTo>
                <a:cubicBezTo>
                  <a:pt x="-44978" y="1989946"/>
                  <a:pt x="16666" y="1904163"/>
                  <a:pt x="0" y="1816486"/>
                </a:cubicBezTo>
                <a:cubicBezTo>
                  <a:pt x="-16666" y="1728809"/>
                  <a:pt x="6604" y="1393005"/>
                  <a:pt x="0" y="1188117"/>
                </a:cubicBezTo>
                <a:cubicBezTo>
                  <a:pt x="-6604" y="983229"/>
                  <a:pt x="58444" y="912531"/>
                  <a:pt x="0" y="675500"/>
                </a:cubicBezTo>
                <a:cubicBezTo>
                  <a:pt x="-58444" y="438469"/>
                  <a:pt x="67544" y="311119"/>
                  <a:pt x="0" y="85715"/>
                </a:cubicBezTo>
                <a:close/>
              </a:path>
              <a:path w="4207051" h="4029836" stroke="0" extrusionOk="0">
                <a:moveTo>
                  <a:pt x="0" y="85715"/>
                </a:moveTo>
                <a:cubicBezTo>
                  <a:pt x="-6138" y="29835"/>
                  <a:pt x="42890" y="4646"/>
                  <a:pt x="85715" y="0"/>
                </a:cubicBezTo>
                <a:cubicBezTo>
                  <a:pt x="246812" y="-51873"/>
                  <a:pt x="379495" y="29644"/>
                  <a:pt x="581520" y="0"/>
                </a:cubicBezTo>
                <a:cubicBezTo>
                  <a:pt x="783545" y="-29644"/>
                  <a:pt x="974723" y="14836"/>
                  <a:pt x="1117681" y="0"/>
                </a:cubicBezTo>
                <a:cubicBezTo>
                  <a:pt x="1260639" y="-14836"/>
                  <a:pt x="1486466" y="72359"/>
                  <a:pt x="1774911" y="0"/>
                </a:cubicBezTo>
                <a:cubicBezTo>
                  <a:pt x="2063356" y="-72359"/>
                  <a:pt x="2110580" y="20008"/>
                  <a:pt x="2230359" y="0"/>
                </a:cubicBezTo>
                <a:cubicBezTo>
                  <a:pt x="2350138" y="-20008"/>
                  <a:pt x="2590187" y="47370"/>
                  <a:pt x="2766520" y="0"/>
                </a:cubicBezTo>
                <a:cubicBezTo>
                  <a:pt x="2942853" y="-47370"/>
                  <a:pt x="3106608" y="66045"/>
                  <a:pt x="3343038" y="0"/>
                </a:cubicBezTo>
                <a:cubicBezTo>
                  <a:pt x="3579468" y="-66045"/>
                  <a:pt x="3827072" y="17314"/>
                  <a:pt x="4121336" y="0"/>
                </a:cubicBezTo>
                <a:cubicBezTo>
                  <a:pt x="4169966" y="1738"/>
                  <a:pt x="4209409" y="32424"/>
                  <a:pt x="4207051" y="85715"/>
                </a:cubicBezTo>
                <a:cubicBezTo>
                  <a:pt x="4219759" y="344065"/>
                  <a:pt x="4142052" y="429766"/>
                  <a:pt x="4207051" y="714084"/>
                </a:cubicBezTo>
                <a:cubicBezTo>
                  <a:pt x="4272050" y="998402"/>
                  <a:pt x="4150297" y="1086052"/>
                  <a:pt x="4207051" y="1226701"/>
                </a:cubicBezTo>
                <a:cubicBezTo>
                  <a:pt x="4263805" y="1367350"/>
                  <a:pt x="4201041" y="1567753"/>
                  <a:pt x="4207051" y="1816486"/>
                </a:cubicBezTo>
                <a:cubicBezTo>
                  <a:pt x="4213061" y="2065219"/>
                  <a:pt x="4158650" y="2053557"/>
                  <a:pt x="4207051" y="2251934"/>
                </a:cubicBezTo>
                <a:cubicBezTo>
                  <a:pt x="4255452" y="2450311"/>
                  <a:pt x="4197979" y="2518914"/>
                  <a:pt x="4207051" y="2725967"/>
                </a:cubicBezTo>
                <a:cubicBezTo>
                  <a:pt x="4216123" y="2933020"/>
                  <a:pt x="4184491" y="3025311"/>
                  <a:pt x="4207051" y="3161416"/>
                </a:cubicBezTo>
                <a:cubicBezTo>
                  <a:pt x="4229611" y="3297521"/>
                  <a:pt x="4188898" y="3718916"/>
                  <a:pt x="4207051" y="3944121"/>
                </a:cubicBezTo>
                <a:cubicBezTo>
                  <a:pt x="4204019" y="3991785"/>
                  <a:pt x="4169002" y="4034965"/>
                  <a:pt x="4121336" y="4029836"/>
                </a:cubicBezTo>
                <a:cubicBezTo>
                  <a:pt x="4002049" y="4061594"/>
                  <a:pt x="3668985" y="3969572"/>
                  <a:pt x="3544819" y="4029836"/>
                </a:cubicBezTo>
                <a:cubicBezTo>
                  <a:pt x="3420653" y="4090100"/>
                  <a:pt x="3314958" y="3984765"/>
                  <a:pt x="3089370" y="4029836"/>
                </a:cubicBezTo>
                <a:cubicBezTo>
                  <a:pt x="2863782" y="4074907"/>
                  <a:pt x="2747502" y="3976841"/>
                  <a:pt x="2593565" y="4029836"/>
                </a:cubicBezTo>
                <a:cubicBezTo>
                  <a:pt x="2439629" y="4082831"/>
                  <a:pt x="2235598" y="4008194"/>
                  <a:pt x="2097760" y="4029836"/>
                </a:cubicBezTo>
                <a:cubicBezTo>
                  <a:pt x="1959923" y="4051478"/>
                  <a:pt x="1811331" y="4000809"/>
                  <a:pt x="1601955" y="4029836"/>
                </a:cubicBezTo>
                <a:cubicBezTo>
                  <a:pt x="1392580" y="4058863"/>
                  <a:pt x="1124355" y="4000847"/>
                  <a:pt x="944726" y="4029836"/>
                </a:cubicBezTo>
                <a:cubicBezTo>
                  <a:pt x="765097" y="4058825"/>
                  <a:pt x="317390" y="3987045"/>
                  <a:pt x="85715" y="4029836"/>
                </a:cubicBezTo>
                <a:cubicBezTo>
                  <a:pt x="37760" y="4028826"/>
                  <a:pt x="-1807" y="4001953"/>
                  <a:pt x="0" y="3944121"/>
                </a:cubicBezTo>
                <a:cubicBezTo>
                  <a:pt x="-45735" y="3742310"/>
                  <a:pt x="60832" y="3646922"/>
                  <a:pt x="0" y="3431504"/>
                </a:cubicBezTo>
                <a:cubicBezTo>
                  <a:pt x="-60832" y="3216086"/>
                  <a:pt x="18425" y="2937383"/>
                  <a:pt x="0" y="2803135"/>
                </a:cubicBezTo>
                <a:cubicBezTo>
                  <a:pt x="-18425" y="2668887"/>
                  <a:pt x="51432" y="2498602"/>
                  <a:pt x="0" y="2290518"/>
                </a:cubicBezTo>
                <a:cubicBezTo>
                  <a:pt x="-51432" y="2082434"/>
                  <a:pt x="57315" y="1948940"/>
                  <a:pt x="0" y="1777902"/>
                </a:cubicBezTo>
                <a:cubicBezTo>
                  <a:pt x="-57315" y="1606864"/>
                  <a:pt x="43796" y="1538688"/>
                  <a:pt x="0" y="1342453"/>
                </a:cubicBezTo>
                <a:cubicBezTo>
                  <a:pt x="-43796" y="1146218"/>
                  <a:pt x="46160" y="1081814"/>
                  <a:pt x="0" y="868420"/>
                </a:cubicBezTo>
                <a:cubicBezTo>
                  <a:pt x="-46160" y="655026"/>
                  <a:pt x="78798" y="443025"/>
                  <a:pt x="0" y="85715"/>
                </a:cubicBezTo>
                <a:close/>
              </a:path>
            </a:pathLst>
          </a:custGeom>
          <a:pattFill prst="ltDnDiag">
            <a:fgClr>
              <a:schemeClr val="tx1"/>
            </a:fgClr>
            <a:bgClr>
              <a:schemeClr val="bg1"/>
            </a:bgClr>
          </a:pattFill>
          <a:ln w="19050">
            <a:solidFill>
              <a:schemeClr val="tx1"/>
            </a:solidFill>
            <a:extLst>
              <a:ext uri="{C807C97D-BFC1-408E-A445-0C87EB9F89A2}">
                <ask:lineSketchStyleProps xmlns:ask="http://schemas.microsoft.com/office/drawing/2018/sketchyshapes" sd="1843693070">
                  <a:prstGeom prst="roundRect">
                    <a:avLst>
                      <a:gd name="adj" fmla="val 2127"/>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1044B59F-646F-3931-70E9-A62F01655A08}"/>
              </a:ext>
            </a:extLst>
          </p:cNvPr>
          <p:cNvSpPr/>
          <p:nvPr/>
        </p:nvSpPr>
        <p:spPr>
          <a:xfrm>
            <a:off x="4890650" y="1755565"/>
            <a:ext cx="6325218" cy="1369967"/>
          </a:xfrm>
          <a:prstGeom prst="roundRect">
            <a:avLst>
              <a:gd name="adj" fmla="val 2127"/>
            </a:avLst>
          </a:prstGeom>
          <a:solidFill>
            <a:schemeClr val="bg1"/>
          </a:solidFill>
          <a:ln w="19050">
            <a:solidFill>
              <a:schemeClr val="tx1"/>
            </a:solidFill>
            <a:extLst>
              <a:ext uri="{C807C97D-BFC1-408E-A445-0C87EB9F89A2}">
                <ask:lineSketchStyleProps xmlns:ask="http://schemas.microsoft.com/office/drawing/2018/sketchyshapes" sd="2809319918">
                  <a:custGeom>
                    <a:avLst/>
                    <a:gdLst>
                      <a:gd name="connsiteX0" fmla="*/ 0 w 6447910"/>
                      <a:gd name="connsiteY0" fmla="*/ 29139 h 1369967"/>
                      <a:gd name="connsiteX1" fmla="*/ 29139 w 6447910"/>
                      <a:gd name="connsiteY1" fmla="*/ 0 h 1369967"/>
                      <a:gd name="connsiteX2" fmla="*/ 540310 w 6447910"/>
                      <a:gd name="connsiteY2" fmla="*/ 0 h 1369967"/>
                      <a:gd name="connsiteX3" fmla="*/ 1179273 w 6447910"/>
                      <a:gd name="connsiteY3" fmla="*/ 0 h 1369967"/>
                      <a:gd name="connsiteX4" fmla="*/ 1946029 w 6447910"/>
                      <a:gd name="connsiteY4" fmla="*/ 0 h 1369967"/>
                      <a:gd name="connsiteX5" fmla="*/ 2521095 w 6447910"/>
                      <a:gd name="connsiteY5" fmla="*/ 0 h 1369967"/>
                      <a:gd name="connsiteX6" fmla="*/ 2968370 w 6447910"/>
                      <a:gd name="connsiteY6" fmla="*/ 0 h 1369967"/>
                      <a:gd name="connsiteX7" fmla="*/ 3607333 w 6447910"/>
                      <a:gd name="connsiteY7" fmla="*/ 0 h 1369967"/>
                      <a:gd name="connsiteX8" fmla="*/ 4118503 w 6447910"/>
                      <a:gd name="connsiteY8" fmla="*/ 0 h 1369967"/>
                      <a:gd name="connsiteX9" fmla="*/ 4693570 w 6447910"/>
                      <a:gd name="connsiteY9" fmla="*/ 0 h 1369967"/>
                      <a:gd name="connsiteX10" fmla="*/ 5332534 w 6447910"/>
                      <a:gd name="connsiteY10" fmla="*/ 0 h 1369967"/>
                      <a:gd name="connsiteX11" fmla="*/ 6418771 w 6447910"/>
                      <a:gd name="connsiteY11" fmla="*/ 0 h 1369967"/>
                      <a:gd name="connsiteX12" fmla="*/ 6447910 w 6447910"/>
                      <a:gd name="connsiteY12" fmla="*/ 29139 h 1369967"/>
                      <a:gd name="connsiteX13" fmla="*/ 6447910 w 6447910"/>
                      <a:gd name="connsiteY13" fmla="*/ 698100 h 1369967"/>
                      <a:gd name="connsiteX14" fmla="*/ 6447910 w 6447910"/>
                      <a:gd name="connsiteY14" fmla="*/ 1340828 h 1369967"/>
                      <a:gd name="connsiteX15" fmla="*/ 6418771 w 6447910"/>
                      <a:gd name="connsiteY15" fmla="*/ 1369967 h 1369967"/>
                      <a:gd name="connsiteX16" fmla="*/ 5715911 w 6447910"/>
                      <a:gd name="connsiteY16" fmla="*/ 1369967 h 1369967"/>
                      <a:gd name="connsiteX17" fmla="*/ 5268637 w 6447910"/>
                      <a:gd name="connsiteY17" fmla="*/ 1369967 h 1369967"/>
                      <a:gd name="connsiteX18" fmla="*/ 4693570 w 6447910"/>
                      <a:gd name="connsiteY18" fmla="*/ 1369967 h 1369967"/>
                      <a:gd name="connsiteX19" fmla="*/ 4054607 w 6447910"/>
                      <a:gd name="connsiteY19" fmla="*/ 1369967 h 1369967"/>
                      <a:gd name="connsiteX20" fmla="*/ 3479540 w 6447910"/>
                      <a:gd name="connsiteY20" fmla="*/ 1369967 h 1369967"/>
                      <a:gd name="connsiteX21" fmla="*/ 2904473 w 6447910"/>
                      <a:gd name="connsiteY21" fmla="*/ 1369967 h 1369967"/>
                      <a:gd name="connsiteX22" fmla="*/ 2329407 w 6447910"/>
                      <a:gd name="connsiteY22" fmla="*/ 1369967 h 1369967"/>
                      <a:gd name="connsiteX23" fmla="*/ 1562651 w 6447910"/>
                      <a:gd name="connsiteY23" fmla="*/ 1369967 h 1369967"/>
                      <a:gd name="connsiteX24" fmla="*/ 795895 w 6447910"/>
                      <a:gd name="connsiteY24" fmla="*/ 1369967 h 1369967"/>
                      <a:gd name="connsiteX25" fmla="*/ 29139 w 6447910"/>
                      <a:gd name="connsiteY25" fmla="*/ 1369967 h 1369967"/>
                      <a:gd name="connsiteX26" fmla="*/ 0 w 6447910"/>
                      <a:gd name="connsiteY26" fmla="*/ 1340828 h 1369967"/>
                      <a:gd name="connsiteX27" fmla="*/ 0 w 6447910"/>
                      <a:gd name="connsiteY27" fmla="*/ 671867 h 1369967"/>
                      <a:gd name="connsiteX28" fmla="*/ 0 w 6447910"/>
                      <a:gd name="connsiteY28" fmla="*/ 29139 h 136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447910" h="1369967" fill="none" extrusionOk="0">
                        <a:moveTo>
                          <a:pt x="0" y="29139"/>
                        </a:moveTo>
                        <a:cubicBezTo>
                          <a:pt x="2762" y="14289"/>
                          <a:pt x="11598" y="2566"/>
                          <a:pt x="29139" y="0"/>
                        </a:cubicBezTo>
                        <a:cubicBezTo>
                          <a:pt x="240503" y="17599"/>
                          <a:pt x="432044" y="-20889"/>
                          <a:pt x="540310" y="0"/>
                        </a:cubicBezTo>
                        <a:cubicBezTo>
                          <a:pt x="648576" y="20889"/>
                          <a:pt x="1026670" y="-25184"/>
                          <a:pt x="1179273" y="0"/>
                        </a:cubicBezTo>
                        <a:cubicBezTo>
                          <a:pt x="1331876" y="25184"/>
                          <a:pt x="1728992" y="-26332"/>
                          <a:pt x="1946029" y="0"/>
                        </a:cubicBezTo>
                        <a:cubicBezTo>
                          <a:pt x="2163066" y="26332"/>
                          <a:pt x="2308020" y="-2837"/>
                          <a:pt x="2521095" y="0"/>
                        </a:cubicBezTo>
                        <a:cubicBezTo>
                          <a:pt x="2734170" y="2837"/>
                          <a:pt x="2857003" y="-7754"/>
                          <a:pt x="2968370" y="0"/>
                        </a:cubicBezTo>
                        <a:cubicBezTo>
                          <a:pt x="3079737" y="7754"/>
                          <a:pt x="3438554" y="-3451"/>
                          <a:pt x="3607333" y="0"/>
                        </a:cubicBezTo>
                        <a:cubicBezTo>
                          <a:pt x="3776112" y="3451"/>
                          <a:pt x="3978580" y="-25509"/>
                          <a:pt x="4118503" y="0"/>
                        </a:cubicBezTo>
                        <a:cubicBezTo>
                          <a:pt x="4258426" y="25509"/>
                          <a:pt x="4446536" y="13558"/>
                          <a:pt x="4693570" y="0"/>
                        </a:cubicBezTo>
                        <a:cubicBezTo>
                          <a:pt x="4940604" y="-13558"/>
                          <a:pt x="5060405" y="24343"/>
                          <a:pt x="5332534" y="0"/>
                        </a:cubicBezTo>
                        <a:cubicBezTo>
                          <a:pt x="5604663" y="-24343"/>
                          <a:pt x="6061493" y="-25817"/>
                          <a:pt x="6418771" y="0"/>
                        </a:cubicBezTo>
                        <a:cubicBezTo>
                          <a:pt x="6433733" y="1588"/>
                          <a:pt x="6447417" y="13378"/>
                          <a:pt x="6447910" y="29139"/>
                        </a:cubicBezTo>
                        <a:cubicBezTo>
                          <a:pt x="6448765" y="344390"/>
                          <a:pt x="6436507" y="436630"/>
                          <a:pt x="6447910" y="698100"/>
                        </a:cubicBezTo>
                        <a:cubicBezTo>
                          <a:pt x="6459313" y="959570"/>
                          <a:pt x="6428240" y="1072298"/>
                          <a:pt x="6447910" y="1340828"/>
                        </a:cubicBezTo>
                        <a:cubicBezTo>
                          <a:pt x="6449502" y="1358737"/>
                          <a:pt x="6436667" y="1368590"/>
                          <a:pt x="6418771" y="1369967"/>
                        </a:cubicBezTo>
                        <a:cubicBezTo>
                          <a:pt x="6100146" y="1395242"/>
                          <a:pt x="6036474" y="1372926"/>
                          <a:pt x="5715911" y="1369967"/>
                        </a:cubicBezTo>
                        <a:cubicBezTo>
                          <a:pt x="5395348" y="1367008"/>
                          <a:pt x="5474517" y="1350578"/>
                          <a:pt x="5268637" y="1369967"/>
                        </a:cubicBezTo>
                        <a:cubicBezTo>
                          <a:pt x="5062757" y="1389356"/>
                          <a:pt x="4827019" y="1355696"/>
                          <a:pt x="4693570" y="1369967"/>
                        </a:cubicBezTo>
                        <a:cubicBezTo>
                          <a:pt x="4560121" y="1384238"/>
                          <a:pt x="4203902" y="1400549"/>
                          <a:pt x="4054607" y="1369967"/>
                        </a:cubicBezTo>
                        <a:cubicBezTo>
                          <a:pt x="3905312" y="1339385"/>
                          <a:pt x="3758914" y="1348827"/>
                          <a:pt x="3479540" y="1369967"/>
                        </a:cubicBezTo>
                        <a:cubicBezTo>
                          <a:pt x="3200166" y="1391107"/>
                          <a:pt x="3142774" y="1345816"/>
                          <a:pt x="2904473" y="1369967"/>
                        </a:cubicBezTo>
                        <a:cubicBezTo>
                          <a:pt x="2666172" y="1394118"/>
                          <a:pt x="2471715" y="1398258"/>
                          <a:pt x="2329407" y="1369967"/>
                        </a:cubicBezTo>
                        <a:cubicBezTo>
                          <a:pt x="2187099" y="1341676"/>
                          <a:pt x="1774178" y="1342009"/>
                          <a:pt x="1562651" y="1369967"/>
                        </a:cubicBezTo>
                        <a:cubicBezTo>
                          <a:pt x="1351124" y="1397925"/>
                          <a:pt x="982697" y="1393577"/>
                          <a:pt x="795895" y="1369967"/>
                        </a:cubicBezTo>
                        <a:cubicBezTo>
                          <a:pt x="609093" y="1346357"/>
                          <a:pt x="270888" y="1378174"/>
                          <a:pt x="29139" y="1369967"/>
                        </a:cubicBezTo>
                        <a:cubicBezTo>
                          <a:pt x="12186" y="1369415"/>
                          <a:pt x="-3733" y="1358320"/>
                          <a:pt x="0" y="1340828"/>
                        </a:cubicBezTo>
                        <a:cubicBezTo>
                          <a:pt x="25197" y="1080093"/>
                          <a:pt x="16872" y="824209"/>
                          <a:pt x="0" y="671867"/>
                        </a:cubicBezTo>
                        <a:cubicBezTo>
                          <a:pt x="-16872" y="519525"/>
                          <a:pt x="4626" y="197469"/>
                          <a:pt x="0" y="29139"/>
                        </a:cubicBezTo>
                        <a:close/>
                      </a:path>
                      <a:path w="6447910" h="1369967" stroke="0" extrusionOk="0">
                        <a:moveTo>
                          <a:pt x="0" y="29139"/>
                        </a:moveTo>
                        <a:cubicBezTo>
                          <a:pt x="-1930" y="12517"/>
                          <a:pt x="14000" y="-1258"/>
                          <a:pt x="29139" y="0"/>
                        </a:cubicBezTo>
                        <a:cubicBezTo>
                          <a:pt x="210565" y="34260"/>
                          <a:pt x="559647" y="-31661"/>
                          <a:pt x="731999" y="0"/>
                        </a:cubicBezTo>
                        <a:cubicBezTo>
                          <a:pt x="904351" y="31661"/>
                          <a:pt x="966495" y="-18040"/>
                          <a:pt x="1179273" y="0"/>
                        </a:cubicBezTo>
                        <a:cubicBezTo>
                          <a:pt x="1392051" y="18040"/>
                          <a:pt x="1525867" y="21259"/>
                          <a:pt x="1690443" y="0"/>
                        </a:cubicBezTo>
                        <a:cubicBezTo>
                          <a:pt x="1855019" y="-21259"/>
                          <a:pt x="1984284" y="-683"/>
                          <a:pt x="2137718" y="0"/>
                        </a:cubicBezTo>
                        <a:cubicBezTo>
                          <a:pt x="2291153" y="683"/>
                          <a:pt x="2521493" y="1308"/>
                          <a:pt x="2648888" y="0"/>
                        </a:cubicBezTo>
                        <a:cubicBezTo>
                          <a:pt x="2776283" y="-1308"/>
                          <a:pt x="3002104" y="-21352"/>
                          <a:pt x="3160059" y="0"/>
                        </a:cubicBezTo>
                        <a:cubicBezTo>
                          <a:pt x="3318014" y="21352"/>
                          <a:pt x="3567691" y="10618"/>
                          <a:pt x="3671229" y="0"/>
                        </a:cubicBezTo>
                        <a:cubicBezTo>
                          <a:pt x="3774767" y="-10618"/>
                          <a:pt x="4189478" y="10519"/>
                          <a:pt x="4374089" y="0"/>
                        </a:cubicBezTo>
                        <a:cubicBezTo>
                          <a:pt x="4558700" y="-10519"/>
                          <a:pt x="4806675" y="-14648"/>
                          <a:pt x="5076948" y="0"/>
                        </a:cubicBezTo>
                        <a:cubicBezTo>
                          <a:pt x="5347221" y="14648"/>
                          <a:pt x="5501257" y="-22674"/>
                          <a:pt x="5715911" y="0"/>
                        </a:cubicBezTo>
                        <a:cubicBezTo>
                          <a:pt x="5930565" y="22674"/>
                          <a:pt x="6277033" y="-7525"/>
                          <a:pt x="6418771" y="0"/>
                        </a:cubicBezTo>
                        <a:cubicBezTo>
                          <a:pt x="6434271" y="1298"/>
                          <a:pt x="6449807" y="11265"/>
                          <a:pt x="6447910" y="29139"/>
                        </a:cubicBezTo>
                        <a:cubicBezTo>
                          <a:pt x="6435345" y="189982"/>
                          <a:pt x="6446967" y="459436"/>
                          <a:pt x="6447910" y="711217"/>
                        </a:cubicBezTo>
                        <a:cubicBezTo>
                          <a:pt x="6448853" y="962998"/>
                          <a:pt x="6467985" y="1127095"/>
                          <a:pt x="6447910" y="1340828"/>
                        </a:cubicBezTo>
                        <a:cubicBezTo>
                          <a:pt x="6444424" y="1356459"/>
                          <a:pt x="6436106" y="1367047"/>
                          <a:pt x="6418771" y="1369967"/>
                        </a:cubicBezTo>
                        <a:cubicBezTo>
                          <a:pt x="6215726" y="1339067"/>
                          <a:pt x="6008158" y="1360683"/>
                          <a:pt x="5715911" y="1369967"/>
                        </a:cubicBezTo>
                        <a:cubicBezTo>
                          <a:pt x="5423664" y="1379251"/>
                          <a:pt x="5225450" y="1351261"/>
                          <a:pt x="5076948" y="1369967"/>
                        </a:cubicBezTo>
                        <a:cubicBezTo>
                          <a:pt x="4928446" y="1388673"/>
                          <a:pt x="4637333" y="1378807"/>
                          <a:pt x="4374089" y="1369967"/>
                        </a:cubicBezTo>
                        <a:cubicBezTo>
                          <a:pt x="4110845" y="1361127"/>
                          <a:pt x="4058531" y="1372350"/>
                          <a:pt x="3926815" y="1369967"/>
                        </a:cubicBezTo>
                        <a:cubicBezTo>
                          <a:pt x="3795099" y="1367584"/>
                          <a:pt x="3400645" y="1371594"/>
                          <a:pt x="3223955" y="1369967"/>
                        </a:cubicBezTo>
                        <a:cubicBezTo>
                          <a:pt x="3047265" y="1368340"/>
                          <a:pt x="2702310" y="1352591"/>
                          <a:pt x="2521095" y="1369967"/>
                        </a:cubicBezTo>
                        <a:cubicBezTo>
                          <a:pt x="2339880" y="1387343"/>
                          <a:pt x="2034267" y="1334571"/>
                          <a:pt x="1754340" y="1369967"/>
                        </a:cubicBezTo>
                        <a:cubicBezTo>
                          <a:pt x="1474413" y="1405363"/>
                          <a:pt x="1347700" y="1397094"/>
                          <a:pt x="1179273" y="1369967"/>
                        </a:cubicBezTo>
                        <a:cubicBezTo>
                          <a:pt x="1010846" y="1342840"/>
                          <a:pt x="429249" y="1319304"/>
                          <a:pt x="29139" y="1369967"/>
                        </a:cubicBezTo>
                        <a:cubicBezTo>
                          <a:pt x="11335" y="1369524"/>
                          <a:pt x="1472" y="1358698"/>
                          <a:pt x="0" y="1340828"/>
                        </a:cubicBezTo>
                        <a:cubicBezTo>
                          <a:pt x="-22232" y="1097413"/>
                          <a:pt x="21098" y="872054"/>
                          <a:pt x="0" y="724334"/>
                        </a:cubicBezTo>
                        <a:cubicBezTo>
                          <a:pt x="-21098" y="576614"/>
                          <a:pt x="-20552" y="294070"/>
                          <a:pt x="0" y="291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6FC3D26C-3351-9185-93FC-5779BF34C37A}"/>
              </a:ext>
            </a:extLst>
          </p:cNvPr>
          <p:cNvSpPr/>
          <p:nvPr/>
        </p:nvSpPr>
        <p:spPr>
          <a:xfrm>
            <a:off x="4890650" y="3857942"/>
            <a:ext cx="6325218" cy="1369967"/>
          </a:xfrm>
          <a:prstGeom prst="roundRect">
            <a:avLst>
              <a:gd name="adj" fmla="val 2127"/>
            </a:avLst>
          </a:prstGeom>
          <a:solidFill>
            <a:schemeClr val="bg1"/>
          </a:solidFill>
          <a:ln w="19050">
            <a:solidFill>
              <a:schemeClr val="tx1"/>
            </a:solidFill>
            <a:extLst>
              <a:ext uri="{C807C97D-BFC1-408E-A445-0C87EB9F89A2}">
                <ask:lineSketchStyleProps xmlns:ask="http://schemas.microsoft.com/office/drawing/2018/sketchyshapes" sd="1257875932">
                  <a:custGeom>
                    <a:avLst/>
                    <a:gdLst>
                      <a:gd name="connsiteX0" fmla="*/ 0 w 6447910"/>
                      <a:gd name="connsiteY0" fmla="*/ 29139 h 1369967"/>
                      <a:gd name="connsiteX1" fmla="*/ 29139 w 6447910"/>
                      <a:gd name="connsiteY1" fmla="*/ 0 h 1369967"/>
                      <a:gd name="connsiteX2" fmla="*/ 540310 w 6447910"/>
                      <a:gd name="connsiteY2" fmla="*/ 0 h 1369967"/>
                      <a:gd name="connsiteX3" fmla="*/ 987584 w 6447910"/>
                      <a:gd name="connsiteY3" fmla="*/ 0 h 1369967"/>
                      <a:gd name="connsiteX4" fmla="*/ 1562651 w 6447910"/>
                      <a:gd name="connsiteY4" fmla="*/ 0 h 1369967"/>
                      <a:gd name="connsiteX5" fmla="*/ 2009925 w 6447910"/>
                      <a:gd name="connsiteY5" fmla="*/ 0 h 1369967"/>
                      <a:gd name="connsiteX6" fmla="*/ 2776681 w 6447910"/>
                      <a:gd name="connsiteY6" fmla="*/ 0 h 1369967"/>
                      <a:gd name="connsiteX7" fmla="*/ 3479540 w 6447910"/>
                      <a:gd name="connsiteY7" fmla="*/ 0 h 1369967"/>
                      <a:gd name="connsiteX8" fmla="*/ 4246296 w 6447910"/>
                      <a:gd name="connsiteY8" fmla="*/ 0 h 1369967"/>
                      <a:gd name="connsiteX9" fmla="*/ 4693570 w 6447910"/>
                      <a:gd name="connsiteY9" fmla="*/ 0 h 1369967"/>
                      <a:gd name="connsiteX10" fmla="*/ 5460326 w 6447910"/>
                      <a:gd name="connsiteY10" fmla="*/ 0 h 1369967"/>
                      <a:gd name="connsiteX11" fmla="*/ 6418771 w 6447910"/>
                      <a:gd name="connsiteY11" fmla="*/ 0 h 1369967"/>
                      <a:gd name="connsiteX12" fmla="*/ 6447910 w 6447910"/>
                      <a:gd name="connsiteY12" fmla="*/ 29139 h 1369967"/>
                      <a:gd name="connsiteX13" fmla="*/ 6447910 w 6447910"/>
                      <a:gd name="connsiteY13" fmla="*/ 684984 h 1369967"/>
                      <a:gd name="connsiteX14" fmla="*/ 6447910 w 6447910"/>
                      <a:gd name="connsiteY14" fmla="*/ 1340828 h 1369967"/>
                      <a:gd name="connsiteX15" fmla="*/ 6418771 w 6447910"/>
                      <a:gd name="connsiteY15" fmla="*/ 1369967 h 1369967"/>
                      <a:gd name="connsiteX16" fmla="*/ 5652015 w 6447910"/>
                      <a:gd name="connsiteY16" fmla="*/ 1369967 h 1369967"/>
                      <a:gd name="connsiteX17" fmla="*/ 5204741 w 6447910"/>
                      <a:gd name="connsiteY17" fmla="*/ 1369967 h 1369967"/>
                      <a:gd name="connsiteX18" fmla="*/ 4501881 w 6447910"/>
                      <a:gd name="connsiteY18" fmla="*/ 1369967 h 1369967"/>
                      <a:gd name="connsiteX19" fmla="*/ 4054607 w 6447910"/>
                      <a:gd name="connsiteY19" fmla="*/ 1369967 h 1369967"/>
                      <a:gd name="connsiteX20" fmla="*/ 3479540 w 6447910"/>
                      <a:gd name="connsiteY20" fmla="*/ 1369967 h 1369967"/>
                      <a:gd name="connsiteX21" fmla="*/ 2840577 w 6447910"/>
                      <a:gd name="connsiteY21" fmla="*/ 1369967 h 1369967"/>
                      <a:gd name="connsiteX22" fmla="*/ 2265510 w 6447910"/>
                      <a:gd name="connsiteY22" fmla="*/ 1369967 h 1369967"/>
                      <a:gd name="connsiteX23" fmla="*/ 1754340 w 6447910"/>
                      <a:gd name="connsiteY23" fmla="*/ 1369967 h 1369967"/>
                      <a:gd name="connsiteX24" fmla="*/ 1115376 w 6447910"/>
                      <a:gd name="connsiteY24" fmla="*/ 1369967 h 1369967"/>
                      <a:gd name="connsiteX25" fmla="*/ 29139 w 6447910"/>
                      <a:gd name="connsiteY25" fmla="*/ 1369967 h 1369967"/>
                      <a:gd name="connsiteX26" fmla="*/ 0 w 6447910"/>
                      <a:gd name="connsiteY26" fmla="*/ 1340828 h 1369967"/>
                      <a:gd name="connsiteX27" fmla="*/ 0 w 6447910"/>
                      <a:gd name="connsiteY27" fmla="*/ 658750 h 1369967"/>
                      <a:gd name="connsiteX28" fmla="*/ 0 w 6447910"/>
                      <a:gd name="connsiteY28" fmla="*/ 29139 h 136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447910" h="1369967" fill="none" extrusionOk="0">
                        <a:moveTo>
                          <a:pt x="0" y="29139"/>
                        </a:moveTo>
                        <a:cubicBezTo>
                          <a:pt x="-372" y="14537"/>
                          <a:pt x="13726" y="3809"/>
                          <a:pt x="29139" y="0"/>
                        </a:cubicBezTo>
                        <a:cubicBezTo>
                          <a:pt x="269601" y="-20384"/>
                          <a:pt x="380630" y="20313"/>
                          <a:pt x="540310" y="0"/>
                        </a:cubicBezTo>
                        <a:cubicBezTo>
                          <a:pt x="699990" y="-20313"/>
                          <a:pt x="772683" y="-7283"/>
                          <a:pt x="987584" y="0"/>
                        </a:cubicBezTo>
                        <a:cubicBezTo>
                          <a:pt x="1202485" y="7283"/>
                          <a:pt x="1276817" y="-7719"/>
                          <a:pt x="1562651" y="0"/>
                        </a:cubicBezTo>
                        <a:cubicBezTo>
                          <a:pt x="1848485" y="7719"/>
                          <a:pt x="1874242" y="12975"/>
                          <a:pt x="2009925" y="0"/>
                        </a:cubicBezTo>
                        <a:cubicBezTo>
                          <a:pt x="2145608" y="-12975"/>
                          <a:pt x="2603126" y="-33786"/>
                          <a:pt x="2776681" y="0"/>
                        </a:cubicBezTo>
                        <a:cubicBezTo>
                          <a:pt x="2950236" y="33786"/>
                          <a:pt x="3164695" y="-20665"/>
                          <a:pt x="3479540" y="0"/>
                        </a:cubicBezTo>
                        <a:cubicBezTo>
                          <a:pt x="3794385" y="20665"/>
                          <a:pt x="4066509" y="17239"/>
                          <a:pt x="4246296" y="0"/>
                        </a:cubicBezTo>
                        <a:cubicBezTo>
                          <a:pt x="4426083" y="-17239"/>
                          <a:pt x="4473551" y="-2608"/>
                          <a:pt x="4693570" y="0"/>
                        </a:cubicBezTo>
                        <a:cubicBezTo>
                          <a:pt x="4913589" y="2608"/>
                          <a:pt x="5083270" y="-2955"/>
                          <a:pt x="5460326" y="0"/>
                        </a:cubicBezTo>
                        <a:cubicBezTo>
                          <a:pt x="5837382" y="2955"/>
                          <a:pt x="6054563" y="-30376"/>
                          <a:pt x="6418771" y="0"/>
                        </a:cubicBezTo>
                        <a:cubicBezTo>
                          <a:pt x="6432654" y="-3207"/>
                          <a:pt x="6446508" y="12371"/>
                          <a:pt x="6447910" y="29139"/>
                        </a:cubicBezTo>
                        <a:cubicBezTo>
                          <a:pt x="6452584" y="327993"/>
                          <a:pt x="6433492" y="516376"/>
                          <a:pt x="6447910" y="684984"/>
                        </a:cubicBezTo>
                        <a:cubicBezTo>
                          <a:pt x="6462328" y="853593"/>
                          <a:pt x="6421186" y="1176394"/>
                          <a:pt x="6447910" y="1340828"/>
                        </a:cubicBezTo>
                        <a:cubicBezTo>
                          <a:pt x="6449973" y="1355166"/>
                          <a:pt x="6432472" y="1372189"/>
                          <a:pt x="6418771" y="1369967"/>
                        </a:cubicBezTo>
                        <a:cubicBezTo>
                          <a:pt x="6088843" y="1337849"/>
                          <a:pt x="5948667" y="1402621"/>
                          <a:pt x="5652015" y="1369967"/>
                        </a:cubicBezTo>
                        <a:cubicBezTo>
                          <a:pt x="5355363" y="1337313"/>
                          <a:pt x="5398776" y="1364038"/>
                          <a:pt x="5204741" y="1369967"/>
                        </a:cubicBezTo>
                        <a:cubicBezTo>
                          <a:pt x="5010706" y="1375896"/>
                          <a:pt x="4683490" y="1385482"/>
                          <a:pt x="4501881" y="1369967"/>
                        </a:cubicBezTo>
                        <a:cubicBezTo>
                          <a:pt x="4320272" y="1354452"/>
                          <a:pt x="4172920" y="1363770"/>
                          <a:pt x="4054607" y="1369967"/>
                        </a:cubicBezTo>
                        <a:cubicBezTo>
                          <a:pt x="3936294" y="1376164"/>
                          <a:pt x="3620513" y="1369066"/>
                          <a:pt x="3479540" y="1369967"/>
                        </a:cubicBezTo>
                        <a:cubicBezTo>
                          <a:pt x="3338567" y="1370868"/>
                          <a:pt x="3018175" y="1399094"/>
                          <a:pt x="2840577" y="1369967"/>
                        </a:cubicBezTo>
                        <a:cubicBezTo>
                          <a:pt x="2662979" y="1340840"/>
                          <a:pt x="2486488" y="1393779"/>
                          <a:pt x="2265510" y="1369967"/>
                        </a:cubicBezTo>
                        <a:cubicBezTo>
                          <a:pt x="2044532" y="1346155"/>
                          <a:pt x="1969272" y="1394936"/>
                          <a:pt x="1754340" y="1369967"/>
                        </a:cubicBezTo>
                        <a:cubicBezTo>
                          <a:pt x="1539408" y="1344999"/>
                          <a:pt x="1418594" y="1382317"/>
                          <a:pt x="1115376" y="1369967"/>
                        </a:cubicBezTo>
                        <a:cubicBezTo>
                          <a:pt x="812158" y="1357617"/>
                          <a:pt x="272772" y="1413891"/>
                          <a:pt x="29139" y="1369967"/>
                        </a:cubicBezTo>
                        <a:cubicBezTo>
                          <a:pt x="12923" y="1367471"/>
                          <a:pt x="3980" y="1356352"/>
                          <a:pt x="0" y="1340828"/>
                        </a:cubicBezTo>
                        <a:cubicBezTo>
                          <a:pt x="30679" y="1095424"/>
                          <a:pt x="-20560" y="847667"/>
                          <a:pt x="0" y="658750"/>
                        </a:cubicBezTo>
                        <a:cubicBezTo>
                          <a:pt x="20560" y="469833"/>
                          <a:pt x="-11438" y="278960"/>
                          <a:pt x="0" y="29139"/>
                        </a:cubicBezTo>
                        <a:close/>
                      </a:path>
                      <a:path w="6447910" h="1369967" stroke="0" extrusionOk="0">
                        <a:moveTo>
                          <a:pt x="0" y="29139"/>
                        </a:moveTo>
                        <a:cubicBezTo>
                          <a:pt x="1029" y="12272"/>
                          <a:pt x="12438" y="-335"/>
                          <a:pt x="29139" y="0"/>
                        </a:cubicBezTo>
                        <a:cubicBezTo>
                          <a:pt x="297644" y="-30981"/>
                          <a:pt x="456009" y="34971"/>
                          <a:pt x="731999" y="0"/>
                        </a:cubicBezTo>
                        <a:cubicBezTo>
                          <a:pt x="1007989" y="-34971"/>
                          <a:pt x="1119255" y="-16137"/>
                          <a:pt x="1370962" y="0"/>
                        </a:cubicBezTo>
                        <a:cubicBezTo>
                          <a:pt x="1622669" y="16137"/>
                          <a:pt x="1705949" y="24296"/>
                          <a:pt x="1946029" y="0"/>
                        </a:cubicBezTo>
                        <a:cubicBezTo>
                          <a:pt x="2186109" y="-24296"/>
                          <a:pt x="2266219" y="2065"/>
                          <a:pt x="2521095" y="0"/>
                        </a:cubicBezTo>
                        <a:cubicBezTo>
                          <a:pt x="2775971" y="-2065"/>
                          <a:pt x="2948253" y="-7096"/>
                          <a:pt x="3287851" y="0"/>
                        </a:cubicBezTo>
                        <a:cubicBezTo>
                          <a:pt x="3627449" y="7096"/>
                          <a:pt x="3555988" y="-1318"/>
                          <a:pt x="3735126" y="0"/>
                        </a:cubicBezTo>
                        <a:cubicBezTo>
                          <a:pt x="3914264" y="1318"/>
                          <a:pt x="4304355" y="-30115"/>
                          <a:pt x="4501881" y="0"/>
                        </a:cubicBezTo>
                        <a:cubicBezTo>
                          <a:pt x="4699408" y="30115"/>
                          <a:pt x="4887487" y="-35070"/>
                          <a:pt x="5204741" y="0"/>
                        </a:cubicBezTo>
                        <a:cubicBezTo>
                          <a:pt x="5521995" y="35070"/>
                          <a:pt x="5685007" y="-18970"/>
                          <a:pt x="5843704" y="0"/>
                        </a:cubicBezTo>
                        <a:cubicBezTo>
                          <a:pt x="6002401" y="18970"/>
                          <a:pt x="6199958" y="-9832"/>
                          <a:pt x="6418771" y="0"/>
                        </a:cubicBezTo>
                        <a:cubicBezTo>
                          <a:pt x="6434534" y="1032"/>
                          <a:pt x="6447949" y="13808"/>
                          <a:pt x="6447910" y="29139"/>
                        </a:cubicBezTo>
                        <a:cubicBezTo>
                          <a:pt x="6420040" y="158050"/>
                          <a:pt x="6451675" y="363104"/>
                          <a:pt x="6447910" y="671867"/>
                        </a:cubicBezTo>
                        <a:cubicBezTo>
                          <a:pt x="6444145" y="980630"/>
                          <a:pt x="6479009" y="1080457"/>
                          <a:pt x="6447910" y="1340828"/>
                        </a:cubicBezTo>
                        <a:cubicBezTo>
                          <a:pt x="6448497" y="1355002"/>
                          <a:pt x="6431892" y="1370054"/>
                          <a:pt x="6418771" y="1369967"/>
                        </a:cubicBezTo>
                        <a:cubicBezTo>
                          <a:pt x="6218772" y="1360254"/>
                          <a:pt x="6010803" y="1394620"/>
                          <a:pt x="5652015" y="1369967"/>
                        </a:cubicBezTo>
                        <a:cubicBezTo>
                          <a:pt x="5293227" y="1345314"/>
                          <a:pt x="5322035" y="1358587"/>
                          <a:pt x="5013052" y="1369967"/>
                        </a:cubicBezTo>
                        <a:cubicBezTo>
                          <a:pt x="4704069" y="1381347"/>
                          <a:pt x="4565177" y="1372447"/>
                          <a:pt x="4437985" y="1369967"/>
                        </a:cubicBezTo>
                        <a:cubicBezTo>
                          <a:pt x="4310793" y="1367487"/>
                          <a:pt x="3910550" y="1371645"/>
                          <a:pt x="3735126" y="1369967"/>
                        </a:cubicBezTo>
                        <a:cubicBezTo>
                          <a:pt x="3559702" y="1368289"/>
                          <a:pt x="3370979" y="1357660"/>
                          <a:pt x="3032266" y="1369967"/>
                        </a:cubicBezTo>
                        <a:cubicBezTo>
                          <a:pt x="2693553" y="1382274"/>
                          <a:pt x="2548860" y="1375211"/>
                          <a:pt x="2393303" y="1369967"/>
                        </a:cubicBezTo>
                        <a:cubicBezTo>
                          <a:pt x="2237746" y="1364723"/>
                          <a:pt x="2040412" y="1349207"/>
                          <a:pt x="1818236" y="1369967"/>
                        </a:cubicBezTo>
                        <a:cubicBezTo>
                          <a:pt x="1596060" y="1390727"/>
                          <a:pt x="1354757" y="1382838"/>
                          <a:pt x="1115376" y="1369967"/>
                        </a:cubicBezTo>
                        <a:cubicBezTo>
                          <a:pt x="875995" y="1357096"/>
                          <a:pt x="828943" y="1372710"/>
                          <a:pt x="604206" y="1369967"/>
                        </a:cubicBezTo>
                        <a:cubicBezTo>
                          <a:pt x="379469" y="1367225"/>
                          <a:pt x="173213" y="1374243"/>
                          <a:pt x="29139" y="1369967"/>
                        </a:cubicBezTo>
                        <a:cubicBezTo>
                          <a:pt x="13808" y="1366207"/>
                          <a:pt x="638" y="1356162"/>
                          <a:pt x="0" y="1340828"/>
                        </a:cubicBezTo>
                        <a:cubicBezTo>
                          <a:pt x="10158" y="1133517"/>
                          <a:pt x="-1191" y="886590"/>
                          <a:pt x="0" y="698100"/>
                        </a:cubicBezTo>
                        <a:cubicBezTo>
                          <a:pt x="1191" y="509610"/>
                          <a:pt x="23119" y="202070"/>
                          <a:pt x="0" y="291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DFDE7459-2435-D1AE-5A66-54413F4FB181}"/>
              </a:ext>
            </a:extLst>
          </p:cNvPr>
          <p:cNvSpPr/>
          <p:nvPr/>
        </p:nvSpPr>
        <p:spPr>
          <a:xfrm>
            <a:off x="1397025" y="1312782"/>
            <a:ext cx="4207051" cy="4313124"/>
          </a:xfrm>
          <a:custGeom>
            <a:avLst/>
            <a:gdLst>
              <a:gd name="connsiteX0" fmla="*/ 0 w 4207051"/>
              <a:gd name="connsiteY0" fmla="*/ 89484 h 4313124"/>
              <a:gd name="connsiteX1" fmla="*/ 89484 w 4207051"/>
              <a:gd name="connsiteY1" fmla="*/ 0 h 4313124"/>
              <a:gd name="connsiteX2" fmla="*/ 745486 w 4207051"/>
              <a:gd name="connsiteY2" fmla="*/ 0 h 4313124"/>
              <a:gd name="connsiteX3" fmla="*/ 1240365 w 4207051"/>
              <a:gd name="connsiteY3" fmla="*/ 0 h 4313124"/>
              <a:gd name="connsiteX4" fmla="*/ 1694963 w 4207051"/>
              <a:gd name="connsiteY4" fmla="*/ 0 h 4313124"/>
              <a:gd name="connsiteX5" fmla="*/ 2189842 w 4207051"/>
              <a:gd name="connsiteY5" fmla="*/ 0 h 4313124"/>
              <a:gd name="connsiteX6" fmla="*/ 2725001 w 4207051"/>
              <a:gd name="connsiteY6" fmla="*/ 0 h 4313124"/>
              <a:gd name="connsiteX7" fmla="*/ 3300442 w 4207051"/>
              <a:gd name="connsiteY7" fmla="*/ 0 h 4313124"/>
              <a:gd name="connsiteX8" fmla="*/ 4117567 w 4207051"/>
              <a:gd name="connsiteY8" fmla="*/ 0 h 4313124"/>
              <a:gd name="connsiteX9" fmla="*/ 4207051 w 4207051"/>
              <a:gd name="connsiteY9" fmla="*/ 89484 h 4313124"/>
              <a:gd name="connsiteX10" fmla="*/ 4207051 w 4207051"/>
              <a:gd name="connsiteY10" fmla="*/ 680078 h 4313124"/>
              <a:gd name="connsiteX11" fmla="*/ 4207051 w 4207051"/>
              <a:gd name="connsiteY11" fmla="*/ 1312013 h 4313124"/>
              <a:gd name="connsiteX12" fmla="*/ 4207051 w 4207051"/>
              <a:gd name="connsiteY12" fmla="*/ 1861265 h 4313124"/>
              <a:gd name="connsiteX13" fmla="*/ 4207051 w 4207051"/>
              <a:gd name="connsiteY13" fmla="*/ 2493200 h 4313124"/>
              <a:gd name="connsiteX14" fmla="*/ 4207051 w 4207051"/>
              <a:gd name="connsiteY14" fmla="*/ 3001111 h 4313124"/>
              <a:gd name="connsiteX15" fmla="*/ 4207051 w 4207051"/>
              <a:gd name="connsiteY15" fmla="*/ 3591705 h 4313124"/>
              <a:gd name="connsiteX16" fmla="*/ 4207051 w 4207051"/>
              <a:gd name="connsiteY16" fmla="*/ 4223640 h 4313124"/>
              <a:gd name="connsiteX17" fmla="*/ 4117567 w 4207051"/>
              <a:gd name="connsiteY17" fmla="*/ 4313124 h 4313124"/>
              <a:gd name="connsiteX18" fmla="*/ 3501846 w 4207051"/>
              <a:gd name="connsiteY18" fmla="*/ 4313124 h 4313124"/>
              <a:gd name="connsiteX19" fmla="*/ 2966686 w 4207051"/>
              <a:gd name="connsiteY19" fmla="*/ 4313124 h 4313124"/>
              <a:gd name="connsiteX20" fmla="*/ 2471807 w 4207051"/>
              <a:gd name="connsiteY20" fmla="*/ 4313124 h 4313124"/>
              <a:gd name="connsiteX21" fmla="*/ 1896367 w 4207051"/>
              <a:gd name="connsiteY21" fmla="*/ 4313124 h 4313124"/>
              <a:gd name="connsiteX22" fmla="*/ 1280646 w 4207051"/>
              <a:gd name="connsiteY22" fmla="*/ 4313124 h 4313124"/>
              <a:gd name="connsiteX23" fmla="*/ 624644 w 4207051"/>
              <a:gd name="connsiteY23" fmla="*/ 4313124 h 4313124"/>
              <a:gd name="connsiteX24" fmla="*/ 89484 w 4207051"/>
              <a:gd name="connsiteY24" fmla="*/ 4313124 h 4313124"/>
              <a:gd name="connsiteX25" fmla="*/ 0 w 4207051"/>
              <a:gd name="connsiteY25" fmla="*/ 4223640 h 4313124"/>
              <a:gd name="connsiteX26" fmla="*/ 0 w 4207051"/>
              <a:gd name="connsiteY26" fmla="*/ 3757071 h 4313124"/>
              <a:gd name="connsiteX27" fmla="*/ 0 w 4207051"/>
              <a:gd name="connsiteY27" fmla="*/ 3125136 h 4313124"/>
              <a:gd name="connsiteX28" fmla="*/ 0 w 4207051"/>
              <a:gd name="connsiteY28" fmla="*/ 2575884 h 4313124"/>
              <a:gd name="connsiteX29" fmla="*/ 0 w 4207051"/>
              <a:gd name="connsiteY29" fmla="*/ 2067973 h 4313124"/>
              <a:gd name="connsiteX30" fmla="*/ 0 w 4207051"/>
              <a:gd name="connsiteY30" fmla="*/ 1601404 h 4313124"/>
              <a:gd name="connsiteX31" fmla="*/ 0 w 4207051"/>
              <a:gd name="connsiteY31" fmla="*/ 1093493 h 4313124"/>
              <a:gd name="connsiteX32" fmla="*/ 0 w 4207051"/>
              <a:gd name="connsiteY32" fmla="*/ 89484 h 4313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207051" h="4313124" fill="none" extrusionOk="0">
                <a:moveTo>
                  <a:pt x="0" y="89484"/>
                </a:moveTo>
                <a:cubicBezTo>
                  <a:pt x="-9748" y="45529"/>
                  <a:pt x="44016" y="10711"/>
                  <a:pt x="89484" y="0"/>
                </a:cubicBezTo>
                <a:cubicBezTo>
                  <a:pt x="280118" y="-60951"/>
                  <a:pt x="430599" y="13407"/>
                  <a:pt x="745486" y="0"/>
                </a:cubicBezTo>
                <a:cubicBezTo>
                  <a:pt x="1060373" y="-13407"/>
                  <a:pt x="1001718" y="39728"/>
                  <a:pt x="1240365" y="0"/>
                </a:cubicBezTo>
                <a:cubicBezTo>
                  <a:pt x="1479012" y="-39728"/>
                  <a:pt x="1520590" y="48632"/>
                  <a:pt x="1694963" y="0"/>
                </a:cubicBezTo>
                <a:cubicBezTo>
                  <a:pt x="1869336" y="-48632"/>
                  <a:pt x="2058110" y="30536"/>
                  <a:pt x="2189842" y="0"/>
                </a:cubicBezTo>
                <a:cubicBezTo>
                  <a:pt x="2321574" y="-30536"/>
                  <a:pt x="2558987" y="6373"/>
                  <a:pt x="2725001" y="0"/>
                </a:cubicBezTo>
                <a:cubicBezTo>
                  <a:pt x="2891015" y="-6373"/>
                  <a:pt x="3092412" y="55913"/>
                  <a:pt x="3300442" y="0"/>
                </a:cubicBezTo>
                <a:cubicBezTo>
                  <a:pt x="3508472" y="-55913"/>
                  <a:pt x="3774709" y="70203"/>
                  <a:pt x="4117567" y="0"/>
                </a:cubicBezTo>
                <a:cubicBezTo>
                  <a:pt x="4170075" y="7935"/>
                  <a:pt x="4217923" y="45121"/>
                  <a:pt x="4207051" y="89484"/>
                </a:cubicBezTo>
                <a:cubicBezTo>
                  <a:pt x="4272390" y="384506"/>
                  <a:pt x="4198130" y="523503"/>
                  <a:pt x="4207051" y="680078"/>
                </a:cubicBezTo>
                <a:cubicBezTo>
                  <a:pt x="4215972" y="836653"/>
                  <a:pt x="4166587" y="1154741"/>
                  <a:pt x="4207051" y="1312013"/>
                </a:cubicBezTo>
                <a:cubicBezTo>
                  <a:pt x="4247515" y="1469286"/>
                  <a:pt x="4159683" y="1701432"/>
                  <a:pt x="4207051" y="1861265"/>
                </a:cubicBezTo>
                <a:cubicBezTo>
                  <a:pt x="4254419" y="2021098"/>
                  <a:pt x="4188820" y="2236911"/>
                  <a:pt x="4207051" y="2493200"/>
                </a:cubicBezTo>
                <a:cubicBezTo>
                  <a:pt x="4225282" y="2749489"/>
                  <a:pt x="4204137" y="2826198"/>
                  <a:pt x="4207051" y="3001111"/>
                </a:cubicBezTo>
                <a:cubicBezTo>
                  <a:pt x="4209965" y="3176024"/>
                  <a:pt x="4191231" y="3319129"/>
                  <a:pt x="4207051" y="3591705"/>
                </a:cubicBezTo>
                <a:cubicBezTo>
                  <a:pt x="4222871" y="3864281"/>
                  <a:pt x="4137859" y="3995155"/>
                  <a:pt x="4207051" y="4223640"/>
                </a:cubicBezTo>
                <a:cubicBezTo>
                  <a:pt x="4213711" y="4262692"/>
                  <a:pt x="4171155" y="4309845"/>
                  <a:pt x="4117567" y="4313124"/>
                </a:cubicBezTo>
                <a:cubicBezTo>
                  <a:pt x="3924830" y="4317925"/>
                  <a:pt x="3700972" y="4248120"/>
                  <a:pt x="3501846" y="4313124"/>
                </a:cubicBezTo>
                <a:cubicBezTo>
                  <a:pt x="3302720" y="4378128"/>
                  <a:pt x="3203494" y="4250209"/>
                  <a:pt x="2966686" y="4313124"/>
                </a:cubicBezTo>
                <a:cubicBezTo>
                  <a:pt x="2729878" y="4376039"/>
                  <a:pt x="2665860" y="4254479"/>
                  <a:pt x="2471807" y="4313124"/>
                </a:cubicBezTo>
                <a:cubicBezTo>
                  <a:pt x="2277754" y="4371769"/>
                  <a:pt x="2169520" y="4288581"/>
                  <a:pt x="1896367" y="4313124"/>
                </a:cubicBezTo>
                <a:cubicBezTo>
                  <a:pt x="1623214" y="4337667"/>
                  <a:pt x="1419447" y="4246960"/>
                  <a:pt x="1280646" y="4313124"/>
                </a:cubicBezTo>
                <a:cubicBezTo>
                  <a:pt x="1141845" y="4379288"/>
                  <a:pt x="945773" y="4252818"/>
                  <a:pt x="624644" y="4313124"/>
                </a:cubicBezTo>
                <a:cubicBezTo>
                  <a:pt x="303515" y="4373430"/>
                  <a:pt x="223185" y="4267676"/>
                  <a:pt x="89484" y="4313124"/>
                </a:cubicBezTo>
                <a:cubicBezTo>
                  <a:pt x="45744" y="4324171"/>
                  <a:pt x="2414" y="4272381"/>
                  <a:pt x="0" y="4223640"/>
                </a:cubicBezTo>
                <a:cubicBezTo>
                  <a:pt x="-12625" y="4009577"/>
                  <a:pt x="1875" y="3976901"/>
                  <a:pt x="0" y="3757071"/>
                </a:cubicBezTo>
                <a:cubicBezTo>
                  <a:pt x="-1875" y="3537241"/>
                  <a:pt x="9588" y="3262605"/>
                  <a:pt x="0" y="3125136"/>
                </a:cubicBezTo>
                <a:cubicBezTo>
                  <a:pt x="-9588" y="2987668"/>
                  <a:pt x="24705" y="2796204"/>
                  <a:pt x="0" y="2575884"/>
                </a:cubicBezTo>
                <a:cubicBezTo>
                  <a:pt x="-24705" y="2355564"/>
                  <a:pt x="52473" y="2253031"/>
                  <a:pt x="0" y="2067973"/>
                </a:cubicBezTo>
                <a:cubicBezTo>
                  <a:pt x="-52473" y="1882915"/>
                  <a:pt x="55650" y="1781504"/>
                  <a:pt x="0" y="1601404"/>
                </a:cubicBezTo>
                <a:cubicBezTo>
                  <a:pt x="-55650" y="1421304"/>
                  <a:pt x="36478" y="1233414"/>
                  <a:pt x="0" y="1093493"/>
                </a:cubicBezTo>
                <a:cubicBezTo>
                  <a:pt x="-36478" y="953572"/>
                  <a:pt x="56734" y="398587"/>
                  <a:pt x="0" y="89484"/>
                </a:cubicBezTo>
                <a:close/>
              </a:path>
              <a:path w="4207051" h="4313124" stroke="0" extrusionOk="0">
                <a:moveTo>
                  <a:pt x="0" y="89484"/>
                </a:moveTo>
                <a:cubicBezTo>
                  <a:pt x="-8538" y="34797"/>
                  <a:pt x="27506" y="4713"/>
                  <a:pt x="89484" y="0"/>
                </a:cubicBezTo>
                <a:cubicBezTo>
                  <a:pt x="249773" y="-58856"/>
                  <a:pt x="510108" y="2936"/>
                  <a:pt x="745486" y="0"/>
                </a:cubicBezTo>
                <a:cubicBezTo>
                  <a:pt x="980864" y="-2936"/>
                  <a:pt x="1164882" y="56502"/>
                  <a:pt x="1280646" y="0"/>
                </a:cubicBezTo>
                <a:cubicBezTo>
                  <a:pt x="1396410" y="-56502"/>
                  <a:pt x="1528461" y="53112"/>
                  <a:pt x="1775524" y="0"/>
                </a:cubicBezTo>
                <a:cubicBezTo>
                  <a:pt x="2022587" y="-53112"/>
                  <a:pt x="2156971" y="68843"/>
                  <a:pt x="2391246" y="0"/>
                </a:cubicBezTo>
                <a:cubicBezTo>
                  <a:pt x="2625521" y="-68843"/>
                  <a:pt x="2769021" y="27966"/>
                  <a:pt x="2926405" y="0"/>
                </a:cubicBezTo>
                <a:cubicBezTo>
                  <a:pt x="3083789" y="-27966"/>
                  <a:pt x="3308363" y="3113"/>
                  <a:pt x="3582407" y="0"/>
                </a:cubicBezTo>
                <a:cubicBezTo>
                  <a:pt x="3856451" y="-3113"/>
                  <a:pt x="3880850" y="43314"/>
                  <a:pt x="4117567" y="0"/>
                </a:cubicBezTo>
                <a:cubicBezTo>
                  <a:pt x="4161146" y="9665"/>
                  <a:pt x="4203361" y="35783"/>
                  <a:pt x="4207051" y="89484"/>
                </a:cubicBezTo>
                <a:cubicBezTo>
                  <a:pt x="4243593" y="209158"/>
                  <a:pt x="4178699" y="369492"/>
                  <a:pt x="4207051" y="597395"/>
                </a:cubicBezTo>
                <a:cubicBezTo>
                  <a:pt x="4235403" y="825298"/>
                  <a:pt x="4199902" y="967565"/>
                  <a:pt x="4207051" y="1187988"/>
                </a:cubicBezTo>
                <a:cubicBezTo>
                  <a:pt x="4214200" y="1408411"/>
                  <a:pt x="4146033" y="1524758"/>
                  <a:pt x="4207051" y="1737240"/>
                </a:cubicBezTo>
                <a:cubicBezTo>
                  <a:pt x="4268069" y="1949722"/>
                  <a:pt x="4202139" y="2137787"/>
                  <a:pt x="4207051" y="2410517"/>
                </a:cubicBezTo>
                <a:cubicBezTo>
                  <a:pt x="4211963" y="2683247"/>
                  <a:pt x="4195220" y="2874237"/>
                  <a:pt x="4207051" y="3083794"/>
                </a:cubicBezTo>
                <a:cubicBezTo>
                  <a:pt x="4218882" y="3293351"/>
                  <a:pt x="4150070" y="3427878"/>
                  <a:pt x="4207051" y="3591705"/>
                </a:cubicBezTo>
                <a:cubicBezTo>
                  <a:pt x="4264032" y="3755532"/>
                  <a:pt x="4197369" y="3916578"/>
                  <a:pt x="4207051" y="4223640"/>
                </a:cubicBezTo>
                <a:cubicBezTo>
                  <a:pt x="4200599" y="4259908"/>
                  <a:pt x="4167583" y="4305075"/>
                  <a:pt x="4117567" y="4313124"/>
                </a:cubicBezTo>
                <a:cubicBezTo>
                  <a:pt x="3958096" y="4378342"/>
                  <a:pt x="3680986" y="4277190"/>
                  <a:pt x="3501846" y="4313124"/>
                </a:cubicBezTo>
                <a:cubicBezTo>
                  <a:pt x="3322706" y="4349058"/>
                  <a:pt x="3180954" y="4268278"/>
                  <a:pt x="3006967" y="4313124"/>
                </a:cubicBezTo>
                <a:cubicBezTo>
                  <a:pt x="2832980" y="4357970"/>
                  <a:pt x="2597118" y="4283793"/>
                  <a:pt x="2350965" y="4313124"/>
                </a:cubicBezTo>
                <a:cubicBezTo>
                  <a:pt x="2104812" y="4342455"/>
                  <a:pt x="1956194" y="4259536"/>
                  <a:pt x="1775524" y="4313124"/>
                </a:cubicBezTo>
                <a:cubicBezTo>
                  <a:pt x="1594854" y="4366712"/>
                  <a:pt x="1503460" y="4312058"/>
                  <a:pt x="1280646" y="4313124"/>
                </a:cubicBezTo>
                <a:cubicBezTo>
                  <a:pt x="1057832" y="4314190"/>
                  <a:pt x="899524" y="4261642"/>
                  <a:pt x="705205" y="4313124"/>
                </a:cubicBezTo>
                <a:cubicBezTo>
                  <a:pt x="510886" y="4364606"/>
                  <a:pt x="300665" y="4266898"/>
                  <a:pt x="89484" y="4313124"/>
                </a:cubicBezTo>
                <a:cubicBezTo>
                  <a:pt x="41118" y="4309880"/>
                  <a:pt x="3956" y="4277339"/>
                  <a:pt x="0" y="4223640"/>
                </a:cubicBezTo>
                <a:cubicBezTo>
                  <a:pt x="-42679" y="3911470"/>
                  <a:pt x="29980" y="3800886"/>
                  <a:pt x="0" y="3550363"/>
                </a:cubicBezTo>
                <a:cubicBezTo>
                  <a:pt x="-29980" y="3299840"/>
                  <a:pt x="72310" y="3140067"/>
                  <a:pt x="0" y="2918428"/>
                </a:cubicBezTo>
                <a:cubicBezTo>
                  <a:pt x="-72310" y="2696789"/>
                  <a:pt x="39043" y="2516236"/>
                  <a:pt x="0" y="2410517"/>
                </a:cubicBezTo>
                <a:cubicBezTo>
                  <a:pt x="-39043" y="2304798"/>
                  <a:pt x="66263" y="2076588"/>
                  <a:pt x="0" y="1778582"/>
                </a:cubicBezTo>
                <a:cubicBezTo>
                  <a:pt x="-66263" y="1480576"/>
                  <a:pt x="23334" y="1424464"/>
                  <a:pt x="0" y="1312013"/>
                </a:cubicBezTo>
                <a:cubicBezTo>
                  <a:pt x="-23334" y="1199562"/>
                  <a:pt x="44642" y="986845"/>
                  <a:pt x="0" y="680078"/>
                </a:cubicBezTo>
                <a:cubicBezTo>
                  <a:pt x="-44642" y="373312"/>
                  <a:pt x="13756" y="313930"/>
                  <a:pt x="0" y="89484"/>
                </a:cubicBezTo>
                <a:close/>
              </a:path>
            </a:pathLst>
          </a:custGeom>
          <a:solidFill>
            <a:schemeClr val="accent1">
              <a:lumMod val="60000"/>
              <a:lumOff val="40000"/>
            </a:schemeClr>
          </a:solidFill>
          <a:ln w="19050">
            <a:solidFill>
              <a:schemeClr val="tx1"/>
            </a:solidFill>
            <a:extLst>
              <a:ext uri="{C807C97D-BFC1-408E-A445-0C87EB9F89A2}">
                <ask:lineSketchStyleProps xmlns:ask="http://schemas.microsoft.com/office/drawing/2018/sketchyshapes" sd="1219033472">
                  <a:prstGeom prst="roundRect">
                    <a:avLst>
                      <a:gd name="adj" fmla="val 2127"/>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CE39C0FE-54AA-19F9-F726-43DB0C5E904E}"/>
              </a:ext>
            </a:extLst>
          </p:cNvPr>
          <p:cNvSpPr/>
          <p:nvPr/>
        </p:nvSpPr>
        <p:spPr>
          <a:xfrm>
            <a:off x="1522419" y="1436474"/>
            <a:ext cx="4332444" cy="4029836"/>
          </a:xfrm>
          <a:prstGeom prst="roundRect">
            <a:avLst>
              <a:gd name="adj" fmla="val 2127"/>
            </a:avLst>
          </a:prstGeom>
          <a:solidFill>
            <a:srgbClr val="FFFFFF"/>
          </a:solidFill>
          <a:ln w="19050">
            <a:solidFill>
              <a:schemeClr val="tx1"/>
            </a:solidFill>
            <a:extLst>
              <a:ext uri="{C807C97D-BFC1-408E-A445-0C87EB9F89A2}">
                <ask:lineSketchStyleProps xmlns:ask="http://schemas.microsoft.com/office/drawing/2018/sketchyshapes" sd="3980089859">
                  <a:custGeom>
                    <a:avLst/>
                    <a:gdLst>
                      <a:gd name="connsiteX0" fmla="*/ 0 w 4332444"/>
                      <a:gd name="connsiteY0" fmla="*/ 85715 h 4029836"/>
                      <a:gd name="connsiteX1" fmla="*/ 85715 w 4332444"/>
                      <a:gd name="connsiteY1" fmla="*/ 0 h 4029836"/>
                      <a:gd name="connsiteX2" fmla="*/ 596925 w 4332444"/>
                      <a:gd name="connsiteY2" fmla="*/ 0 h 4029836"/>
                      <a:gd name="connsiteX3" fmla="*/ 1274576 w 4332444"/>
                      <a:gd name="connsiteY3" fmla="*/ 0 h 4029836"/>
                      <a:gd name="connsiteX4" fmla="*/ 1827397 w 4332444"/>
                      <a:gd name="connsiteY4" fmla="*/ 0 h 4029836"/>
                      <a:gd name="connsiteX5" fmla="*/ 2296997 w 4332444"/>
                      <a:gd name="connsiteY5" fmla="*/ 0 h 4029836"/>
                      <a:gd name="connsiteX6" fmla="*/ 2891427 w 4332444"/>
                      <a:gd name="connsiteY6" fmla="*/ 0 h 4029836"/>
                      <a:gd name="connsiteX7" fmla="*/ 3527468 w 4332444"/>
                      <a:gd name="connsiteY7" fmla="*/ 0 h 4029836"/>
                      <a:gd name="connsiteX8" fmla="*/ 4246729 w 4332444"/>
                      <a:gd name="connsiteY8" fmla="*/ 0 h 4029836"/>
                      <a:gd name="connsiteX9" fmla="*/ 4332444 w 4332444"/>
                      <a:gd name="connsiteY9" fmla="*/ 85715 h 4029836"/>
                      <a:gd name="connsiteX10" fmla="*/ 4332444 w 4332444"/>
                      <a:gd name="connsiteY10" fmla="*/ 559748 h 4029836"/>
                      <a:gd name="connsiteX11" fmla="*/ 4332444 w 4332444"/>
                      <a:gd name="connsiteY11" fmla="*/ 1110949 h 4029836"/>
                      <a:gd name="connsiteX12" fmla="*/ 4332444 w 4332444"/>
                      <a:gd name="connsiteY12" fmla="*/ 1662149 h 4029836"/>
                      <a:gd name="connsiteX13" fmla="*/ 4332444 w 4332444"/>
                      <a:gd name="connsiteY13" fmla="*/ 2097598 h 4029836"/>
                      <a:gd name="connsiteX14" fmla="*/ 4332444 w 4332444"/>
                      <a:gd name="connsiteY14" fmla="*/ 2648799 h 4029836"/>
                      <a:gd name="connsiteX15" fmla="*/ 4332444 w 4332444"/>
                      <a:gd name="connsiteY15" fmla="*/ 3161416 h 4029836"/>
                      <a:gd name="connsiteX16" fmla="*/ 4332444 w 4332444"/>
                      <a:gd name="connsiteY16" fmla="*/ 3944121 h 4029836"/>
                      <a:gd name="connsiteX17" fmla="*/ 4246729 w 4332444"/>
                      <a:gd name="connsiteY17" fmla="*/ 4029836 h 4029836"/>
                      <a:gd name="connsiteX18" fmla="*/ 3777129 w 4332444"/>
                      <a:gd name="connsiteY18" fmla="*/ 4029836 h 4029836"/>
                      <a:gd name="connsiteX19" fmla="*/ 3182698 w 4332444"/>
                      <a:gd name="connsiteY19" fmla="*/ 4029836 h 4029836"/>
                      <a:gd name="connsiteX20" fmla="*/ 2713098 w 4332444"/>
                      <a:gd name="connsiteY20" fmla="*/ 4029836 h 4029836"/>
                      <a:gd name="connsiteX21" fmla="*/ 2160278 w 4332444"/>
                      <a:gd name="connsiteY21" fmla="*/ 4029836 h 4029836"/>
                      <a:gd name="connsiteX22" fmla="*/ 1649067 w 4332444"/>
                      <a:gd name="connsiteY22" fmla="*/ 4029836 h 4029836"/>
                      <a:gd name="connsiteX23" fmla="*/ 1179467 w 4332444"/>
                      <a:gd name="connsiteY23" fmla="*/ 4029836 h 4029836"/>
                      <a:gd name="connsiteX24" fmla="*/ 85715 w 4332444"/>
                      <a:gd name="connsiteY24" fmla="*/ 4029836 h 4029836"/>
                      <a:gd name="connsiteX25" fmla="*/ 0 w 4332444"/>
                      <a:gd name="connsiteY25" fmla="*/ 3944121 h 4029836"/>
                      <a:gd name="connsiteX26" fmla="*/ 0 w 4332444"/>
                      <a:gd name="connsiteY26" fmla="*/ 3508672 h 4029836"/>
                      <a:gd name="connsiteX27" fmla="*/ 0 w 4332444"/>
                      <a:gd name="connsiteY27" fmla="*/ 2918887 h 4029836"/>
                      <a:gd name="connsiteX28" fmla="*/ 0 w 4332444"/>
                      <a:gd name="connsiteY28" fmla="*/ 2483439 h 4029836"/>
                      <a:gd name="connsiteX29" fmla="*/ 0 w 4332444"/>
                      <a:gd name="connsiteY29" fmla="*/ 1855070 h 4029836"/>
                      <a:gd name="connsiteX30" fmla="*/ 0 w 4332444"/>
                      <a:gd name="connsiteY30" fmla="*/ 1342453 h 4029836"/>
                      <a:gd name="connsiteX31" fmla="*/ 0 w 4332444"/>
                      <a:gd name="connsiteY31" fmla="*/ 907004 h 4029836"/>
                      <a:gd name="connsiteX32" fmla="*/ 0 w 4332444"/>
                      <a:gd name="connsiteY32" fmla="*/ 85715 h 402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32444" h="4029836" fill="none" extrusionOk="0">
                        <a:moveTo>
                          <a:pt x="0" y="85715"/>
                        </a:moveTo>
                        <a:cubicBezTo>
                          <a:pt x="7291" y="46772"/>
                          <a:pt x="40801" y="374"/>
                          <a:pt x="85715" y="0"/>
                        </a:cubicBezTo>
                        <a:cubicBezTo>
                          <a:pt x="227177" y="-34432"/>
                          <a:pt x="400220" y="14030"/>
                          <a:pt x="596925" y="0"/>
                        </a:cubicBezTo>
                        <a:cubicBezTo>
                          <a:pt x="793630" y="-14030"/>
                          <a:pt x="1075474" y="11624"/>
                          <a:pt x="1274576" y="0"/>
                        </a:cubicBezTo>
                        <a:cubicBezTo>
                          <a:pt x="1473678" y="-11624"/>
                          <a:pt x="1691211" y="44916"/>
                          <a:pt x="1827397" y="0"/>
                        </a:cubicBezTo>
                        <a:cubicBezTo>
                          <a:pt x="1963583" y="-44916"/>
                          <a:pt x="2132856" y="2741"/>
                          <a:pt x="2296997" y="0"/>
                        </a:cubicBezTo>
                        <a:cubicBezTo>
                          <a:pt x="2461138" y="-2741"/>
                          <a:pt x="2673241" y="67544"/>
                          <a:pt x="2891427" y="0"/>
                        </a:cubicBezTo>
                        <a:cubicBezTo>
                          <a:pt x="3109613" y="-67544"/>
                          <a:pt x="3306954" y="19152"/>
                          <a:pt x="3527468" y="0"/>
                        </a:cubicBezTo>
                        <a:cubicBezTo>
                          <a:pt x="3747982" y="-19152"/>
                          <a:pt x="3943279" y="35829"/>
                          <a:pt x="4246729" y="0"/>
                        </a:cubicBezTo>
                        <a:cubicBezTo>
                          <a:pt x="4295565" y="8213"/>
                          <a:pt x="4332748" y="40422"/>
                          <a:pt x="4332444" y="85715"/>
                        </a:cubicBezTo>
                        <a:cubicBezTo>
                          <a:pt x="4353974" y="274023"/>
                          <a:pt x="4331034" y="427675"/>
                          <a:pt x="4332444" y="559748"/>
                        </a:cubicBezTo>
                        <a:cubicBezTo>
                          <a:pt x="4333854" y="691821"/>
                          <a:pt x="4297371" y="866024"/>
                          <a:pt x="4332444" y="1110949"/>
                        </a:cubicBezTo>
                        <a:cubicBezTo>
                          <a:pt x="4367517" y="1355874"/>
                          <a:pt x="4269191" y="1404959"/>
                          <a:pt x="4332444" y="1662149"/>
                        </a:cubicBezTo>
                        <a:cubicBezTo>
                          <a:pt x="4395697" y="1919339"/>
                          <a:pt x="4286164" y="1988095"/>
                          <a:pt x="4332444" y="2097598"/>
                        </a:cubicBezTo>
                        <a:cubicBezTo>
                          <a:pt x="4378724" y="2207101"/>
                          <a:pt x="4275760" y="2467205"/>
                          <a:pt x="4332444" y="2648799"/>
                        </a:cubicBezTo>
                        <a:cubicBezTo>
                          <a:pt x="4389128" y="2830393"/>
                          <a:pt x="4287207" y="2989637"/>
                          <a:pt x="4332444" y="3161416"/>
                        </a:cubicBezTo>
                        <a:cubicBezTo>
                          <a:pt x="4377681" y="3333195"/>
                          <a:pt x="4277444" y="3752885"/>
                          <a:pt x="4332444" y="3944121"/>
                        </a:cubicBezTo>
                        <a:cubicBezTo>
                          <a:pt x="4319386" y="3987866"/>
                          <a:pt x="4288819" y="4027404"/>
                          <a:pt x="4246729" y="4029836"/>
                        </a:cubicBezTo>
                        <a:cubicBezTo>
                          <a:pt x="4109360" y="4056740"/>
                          <a:pt x="3891628" y="4008517"/>
                          <a:pt x="3777129" y="4029836"/>
                        </a:cubicBezTo>
                        <a:cubicBezTo>
                          <a:pt x="3662630" y="4051155"/>
                          <a:pt x="3408609" y="3990360"/>
                          <a:pt x="3182698" y="4029836"/>
                        </a:cubicBezTo>
                        <a:cubicBezTo>
                          <a:pt x="2956787" y="4069312"/>
                          <a:pt x="2933803" y="4006978"/>
                          <a:pt x="2713098" y="4029836"/>
                        </a:cubicBezTo>
                        <a:cubicBezTo>
                          <a:pt x="2492393" y="4052694"/>
                          <a:pt x="2313255" y="4016677"/>
                          <a:pt x="2160278" y="4029836"/>
                        </a:cubicBezTo>
                        <a:cubicBezTo>
                          <a:pt x="2007301" y="4042995"/>
                          <a:pt x="1755323" y="3972413"/>
                          <a:pt x="1649067" y="4029836"/>
                        </a:cubicBezTo>
                        <a:cubicBezTo>
                          <a:pt x="1542811" y="4087259"/>
                          <a:pt x="1327751" y="3989726"/>
                          <a:pt x="1179467" y="4029836"/>
                        </a:cubicBezTo>
                        <a:cubicBezTo>
                          <a:pt x="1031183" y="4069946"/>
                          <a:pt x="435758" y="4014254"/>
                          <a:pt x="85715" y="4029836"/>
                        </a:cubicBezTo>
                        <a:cubicBezTo>
                          <a:pt x="48139" y="4037691"/>
                          <a:pt x="5165" y="3983705"/>
                          <a:pt x="0" y="3944121"/>
                        </a:cubicBezTo>
                        <a:cubicBezTo>
                          <a:pt x="-49540" y="3831531"/>
                          <a:pt x="40249" y="3704238"/>
                          <a:pt x="0" y="3508672"/>
                        </a:cubicBezTo>
                        <a:cubicBezTo>
                          <a:pt x="-40249" y="3313106"/>
                          <a:pt x="42744" y="3103788"/>
                          <a:pt x="0" y="2918887"/>
                        </a:cubicBezTo>
                        <a:cubicBezTo>
                          <a:pt x="-42744" y="2733987"/>
                          <a:pt x="35236" y="2673135"/>
                          <a:pt x="0" y="2483439"/>
                        </a:cubicBezTo>
                        <a:cubicBezTo>
                          <a:pt x="-35236" y="2293743"/>
                          <a:pt x="17945" y="2028323"/>
                          <a:pt x="0" y="1855070"/>
                        </a:cubicBezTo>
                        <a:cubicBezTo>
                          <a:pt x="-17945" y="1681817"/>
                          <a:pt x="44625" y="1531141"/>
                          <a:pt x="0" y="1342453"/>
                        </a:cubicBezTo>
                        <a:cubicBezTo>
                          <a:pt x="-44625" y="1153765"/>
                          <a:pt x="51498" y="1109798"/>
                          <a:pt x="0" y="907004"/>
                        </a:cubicBezTo>
                        <a:cubicBezTo>
                          <a:pt x="-51498" y="704210"/>
                          <a:pt x="94107" y="441113"/>
                          <a:pt x="0" y="85715"/>
                        </a:cubicBezTo>
                        <a:close/>
                      </a:path>
                      <a:path w="4332444" h="4029836" stroke="0" extrusionOk="0">
                        <a:moveTo>
                          <a:pt x="0" y="85715"/>
                        </a:moveTo>
                        <a:cubicBezTo>
                          <a:pt x="268" y="34603"/>
                          <a:pt x="45529" y="2419"/>
                          <a:pt x="85715" y="0"/>
                        </a:cubicBezTo>
                        <a:cubicBezTo>
                          <a:pt x="275827" y="-44011"/>
                          <a:pt x="525348" y="17695"/>
                          <a:pt x="638535" y="0"/>
                        </a:cubicBezTo>
                        <a:cubicBezTo>
                          <a:pt x="751722" y="-17695"/>
                          <a:pt x="961428" y="60426"/>
                          <a:pt x="1232966" y="0"/>
                        </a:cubicBezTo>
                        <a:cubicBezTo>
                          <a:pt x="1504504" y="-60426"/>
                          <a:pt x="1721666" y="63483"/>
                          <a:pt x="1910617" y="0"/>
                        </a:cubicBezTo>
                        <a:cubicBezTo>
                          <a:pt x="2099568" y="-63483"/>
                          <a:pt x="2207110" y="34127"/>
                          <a:pt x="2380217" y="0"/>
                        </a:cubicBezTo>
                        <a:cubicBezTo>
                          <a:pt x="2553324" y="-34127"/>
                          <a:pt x="2674366" y="10136"/>
                          <a:pt x="2933037" y="0"/>
                        </a:cubicBezTo>
                        <a:cubicBezTo>
                          <a:pt x="3191708" y="-10136"/>
                          <a:pt x="3263250" y="69492"/>
                          <a:pt x="3569078" y="0"/>
                        </a:cubicBezTo>
                        <a:cubicBezTo>
                          <a:pt x="3874906" y="-69492"/>
                          <a:pt x="4098366" y="7830"/>
                          <a:pt x="4246729" y="0"/>
                        </a:cubicBezTo>
                        <a:cubicBezTo>
                          <a:pt x="4295769" y="-7088"/>
                          <a:pt x="4334993" y="31533"/>
                          <a:pt x="4332444" y="85715"/>
                        </a:cubicBezTo>
                        <a:cubicBezTo>
                          <a:pt x="4340703" y="275444"/>
                          <a:pt x="4275242" y="495357"/>
                          <a:pt x="4332444" y="598332"/>
                        </a:cubicBezTo>
                        <a:cubicBezTo>
                          <a:pt x="4389646" y="701307"/>
                          <a:pt x="4301923" y="948578"/>
                          <a:pt x="4332444" y="1072365"/>
                        </a:cubicBezTo>
                        <a:cubicBezTo>
                          <a:pt x="4362965" y="1196152"/>
                          <a:pt x="4298324" y="1316310"/>
                          <a:pt x="4332444" y="1507813"/>
                        </a:cubicBezTo>
                        <a:cubicBezTo>
                          <a:pt x="4366564" y="1699316"/>
                          <a:pt x="4321479" y="1810717"/>
                          <a:pt x="4332444" y="1981846"/>
                        </a:cubicBezTo>
                        <a:cubicBezTo>
                          <a:pt x="4343409" y="2152975"/>
                          <a:pt x="4294429" y="2321138"/>
                          <a:pt x="4332444" y="2417295"/>
                        </a:cubicBezTo>
                        <a:cubicBezTo>
                          <a:pt x="4370459" y="2513452"/>
                          <a:pt x="4320656" y="2726585"/>
                          <a:pt x="4332444" y="2852743"/>
                        </a:cubicBezTo>
                        <a:cubicBezTo>
                          <a:pt x="4344232" y="2978901"/>
                          <a:pt x="4289634" y="3272788"/>
                          <a:pt x="4332444" y="3403944"/>
                        </a:cubicBezTo>
                        <a:cubicBezTo>
                          <a:pt x="4375254" y="3535100"/>
                          <a:pt x="4324607" y="3772042"/>
                          <a:pt x="4332444" y="3944121"/>
                        </a:cubicBezTo>
                        <a:cubicBezTo>
                          <a:pt x="4319677" y="3993409"/>
                          <a:pt x="4294651" y="4019274"/>
                          <a:pt x="4246729" y="4029836"/>
                        </a:cubicBezTo>
                        <a:cubicBezTo>
                          <a:pt x="4034044" y="4034627"/>
                          <a:pt x="3899691" y="3977500"/>
                          <a:pt x="3569078" y="4029836"/>
                        </a:cubicBezTo>
                        <a:cubicBezTo>
                          <a:pt x="3238465" y="4082172"/>
                          <a:pt x="3184055" y="3965026"/>
                          <a:pt x="2933037" y="4029836"/>
                        </a:cubicBezTo>
                        <a:cubicBezTo>
                          <a:pt x="2682019" y="4094646"/>
                          <a:pt x="2485739" y="3992640"/>
                          <a:pt x="2296997" y="4029836"/>
                        </a:cubicBezTo>
                        <a:cubicBezTo>
                          <a:pt x="2108255" y="4067032"/>
                          <a:pt x="1925386" y="4024550"/>
                          <a:pt x="1827397" y="4029836"/>
                        </a:cubicBezTo>
                        <a:cubicBezTo>
                          <a:pt x="1729408" y="4035122"/>
                          <a:pt x="1534338" y="4025782"/>
                          <a:pt x="1274576" y="4029836"/>
                        </a:cubicBezTo>
                        <a:cubicBezTo>
                          <a:pt x="1014814" y="4033890"/>
                          <a:pt x="969555" y="4018389"/>
                          <a:pt x="804976" y="4029836"/>
                        </a:cubicBezTo>
                        <a:cubicBezTo>
                          <a:pt x="640397" y="4041283"/>
                          <a:pt x="298997" y="3993692"/>
                          <a:pt x="85715" y="4029836"/>
                        </a:cubicBezTo>
                        <a:cubicBezTo>
                          <a:pt x="43303" y="4028141"/>
                          <a:pt x="-1828" y="3984329"/>
                          <a:pt x="0" y="3944121"/>
                        </a:cubicBezTo>
                        <a:cubicBezTo>
                          <a:pt x="-26549" y="3657199"/>
                          <a:pt x="35174" y="3598964"/>
                          <a:pt x="0" y="3354336"/>
                        </a:cubicBezTo>
                        <a:cubicBezTo>
                          <a:pt x="-35174" y="3109709"/>
                          <a:pt x="65014" y="2910342"/>
                          <a:pt x="0" y="2725967"/>
                        </a:cubicBezTo>
                        <a:cubicBezTo>
                          <a:pt x="-65014" y="2541592"/>
                          <a:pt x="66137" y="2344853"/>
                          <a:pt x="0" y="2136182"/>
                        </a:cubicBezTo>
                        <a:cubicBezTo>
                          <a:pt x="-66137" y="1927511"/>
                          <a:pt x="30065" y="1886446"/>
                          <a:pt x="0" y="1662149"/>
                        </a:cubicBezTo>
                        <a:cubicBezTo>
                          <a:pt x="-30065" y="1437852"/>
                          <a:pt x="70048" y="1241808"/>
                          <a:pt x="0" y="1072365"/>
                        </a:cubicBezTo>
                        <a:cubicBezTo>
                          <a:pt x="-70048" y="902922"/>
                          <a:pt x="91607" y="537522"/>
                          <a:pt x="0" y="85715"/>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a:extLst>
              <a:ext uri="{FF2B5EF4-FFF2-40B4-BE49-F238E27FC236}">
                <a16:creationId xmlns:a16="http://schemas.microsoft.com/office/drawing/2014/main" id="{DA81B7DD-79E1-8CB0-FC7F-1399E6CAAF4C}"/>
              </a:ext>
            </a:extLst>
          </p:cNvPr>
          <p:cNvGrpSpPr/>
          <p:nvPr/>
        </p:nvGrpSpPr>
        <p:grpSpPr>
          <a:xfrm>
            <a:off x="6113243" y="1210485"/>
            <a:ext cx="4981477" cy="2187705"/>
            <a:chOff x="6113243" y="1210485"/>
            <a:chExt cx="4981477" cy="2187705"/>
          </a:xfrm>
        </p:grpSpPr>
        <p:sp>
          <p:nvSpPr>
            <p:cNvPr id="13" name="矩形: 圆角 12">
              <a:extLst>
                <a:ext uri="{FF2B5EF4-FFF2-40B4-BE49-F238E27FC236}">
                  <a16:creationId xmlns:a16="http://schemas.microsoft.com/office/drawing/2014/main" id="{4F3A9CAC-53EB-BECF-0B1B-25AA6F936A0C}"/>
                </a:ext>
              </a:extLst>
            </p:cNvPr>
            <p:cNvSpPr/>
            <p:nvPr/>
          </p:nvSpPr>
          <p:spPr>
            <a:xfrm>
              <a:off x="6113243" y="1524025"/>
              <a:ext cx="4981477" cy="1737836"/>
            </a:xfrm>
            <a:prstGeom prst="roundRect">
              <a:avLst>
                <a:gd name="adj" fmla="val 2127"/>
              </a:avLst>
            </a:prstGeom>
            <a:solidFill>
              <a:schemeClr val="accent1"/>
            </a:solidFill>
            <a:ln w="28575">
              <a:solidFill>
                <a:schemeClr val="tx1"/>
              </a:solidFill>
              <a:extLst>
                <a:ext uri="{C807C97D-BFC1-408E-A445-0C87EB9F89A2}">
                  <ask:lineSketchStyleProps xmlns:ask="http://schemas.microsoft.com/office/drawing/2018/sketchyshapes" sd="3980089859">
                    <a:custGeom>
                      <a:avLst/>
                      <a:gdLst>
                        <a:gd name="connsiteX0" fmla="*/ 0 w 4981477"/>
                        <a:gd name="connsiteY0" fmla="*/ 36964 h 1737836"/>
                        <a:gd name="connsiteX1" fmla="*/ 36964 w 4981477"/>
                        <a:gd name="connsiteY1" fmla="*/ 0 h 1737836"/>
                        <a:gd name="connsiteX2" fmla="*/ 601332 w 4981477"/>
                        <a:gd name="connsiteY2" fmla="*/ 0 h 1737836"/>
                        <a:gd name="connsiteX3" fmla="*/ 1116625 w 4981477"/>
                        <a:gd name="connsiteY3" fmla="*/ 0 h 1737836"/>
                        <a:gd name="connsiteX4" fmla="*/ 1779144 w 4981477"/>
                        <a:gd name="connsiteY4" fmla="*/ 0 h 1737836"/>
                        <a:gd name="connsiteX5" fmla="*/ 2392588 w 4981477"/>
                        <a:gd name="connsiteY5" fmla="*/ 0 h 1737836"/>
                        <a:gd name="connsiteX6" fmla="*/ 2956956 w 4981477"/>
                        <a:gd name="connsiteY6" fmla="*/ 0 h 1737836"/>
                        <a:gd name="connsiteX7" fmla="*/ 3472248 w 4981477"/>
                        <a:gd name="connsiteY7" fmla="*/ 0 h 1737836"/>
                        <a:gd name="connsiteX8" fmla="*/ 3987541 w 4981477"/>
                        <a:gd name="connsiteY8" fmla="*/ 0 h 1737836"/>
                        <a:gd name="connsiteX9" fmla="*/ 4944513 w 4981477"/>
                        <a:gd name="connsiteY9" fmla="*/ 0 h 1737836"/>
                        <a:gd name="connsiteX10" fmla="*/ 4981477 w 4981477"/>
                        <a:gd name="connsiteY10" fmla="*/ 36964 h 1737836"/>
                        <a:gd name="connsiteX11" fmla="*/ 4981477 w 4981477"/>
                        <a:gd name="connsiteY11" fmla="*/ 574961 h 1737836"/>
                        <a:gd name="connsiteX12" fmla="*/ 4981477 w 4981477"/>
                        <a:gd name="connsiteY12" fmla="*/ 1146236 h 1737836"/>
                        <a:gd name="connsiteX13" fmla="*/ 4981477 w 4981477"/>
                        <a:gd name="connsiteY13" fmla="*/ 1700872 h 1737836"/>
                        <a:gd name="connsiteX14" fmla="*/ 4944513 w 4981477"/>
                        <a:gd name="connsiteY14" fmla="*/ 1737836 h 1737836"/>
                        <a:gd name="connsiteX15" fmla="*/ 4429220 w 4981477"/>
                        <a:gd name="connsiteY15" fmla="*/ 1737836 h 1737836"/>
                        <a:gd name="connsiteX16" fmla="*/ 3815777 w 4981477"/>
                        <a:gd name="connsiteY16" fmla="*/ 1737836 h 1737836"/>
                        <a:gd name="connsiteX17" fmla="*/ 3202333 w 4981477"/>
                        <a:gd name="connsiteY17" fmla="*/ 1737836 h 1737836"/>
                        <a:gd name="connsiteX18" fmla="*/ 2736116 w 4981477"/>
                        <a:gd name="connsiteY18" fmla="*/ 1737836 h 1737836"/>
                        <a:gd name="connsiteX19" fmla="*/ 2122672 w 4981477"/>
                        <a:gd name="connsiteY19" fmla="*/ 1737836 h 1737836"/>
                        <a:gd name="connsiteX20" fmla="*/ 1558304 w 4981477"/>
                        <a:gd name="connsiteY20" fmla="*/ 1737836 h 1737836"/>
                        <a:gd name="connsiteX21" fmla="*/ 846710 w 4981477"/>
                        <a:gd name="connsiteY21" fmla="*/ 1737836 h 1737836"/>
                        <a:gd name="connsiteX22" fmla="*/ 36964 w 4981477"/>
                        <a:gd name="connsiteY22" fmla="*/ 1737836 h 1737836"/>
                        <a:gd name="connsiteX23" fmla="*/ 0 w 4981477"/>
                        <a:gd name="connsiteY23" fmla="*/ 1700872 h 1737836"/>
                        <a:gd name="connsiteX24" fmla="*/ 0 w 4981477"/>
                        <a:gd name="connsiteY24" fmla="*/ 1146236 h 1737836"/>
                        <a:gd name="connsiteX25" fmla="*/ 0 w 4981477"/>
                        <a:gd name="connsiteY25" fmla="*/ 641517 h 1737836"/>
                        <a:gd name="connsiteX26" fmla="*/ 0 w 4981477"/>
                        <a:gd name="connsiteY26" fmla="*/ 36964 h 173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81477" h="1737836" fill="none" extrusionOk="0">
                          <a:moveTo>
                            <a:pt x="0" y="36964"/>
                          </a:moveTo>
                          <a:cubicBezTo>
                            <a:pt x="-1142" y="16006"/>
                            <a:pt x="12685" y="170"/>
                            <a:pt x="36964" y="0"/>
                          </a:cubicBezTo>
                          <a:cubicBezTo>
                            <a:pt x="201695" y="-19869"/>
                            <a:pt x="472217" y="317"/>
                            <a:pt x="601332" y="0"/>
                          </a:cubicBezTo>
                          <a:cubicBezTo>
                            <a:pt x="730447" y="-317"/>
                            <a:pt x="954606" y="-1280"/>
                            <a:pt x="1116625" y="0"/>
                          </a:cubicBezTo>
                          <a:cubicBezTo>
                            <a:pt x="1278644" y="1280"/>
                            <a:pt x="1586831" y="4693"/>
                            <a:pt x="1779144" y="0"/>
                          </a:cubicBezTo>
                          <a:cubicBezTo>
                            <a:pt x="1971457" y="-4693"/>
                            <a:pt x="2157239" y="8454"/>
                            <a:pt x="2392588" y="0"/>
                          </a:cubicBezTo>
                          <a:cubicBezTo>
                            <a:pt x="2627937" y="-8454"/>
                            <a:pt x="2677857" y="-1010"/>
                            <a:pt x="2956956" y="0"/>
                          </a:cubicBezTo>
                          <a:cubicBezTo>
                            <a:pt x="3236055" y="1010"/>
                            <a:pt x="3284832" y="9159"/>
                            <a:pt x="3472248" y="0"/>
                          </a:cubicBezTo>
                          <a:cubicBezTo>
                            <a:pt x="3659664" y="-9159"/>
                            <a:pt x="3846057" y="-7746"/>
                            <a:pt x="3987541" y="0"/>
                          </a:cubicBezTo>
                          <a:cubicBezTo>
                            <a:pt x="4129025" y="7746"/>
                            <a:pt x="4648218" y="46370"/>
                            <a:pt x="4944513" y="0"/>
                          </a:cubicBezTo>
                          <a:cubicBezTo>
                            <a:pt x="4964333" y="-985"/>
                            <a:pt x="4982126" y="17812"/>
                            <a:pt x="4981477" y="36964"/>
                          </a:cubicBezTo>
                          <a:cubicBezTo>
                            <a:pt x="4965431" y="295031"/>
                            <a:pt x="4986298" y="463926"/>
                            <a:pt x="4981477" y="574961"/>
                          </a:cubicBezTo>
                          <a:cubicBezTo>
                            <a:pt x="4976656" y="685996"/>
                            <a:pt x="4976802" y="916300"/>
                            <a:pt x="4981477" y="1146236"/>
                          </a:cubicBezTo>
                          <a:cubicBezTo>
                            <a:pt x="4986152" y="1376173"/>
                            <a:pt x="4960887" y="1581005"/>
                            <a:pt x="4981477" y="1700872"/>
                          </a:cubicBezTo>
                          <a:cubicBezTo>
                            <a:pt x="4981698" y="1722502"/>
                            <a:pt x="4965028" y="1738511"/>
                            <a:pt x="4944513" y="1737836"/>
                          </a:cubicBezTo>
                          <a:cubicBezTo>
                            <a:pt x="4792342" y="1718760"/>
                            <a:pt x="4545397" y="1759015"/>
                            <a:pt x="4429220" y="1737836"/>
                          </a:cubicBezTo>
                          <a:cubicBezTo>
                            <a:pt x="4313043" y="1716657"/>
                            <a:pt x="3968294" y="1765800"/>
                            <a:pt x="3815777" y="1737836"/>
                          </a:cubicBezTo>
                          <a:cubicBezTo>
                            <a:pt x="3663260" y="1709872"/>
                            <a:pt x="3372395" y="1733663"/>
                            <a:pt x="3202333" y="1737836"/>
                          </a:cubicBezTo>
                          <a:cubicBezTo>
                            <a:pt x="3032271" y="1742009"/>
                            <a:pt x="2855176" y="1729678"/>
                            <a:pt x="2736116" y="1737836"/>
                          </a:cubicBezTo>
                          <a:cubicBezTo>
                            <a:pt x="2617056" y="1745994"/>
                            <a:pt x="2320569" y="1762938"/>
                            <a:pt x="2122672" y="1737836"/>
                          </a:cubicBezTo>
                          <a:cubicBezTo>
                            <a:pt x="1924775" y="1712734"/>
                            <a:pt x="1736028" y="1763955"/>
                            <a:pt x="1558304" y="1737836"/>
                          </a:cubicBezTo>
                          <a:cubicBezTo>
                            <a:pt x="1380580" y="1711717"/>
                            <a:pt x="1013976" y="1703576"/>
                            <a:pt x="846710" y="1737836"/>
                          </a:cubicBezTo>
                          <a:cubicBezTo>
                            <a:pt x="679444" y="1772096"/>
                            <a:pt x="312425" y="1699425"/>
                            <a:pt x="36964" y="1737836"/>
                          </a:cubicBezTo>
                          <a:cubicBezTo>
                            <a:pt x="16480" y="1734606"/>
                            <a:pt x="-785" y="1722668"/>
                            <a:pt x="0" y="1700872"/>
                          </a:cubicBezTo>
                          <a:cubicBezTo>
                            <a:pt x="-18222" y="1505778"/>
                            <a:pt x="3368" y="1388190"/>
                            <a:pt x="0" y="1146236"/>
                          </a:cubicBezTo>
                          <a:cubicBezTo>
                            <a:pt x="-3368" y="904282"/>
                            <a:pt x="-8792" y="780509"/>
                            <a:pt x="0" y="641517"/>
                          </a:cubicBezTo>
                          <a:cubicBezTo>
                            <a:pt x="8792" y="502525"/>
                            <a:pt x="22693" y="170976"/>
                            <a:pt x="0" y="36964"/>
                          </a:cubicBezTo>
                          <a:close/>
                        </a:path>
                        <a:path w="4981477" h="1737836" stroke="0" extrusionOk="0">
                          <a:moveTo>
                            <a:pt x="0" y="36964"/>
                          </a:moveTo>
                          <a:cubicBezTo>
                            <a:pt x="69" y="15571"/>
                            <a:pt x="17170" y="210"/>
                            <a:pt x="36964" y="0"/>
                          </a:cubicBezTo>
                          <a:cubicBezTo>
                            <a:pt x="304263" y="12797"/>
                            <a:pt x="392293" y="23275"/>
                            <a:pt x="601332" y="0"/>
                          </a:cubicBezTo>
                          <a:cubicBezTo>
                            <a:pt x="810371" y="-23275"/>
                            <a:pt x="1082150" y="16631"/>
                            <a:pt x="1214776" y="0"/>
                          </a:cubicBezTo>
                          <a:cubicBezTo>
                            <a:pt x="1347402" y="-16631"/>
                            <a:pt x="1572116" y="-18776"/>
                            <a:pt x="1926370" y="0"/>
                          </a:cubicBezTo>
                          <a:cubicBezTo>
                            <a:pt x="2280624" y="18776"/>
                            <a:pt x="2192854" y="-15361"/>
                            <a:pt x="2392588" y="0"/>
                          </a:cubicBezTo>
                          <a:cubicBezTo>
                            <a:pt x="2592322" y="15361"/>
                            <a:pt x="2838719" y="-16887"/>
                            <a:pt x="2956956" y="0"/>
                          </a:cubicBezTo>
                          <a:cubicBezTo>
                            <a:pt x="3075193" y="16887"/>
                            <a:pt x="3434127" y="-9624"/>
                            <a:pt x="3619475" y="0"/>
                          </a:cubicBezTo>
                          <a:cubicBezTo>
                            <a:pt x="3804823" y="9624"/>
                            <a:pt x="3957916" y="-6530"/>
                            <a:pt x="4085692" y="0"/>
                          </a:cubicBezTo>
                          <a:cubicBezTo>
                            <a:pt x="4213468" y="6530"/>
                            <a:pt x="4725566" y="-28384"/>
                            <a:pt x="4944513" y="0"/>
                          </a:cubicBezTo>
                          <a:cubicBezTo>
                            <a:pt x="4963877" y="-593"/>
                            <a:pt x="4982780" y="14964"/>
                            <a:pt x="4981477" y="36964"/>
                          </a:cubicBezTo>
                          <a:cubicBezTo>
                            <a:pt x="4969319" y="311076"/>
                            <a:pt x="4988398" y="434832"/>
                            <a:pt x="4981477" y="608239"/>
                          </a:cubicBezTo>
                          <a:cubicBezTo>
                            <a:pt x="4974556" y="781647"/>
                            <a:pt x="4994745" y="966125"/>
                            <a:pt x="4981477" y="1112958"/>
                          </a:cubicBezTo>
                          <a:cubicBezTo>
                            <a:pt x="4968209" y="1259791"/>
                            <a:pt x="4999196" y="1577483"/>
                            <a:pt x="4981477" y="1700872"/>
                          </a:cubicBezTo>
                          <a:cubicBezTo>
                            <a:pt x="4980613" y="1720455"/>
                            <a:pt x="4965772" y="1740609"/>
                            <a:pt x="4944513" y="1737836"/>
                          </a:cubicBezTo>
                          <a:cubicBezTo>
                            <a:pt x="4688580" y="1745124"/>
                            <a:pt x="4534766" y="1762177"/>
                            <a:pt x="4429220" y="1737836"/>
                          </a:cubicBezTo>
                          <a:cubicBezTo>
                            <a:pt x="4323674" y="1713495"/>
                            <a:pt x="3942363" y="1739293"/>
                            <a:pt x="3717626" y="1737836"/>
                          </a:cubicBezTo>
                          <a:cubicBezTo>
                            <a:pt x="3492889" y="1736379"/>
                            <a:pt x="3345371" y="1728520"/>
                            <a:pt x="3202333" y="1737836"/>
                          </a:cubicBezTo>
                          <a:cubicBezTo>
                            <a:pt x="3059295" y="1747152"/>
                            <a:pt x="2944785" y="1718226"/>
                            <a:pt x="2736116" y="1737836"/>
                          </a:cubicBezTo>
                          <a:cubicBezTo>
                            <a:pt x="2527447" y="1757446"/>
                            <a:pt x="2338345" y="1740399"/>
                            <a:pt x="2220823" y="1737836"/>
                          </a:cubicBezTo>
                          <a:cubicBezTo>
                            <a:pt x="2103301" y="1735273"/>
                            <a:pt x="1859160" y="1710888"/>
                            <a:pt x="1558304" y="1737836"/>
                          </a:cubicBezTo>
                          <a:cubicBezTo>
                            <a:pt x="1257448" y="1764784"/>
                            <a:pt x="1136894" y="1707988"/>
                            <a:pt x="895785" y="1737836"/>
                          </a:cubicBezTo>
                          <a:cubicBezTo>
                            <a:pt x="654676" y="1767684"/>
                            <a:pt x="416522" y="1746740"/>
                            <a:pt x="36964" y="1737836"/>
                          </a:cubicBezTo>
                          <a:cubicBezTo>
                            <a:pt x="16945" y="1736356"/>
                            <a:pt x="485" y="1721896"/>
                            <a:pt x="0" y="1700872"/>
                          </a:cubicBezTo>
                          <a:cubicBezTo>
                            <a:pt x="-19337" y="1553123"/>
                            <a:pt x="-2296" y="1434443"/>
                            <a:pt x="0" y="1196153"/>
                          </a:cubicBezTo>
                          <a:cubicBezTo>
                            <a:pt x="2296" y="957863"/>
                            <a:pt x="-2261" y="791495"/>
                            <a:pt x="0" y="608239"/>
                          </a:cubicBezTo>
                          <a:cubicBezTo>
                            <a:pt x="2261" y="424983"/>
                            <a:pt x="-1629" y="152296"/>
                            <a:pt x="0" y="36964"/>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E8EB42B7-A9AA-7885-2209-430D9795F289}"/>
                </a:ext>
              </a:extLst>
            </p:cNvPr>
            <p:cNvSpPr/>
            <p:nvPr/>
          </p:nvSpPr>
          <p:spPr>
            <a:xfrm>
              <a:off x="6313074" y="1210485"/>
              <a:ext cx="2449926" cy="840288"/>
            </a:xfrm>
            <a:custGeom>
              <a:avLst/>
              <a:gdLst>
                <a:gd name="connsiteX0" fmla="*/ 0 w 2449926"/>
                <a:gd name="connsiteY0" fmla="*/ 17873 h 840288"/>
                <a:gd name="connsiteX1" fmla="*/ 17873 w 2449926"/>
                <a:gd name="connsiteY1" fmla="*/ 0 h 840288"/>
                <a:gd name="connsiteX2" fmla="*/ 548993 w 2449926"/>
                <a:gd name="connsiteY2" fmla="*/ 0 h 840288"/>
                <a:gd name="connsiteX3" fmla="*/ 1007687 w 2449926"/>
                <a:gd name="connsiteY3" fmla="*/ 0 h 840288"/>
                <a:gd name="connsiteX4" fmla="*/ 1418097 w 2449926"/>
                <a:gd name="connsiteY4" fmla="*/ 0 h 840288"/>
                <a:gd name="connsiteX5" fmla="*/ 1876792 w 2449926"/>
                <a:gd name="connsiteY5" fmla="*/ 0 h 840288"/>
                <a:gd name="connsiteX6" fmla="*/ 2432053 w 2449926"/>
                <a:gd name="connsiteY6" fmla="*/ 0 h 840288"/>
                <a:gd name="connsiteX7" fmla="*/ 2449926 w 2449926"/>
                <a:gd name="connsiteY7" fmla="*/ 17873 h 840288"/>
                <a:gd name="connsiteX8" fmla="*/ 2449926 w 2449926"/>
                <a:gd name="connsiteY8" fmla="*/ 396008 h 840288"/>
                <a:gd name="connsiteX9" fmla="*/ 2449926 w 2449926"/>
                <a:gd name="connsiteY9" fmla="*/ 822415 h 840288"/>
                <a:gd name="connsiteX10" fmla="*/ 2432053 w 2449926"/>
                <a:gd name="connsiteY10" fmla="*/ 840288 h 840288"/>
                <a:gd name="connsiteX11" fmla="*/ 2021642 w 2449926"/>
                <a:gd name="connsiteY11" fmla="*/ 840288 h 840288"/>
                <a:gd name="connsiteX12" fmla="*/ 1562948 w 2449926"/>
                <a:gd name="connsiteY12" fmla="*/ 840288 h 840288"/>
                <a:gd name="connsiteX13" fmla="*/ 1128396 w 2449926"/>
                <a:gd name="connsiteY13" fmla="*/ 840288 h 840288"/>
                <a:gd name="connsiteX14" fmla="*/ 693843 w 2449926"/>
                <a:gd name="connsiteY14" fmla="*/ 840288 h 840288"/>
                <a:gd name="connsiteX15" fmla="*/ 17873 w 2449926"/>
                <a:gd name="connsiteY15" fmla="*/ 840288 h 840288"/>
                <a:gd name="connsiteX16" fmla="*/ 0 w 2449926"/>
                <a:gd name="connsiteY16" fmla="*/ 822415 h 840288"/>
                <a:gd name="connsiteX17" fmla="*/ 0 w 2449926"/>
                <a:gd name="connsiteY17" fmla="*/ 428189 h 840288"/>
                <a:gd name="connsiteX18" fmla="*/ 0 w 2449926"/>
                <a:gd name="connsiteY18" fmla="*/ 17873 h 840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49926" h="840288" fill="none" extrusionOk="0">
                  <a:moveTo>
                    <a:pt x="0" y="17873"/>
                  </a:moveTo>
                  <a:cubicBezTo>
                    <a:pt x="-2510" y="8162"/>
                    <a:pt x="8663" y="-1017"/>
                    <a:pt x="17873" y="0"/>
                  </a:cubicBezTo>
                  <a:cubicBezTo>
                    <a:pt x="187457" y="-11928"/>
                    <a:pt x="418819" y="58720"/>
                    <a:pt x="548993" y="0"/>
                  </a:cubicBezTo>
                  <a:cubicBezTo>
                    <a:pt x="679167" y="-58720"/>
                    <a:pt x="904546" y="28766"/>
                    <a:pt x="1007687" y="0"/>
                  </a:cubicBezTo>
                  <a:cubicBezTo>
                    <a:pt x="1110828" y="-28766"/>
                    <a:pt x="1326434" y="46770"/>
                    <a:pt x="1418097" y="0"/>
                  </a:cubicBezTo>
                  <a:cubicBezTo>
                    <a:pt x="1509760" y="-46770"/>
                    <a:pt x="1704740" y="49296"/>
                    <a:pt x="1876792" y="0"/>
                  </a:cubicBezTo>
                  <a:cubicBezTo>
                    <a:pt x="2048845" y="-49296"/>
                    <a:pt x="2307610" y="43302"/>
                    <a:pt x="2432053" y="0"/>
                  </a:cubicBezTo>
                  <a:cubicBezTo>
                    <a:pt x="2439238" y="727"/>
                    <a:pt x="2450214" y="8381"/>
                    <a:pt x="2449926" y="17873"/>
                  </a:cubicBezTo>
                  <a:cubicBezTo>
                    <a:pt x="2456058" y="187811"/>
                    <a:pt x="2443405" y="308781"/>
                    <a:pt x="2449926" y="396008"/>
                  </a:cubicBezTo>
                  <a:cubicBezTo>
                    <a:pt x="2456447" y="483235"/>
                    <a:pt x="2428439" y="614162"/>
                    <a:pt x="2449926" y="822415"/>
                  </a:cubicBezTo>
                  <a:cubicBezTo>
                    <a:pt x="2449862" y="830864"/>
                    <a:pt x="2443593" y="841145"/>
                    <a:pt x="2432053" y="840288"/>
                  </a:cubicBezTo>
                  <a:cubicBezTo>
                    <a:pt x="2343986" y="885652"/>
                    <a:pt x="2193635" y="801890"/>
                    <a:pt x="2021642" y="840288"/>
                  </a:cubicBezTo>
                  <a:cubicBezTo>
                    <a:pt x="1849649" y="878686"/>
                    <a:pt x="1687096" y="834609"/>
                    <a:pt x="1562948" y="840288"/>
                  </a:cubicBezTo>
                  <a:cubicBezTo>
                    <a:pt x="1438800" y="845967"/>
                    <a:pt x="1321778" y="821436"/>
                    <a:pt x="1128396" y="840288"/>
                  </a:cubicBezTo>
                  <a:cubicBezTo>
                    <a:pt x="935014" y="859140"/>
                    <a:pt x="836975" y="794145"/>
                    <a:pt x="693843" y="840288"/>
                  </a:cubicBezTo>
                  <a:cubicBezTo>
                    <a:pt x="550711" y="886431"/>
                    <a:pt x="325839" y="793434"/>
                    <a:pt x="17873" y="840288"/>
                  </a:cubicBezTo>
                  <a:cubicBezTo>
                    <a:pt x="7061" y="838732"/>
                    <a:pt x="693" y="833632"/>
                    <a:pt x="0" y="822415"/>
                  </a:cubicBezTo>
                  <a:cubicBezTo>
                    <a:pt x="-8723" y="657766"/>
                    <a:pt x="3548" y="583824"/>
                    <a:pt x="0" y="428189"/>
                  </a:cubicBezTo>
                  <a:cubicBezTo>
                    <a:pt x="-3548" y="272554"/>
                    <a:pt x="48729" y="205642"/>
                    <a:pt x="0" y="17873"/>
                  </a:cubicBezTo>
                  <a:close/>
                </a:path>
                <a:path w="2449926" h="840288" stroke="0" extrusionOk="0">
                  <a:moveTo>
                    <a:pt x="0" y="17873"/>
                  </a:moveTo>
                  <a:cubicBezTo>
                    <a:pt x="200" y="5187"/>
                    <a:pt x="10196" y="742"/>
                    <a:pt x="17873" y="0"/>
                  </a:cubicBezTo>
                  <a:cubicBezTo>
                    <a:pt x="205244" y="-26448"/>
                    <a:pt x="351070" y="125"/>
                    <a:pt x="476567" y="0"/>
                  </a:cubicBezTo>
                  <a:cubicBezTo>
                    <a:pt x="602064" y="-125"/>
                    <a:pt x="799270" y="12502"/>
                    <a:pt x="959403" y="0"/>
                  </a:cubicBezTo>
                  <a:cubicBezTo>
                    <a:pt x="1119536" y="-12502"/>
                    <a:pt x="1338529" y="18913"/>
                    <a:pt x="1490523" y="0"/>
                  </a:cubicBezTo>
                  <a:cubicBezTo>
                    <a:pt x="1642517" y="-18913"/>
                    <a:pt x="1747681" y="47147"/>
                    <a:pt x="1900933" y="0"/>
                  </a:cubicBezTo>
                  <a:cubicBezTo>
                    <a:pt x="2054185" y="-47147"/>
                    <a:pt x="2299323" y="53578"/>
                    <a:pt x="2432053" y="0"/>
                  </a:cubicBezTo>
                  <a:cubicBezTo>
                    <a:pt x="2441018" y="1048"/>
                    <a:pt x="2450282" y="5401"/>
                    <a:pt x="2449926" y="17873"/>
                  </a:cubicBezTo>
                  <a:cubicBezTo>
                    <a:pt x="2492450" y="142807"/>
                    <a:pt x="2410117" y="256457"/>
                    <a:pt x="2449926" y="412099"/>
                  </a:cubicBezTo>
                  <a:cubicBezTo>
                    <a:pt x="2489735" y="567741"/>
                    <a:pt x="2423588" y="722828"/>
                    <a:pt x="2449926" y="822415"/>
                  </a:cubicBezTo>
                  <a:cubicBezTo>
                    <a:pt x="2449681" y="831530"/>
                    <a:pt x="2441080" y="838112"/>
                    <a:pt x="2432053" y="840288"/>
                  </a:cubicBezTo>
                  <a:cubicBezTo>
                    <a:pt x="2259471" y="848234"/>
                    <a:pt x="2163972" y="794239"/>
                    <a:pt x="1925075" y="840288"/>
                  </a:cubicBezTo>
                  <a:cubicBezTo>
                    <a:pt x="1686178" y="886337"/>
                    <a:pt x="1647747" y="814299"/>
                    <a:pt x="1490523" y="840288"/>
                  </a:cubicBezTo>
                  <a:cubicBezTo>
                    <a:pt x="1333299" y="866277"/>
                    <a:pt x="1217253" y="824276"/>
                    <a:pt x="1080112" y="840288"/>
                  </a:cubicBezTo>
                  <a:cubicBezTo>
                    <a:pt x="942971" y="856300"/>
                    <a:pt x="751848" y="809321"/>
                    <a:pt x="669702" y="840288"/>
                  </a:cubicBezTo>
                  <a:cubicBezTo>
                    <a:pt x="587556" y="871255"/>
                    <a:pt x="169389" y="790498"/>
                    <a:pt x="17873" y="840288"/>
                  </a:cubicBezTo>
                  <a:cubicBezTo>
                    <a:pt x="7120" y="838901"/>
                    <a:pt x="-657" y="832472"/>
                    <a:pt x="0" y="822415"/>
                  </a:cubicBezTo>
                  <a:cubicBezTo>
                    <a:pt x="-34019" y="662278"/>
                    <a:pt x="8905" y="573198"/>
                    <a:pt x="0" y="444280"/>
                  </a:cubicBezTo>
                  <a:cubicBezTo>
                    <a:pt x="-8905" y="315362"/>
                    <a:pt x="15379" y="170222"/>
                    <a:pt x="0" y="17873"/>
                  </a:cubicBezTo>
                  <a:close/>
                </a:path>
              </a:pathLst>
            </a:custGeom>
            <a:solidFill>
              <a:schemeClr val="accent1"/>
            </a:solidFill>
            <a:ln w="28575">
              <a:solidFill>
                <a:schemeClr val="tx1"/>
              </a:solidFill>
              <a:extLst>
                <a:ext uri="{C807C97D-BFC1-408E-A445-0C87EB9F89A2}">
                  <ask:lineSketchStyleProps xmlns:ask="http://schemas.microsoft.com/office/drawing/2018/sketchyshapes" sd="3980089859">
                    <a:prstGeom prst="roundRect">
                      <a:avLst>
                        <a:gd name="adj" fmla="val 2127"/>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C3DD5737-A4AD-1CF1-2769-895478EB3724}"/>
                </a:ext>
              </a:extLst>
            </p:cNvPr>
            <p:cNvGrpSpPr/>
            <p:nvPr/>
          </p:nvGrpSpPr>
          <p:grpSpPr>
            <a:xfrm>
              <a:off x="6438468" y="1270326"/>
              <a:ext cx="471618" cy="117370"/>
              <a:chOff x="6438468" y="1270326"/>
              <a:chExt cx="1037188" cy="228478"/>
            </a:xfrm>
          </p:grpSpPr>
          <p:sp>
            <p:nvSpPr>
              <p:cNvPr id="17" name="椭圆 16">
                <a:extLst>
                  <a:ext uri="{FF2B5EF4-FFF2-40B4-BE49-F238E27FC236}">
                    <a16:creationId xmlns:a16="http://schemas.microsoft.com/office/drawing/2014/main" id="{215CF4FF-936C-48C5-E70C-958CC08F5668}"/>
                  </a:ext>
                </a:extLst>
              </p:cNvPr>
              <p:cNvSpPr/>
              <p:nvPr/>
            </p:nvSpPr>
            <p:spPr>
              <a:xfrm>
                <a:off x="6438468" y="1270326"/>
                <a:ext cx="228478" cy="228478"/>
              </a:xfrm>
              <a:custGeom>
                <a:avLst/>
                <a:gdLst>
                  <a:gd name="connsiteX0" fmla="*/ 0 w 228478"/>
                  <a:gd name="connsiteY0" fmla="*/ 114239 h 228478"/>
                  <a:gd name="connsiteX1" fmla="*/ 114239 w 228478"/>
                  <a:gd name="connsiteY1" fmla="*/ 0 h 228478"/>
                  <a:gd name="connsiteX2" fmla="*/ 228478 w 228478"/>
                  <a:gd name="connsiteY2" fmla="*/ 114239 h 228478"/>
                  <a:gd name="connsiteX3" fmla="*/ 114239 w 228478"/>
                  <a:gd name="connsiteY3" fmla="*/ 228478 h 228478"/>
                  <a:gd name="connsiteX4" fmla="*/ 0 w 228478"/>
                  <a:gd name="connsiteY4" fmla="*/ 114239 h 22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478" h="228478" fill="none" extrusionOk="0">
                    <a:moveTo>
                      <a:pt x="0" y="114239"/>
                    </a:moveTo>
                    <a:cubicBezTo>
                      <a:pt x="-5798" y="52382"/>
                      <a:pt x="38485" y="8027"/>
                      <a:pt x="114239" y="0"/>
                    </a:cubicBezTo>
                    <a:cubicBezTo>
                      <a:pt x="173443" y="-850"/>
                      <a:pt x="224590" y="56084"/>
                      <a:pt x="228478" y="114239"/>
                    </a:cubicBezTo>
                    <a:cubicBezTo>
                      <a:pt x="240724" y="184325"/>
                      <a:pt x="178605" y="237104"/>
                      <a:pt x="114239" y="228478"/>
                    </a:cubicBezTo>
                    <a:cubicBezTo>
                      <a:pt x="65379" y="224678"/>
                      <a:pt x="237" y="174660"/>
                      <a:pt x="0" y="114239"/>
                    </a:cubicBezTo>
                    <a:close/>
                  </a:path>
                  <a:path w="228478" h="228478" stroke="0" extrusionOk="0">
                    <a:moveTo>
                      <a:pt x="0" y="114239"/>
                    </a:moveTo>
                    <a:cubicBezTo>
                      <a:pt x="1352" y="57309"/>
                      <a:pt x="52574" y="15424"/>
                      <a:pt x="114239" y="0"/>
                    </a:cubicBezTo>
                    <a:cubicBezTo>
                      <a:pt x="185862" y="7004"/>
                      <a:pt x="219668" y="53401"/>
                      <a:pt x="228478" y="114239"/>
                    </a:cubicBezTo>
                    <a:cubicBezTo>
                      <a:pt x="242893" y="177253"/>
                      <a:pt x="179645" y="216534"/>
                      <a:pt x="114239" y="228478"/>
                    </a:cubicBezTo>
                    <a:cubicBezTo>
                      <a:pt x="51539" y="213727"/>
                      <a:pt x="-4748" y="182778"/>
                      <a:pt x="0" y="114239"/>
                    </a:cubicBezTo>
                    <a:close/>
                  </a:path>
                </a:pathLst>
              </a:custGeom>
              <a:solidFill>
                <a:schemeClr val="accent1"/>
              </a:solidFill>
              <a:ln w="19050">
                <a:solidFill>
                  <a:schemeClr val="tx1"/>
                </a:solidFill>
                <a:extLst>
                  <a:ext uri="{C807C97D-BFC1-408E-A445-0C87EB9F89A2}">
                    <ask:lineSketchStyleProps xmlns:ask="http://schemas.microsoft.com/office/drawing/2018/sketchyshapes" sd="285167949">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D4431D5D-EFC7-3DCF-B949-23252CABACD3}"/>
                  </a:ext>
                </a:extLst>
              </p:cNvPr>
              <p:cNvSpPr/>
              <p:nvPr/>
            </p:nvSpPr>
            <p:spPr>
              <a:xfrm>
                <a:off x="6842823" y="1270326"/>
                <a:ext cx="228478" cy="228478"/>
              </a:xfrm>
              <a:custGeom>
                <a:avLst/>
                <a:gdLst>
                  <a:gd name="connsiteX0" fmla="*/ 0 w 228478"/>
                  <a:gd name="connsiteY0" fmla="*/ 114239 h 228478"/>
                  <a:gd name="connsiteX1" fmla="*/ 114239 w 228478"/>
                  <a:gd name="connsiteY1" fmla="*/ 0 h 228478"/>
                  <a:gd name="connsiteX2" fmla="*/ 228478 w 228478"/>
                  <a:gd name="connsiteY2" fmla="*/ 114239 h 228478"/>
                  <a:gd name="connsiteX3" fmla="*/ 114239 w 228478"/>
                  <a:gd name="connsiteY3" fmla="*/ 228478 h 228478"/>
                  <a:gd name="connsiteX4" fmla="*/ 0 w 228478"/>
                  <a:gd name="connsiteY4" fmla="*/ 114239 h 22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478" h="228478" fill="none" extrusionOk="0">
                    <a:moveTo>
                      <a:pt x="0" y="114239"/>
                    </a:moveTo>
                    <a:cubicBezTo>
                      <a:pt x="9076" y="53852"/>
                      <a:pt x="53568" y="1224"/>
                      <a:pt x="114239" y="0"/>
                    </a:cubicBezTo>
                    <a:cubicBezTo>
                      <a:pt x="172975" y="4428"/>
                      <a:pt x="228440" y="41712"/>
                      <a:pt x="228478" y="114239"/>
                    </a:cubicBezTo>
                    <a:cubicBezTo>
                      <a:pt x="235142" y="189743"/>
                      <a:pt x="187284" y="227298"/>
                      <a:pt x="114239" y="228478"/>
                    </a:cubicBezTo>
                    <a:cubicBezTo>
                      <a:pt x="38652" y="234345"/>
                      <a:pt x="-10688" y="187621"/>
                      <a:pt x="0" y="114239"/>
                    </a:cubicBezTo>
                    <a:close/>
                  </a:path>
                  <a:path w="228478" h="228478" stroke="0" extrusionOk="0">
                    <a:moveTo>
                      <a:pt x="0" y="114239"/>
                    </a:moveTo>
                    <a:cubicBezTo>
                      <a:pt x="-5219" y="43247"/>
                      <a:pt x="47390" y="-10552"/>
                      <a:pt x="114239" y="0"/>
                    </a:cubicBezTo>
                    <a:cubicBezTo>
                      <a:pt x="186612" y="3382"/>
                      <a:pt x="231371" y="46689"/>
                      <a:pt x="228478" y="114239"/>
                    </a:cubicBezTo>
                    <a:cubicBezTo>
                      <a:pt x="225978" y="181175"/>
                      <a:pt x="175205" y="223559"/>
                      <a:pt x="114239" y="228478"/>
                    </a:cubicBezTo>
                    <a:cubicBezTo>
                      <a:pt x="42872" y="234930"/>
                      <a:pt x="-8734" y="173075"/>
                      <a:pt x="0" y="114239"/>
                    </a:cubicBezTo>
                    <a:close/>
                  </a:path>
                </a:pathLst>
              </a:custGeom>
              <a:solidFill>
                <a:schemeClr val="accent2"/>
              </a:solidFill>
              <a:ln w="19050">
                <a:solidFill>
                  <a:schemeClr val="tx1"/>
                </a:solidFill>
                <a:extLst>
                  <a:ext uri="{C807C97D-BFC1-408E-A445-0C87EB9F89A2}">
                    <ask:lineSketchStyleProps xmlns:ask="http://schemas.microsoft.com/office/drawing/2018/sketchyshapes" sd="1450397327">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1BC80195-88EA-8B68-5F8C-01B38D355328}"/>
                  </a:ext>
                </a:extLst>
              </p:cNvPr>
              <p:cNvSpPr/>
              <p:nvPr/>
            </p:nvSpPr>
            <p:spPr>
              <a:xfrm>
                <a:off x="7247178" y="1270326"/>
                <a:ext cx="228478" cy="228478"/>
              </a:xfrm>
              <a:custGeom>
                <a:avLst/>
                <a:gdLst>
                  <a:gd name="connsiteX0" fmla="*/ 0 w 228478"/>
                  <a:gd name="connsiteY0" fmla="*/ 114239 h 228478"/>
                  <a:gd name="connsiteX1" fmla="*/ 114239 w 228478"/>
                  <a:gd name="connsiteY1" fmla="*/ 0 h 228478"/>
                  <a:gd name="connsiteX2" fmla="*/ 228478 w 228478"/>
                  <a:gd name="connsiteY2" fmla="*/ 114239 h 228478"/>
                  <a:gd name="connsiteX3" fmla="*/ 114239 w 228478"/>
                  <a:gd name="connsiteY3" fmla="*/ 228478 h 228478"/>
                  <a:gd name="connsiteX4" fmla="*/ 0 w 228478"/>
                  <a:gd name="connsiteY4" fmla="*/ 114239 h 22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478" h="228478" fill="none" extrusionOk="0">
                    <a:moveTo>
                      <a:pt x="0" y="114239"/>
                    </a:moveTo>
                    <a:cubicBezTo>
                      <a:pt x="-4919" y="62131"/>
                      <a:pt x="52676" y="-653"/>
                      <a:pt x="114239" y="0"/>
                    </a:cubicBezTo>
                    <a:cubicBezTo>
                      <a:pt x="192536" y="1228"/>
                      <a:pt x="232578" y="51075"/>
                      <a:pt x="228478" y="114239"/>
                    </a:cubicBezTo>
                    <a:cubicBezTo>
                      <a:pt x="238341" y="174203"/>
                      <a:pt x="172610" y="238021"/>
                      <a:pt x="114239" y="228478"/>
                    </a:cubicBezTo>
                    <a:cubicBezTo>
                      <a:pt x="51832" y="226589"/>
                      <a:pt x="4873" y="186596"/>
                      <a:pt x="0" y="114239"/>
                    </a:cubicBezTo>
                    <a:close/>
                  </a:path>
                  <a:path w="228478" h="228478" stroke="0" extrusionOk="0">
                    <a:moveTo>
                      <a:pt x="0" y="114239"/>
                    </a:moveTo>
                    <a:cubicBezTo>
                      <a:pt x="8007" y="59981"/>
                      <a:pt x="48567" y="-1230"/>
                      <a:pt x="114239" y="0"/>
                    </a:cubicBezTo>
                    <a:cubicBezTo>
                      <a:pt x="173456" y="8744"/>
                      <a:pt x="230541" y="55003"/>
                      <a:pt x="228478" y="114239"/>
                    </a:cubicBezTo>
                    <a:cubicBezTo>
                      <a:pt x="234429" y="176631"/>
                      <a:pt x="175220" y="223079"/>
                      <a:pt x="114239" y="228478"/>
                    </a:cubicBezTo>
                    <a:cubicBezTo>
                      <a:pt x="51289" y="230079"/>
                      <a:pt x="-5200" y="173312"/>
                      <a:pt x="0" y="114239"/>
                    </a:cubicBezTo>
                    <a:close/>
                  </a:path>
                </a:pathLst>
              </a:custGeom>
              <a:solidFill>
                <a:schemeClr val="accent3"/>
              </a:solidFill>
              <a:ln w="19050">
                <a:solidFill>
                  <a:schemeClr val="tx1"/>
                </a:solidFill>
                <a:extLst>
                  <a:ext uri="{C807C97D-BFC1-408E-A445-0C87EB9F89A2}">
                    <ask:lineSketchStyleProps xmlns:ask="http://schemas.microsoft.com/office/drawing/2018/sketchyshapes" sd="2947653100">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a:extLst>
                <a:ext uri="{FF2B5EF4-FFF2-40B4-BE49-F238E27FC236}">
                  <a16:creationId xmlns:a16="http://schemas.microsoft.com/office/drawing/2014/main" id="{7C7740E5-C6BC-7CAA-6BC5-EF4D15BE83C0}"/>
                </a:ext>
              </a:extLst>
            </p:cNvPr>
            <p:cNvSpPr txBox="1"/>
            <p:nvPr/>
          </p:nvSpPr>
          <p:spPr>
            <a:xfrm>
              <a:off x="6313074" y="1501181"/>
              <a:ext cx="2236510" cy="400110"/>
            </a:xfrm>
            <a:prstGeom prst="rect">
              <a:avLst/>
            </a:prstGeom>
            <a:noFill/>
          </p:spPr>
          <p:txBody>
            <a:bodyPr wrap="none" rtlCol="0">
              <a:spAutoFit/>
            </a:bodyPr>
            <a:lstStyle/>
            <a:p>
              <a:r>
                <a:rPr lang="zh-CN" altLang="en-US" sz="2000" b="1" dirty="0">
                  <a:solidFill>
                    <a:srgbClr val="FFFFFF"/>
                  </a:solidFill>
                  <a:latin typeface="+mj-ea"/>
                  <a:ea typeface="+mj-ea"/>
                </a:rPr>
                <a:t>在此处请输入标题</a:t>
              </a:r>
            </a:p>
          </p:txBody>
        </p:sp>
        <p:sp>
          <p:nvSpPr>
            <p:cNvPr id="27" name="文本占位符 5">
              <a:extLst>
                <a:ext uri="{FF2B5EF4-FFF2-40B4-BE49-F238E27FC236}">
                  <a16:creationId xmlns:a16="http://schemas.microsoft.com/office/drawing/2014/main" id="{E9E769B1-EEEF-8932-C2F9-52A101F076A1}"/>
                </a:ext>
              </a:extLst>
            </p:cNvPr>
            <p:cNvSpPr txBox="1">
              <a:spLocks/>
            </p:cNvSpPr>
            <p:nvPr/>
          </p:nvSpPr>
          <p:spPr>
            <a:xfrm>
              <a:off x="6381149" y="2102562"/>
              <a:ext cx="4713571" cy="87620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dirty="0" err="1">
                  <a:solidFill>
                    <a:schemeClr val="bg1"/>
                  </a:solidFill>
                  <a:latin typeface="+mn-ea"/>
                </a:rPr>
                <a:t>单击此处添加</a:t>
              </a:r>
              <a:r>
                <a:rPr lang="zh-CN" altLang="en-US" dirty="0">
                  <a:solidFill>
                    <a:schemeClr val="bg1"/>
                  </a:solidFill>
                  <a:latin typeface="+mn-ea"/>
                </a:rPr>
                <a:t>文本</a:t>
              </a:r>
              <a:r>
                <a:rPr lang="en-GB" altLang="zh-CN" dirty="0" err="1">
                  <a:solidFill>
                    <a:schemeClr val="bg1"/>
                  </a:solidFill>
                  <a:latin typeface="+mn-ea"/>
                </a:rPr>
                <a:t>单击此处添加</a:t>
              </a:r>
              <a:r>
                <a:rPr lang="zh-CN" altLang="en-US" dirty="0">
                  <a:solidFill>
                    <a:schemeClr val="bg1"/>
                  </a:solidFill>
                  <a:latin typeface="+mn-ea"/>
                </a:rPr>
                <a:t>文本</a:t>
              </a:r>
              <a:r>
                <a:rPr lang="en-GB" altLang="zh-CN" dirty="0" err="1">
                  <a:solidFill>
                    <a:schemeClr val="bg1"/>
                  </a:solidFill>
                  <a:latin typeface="+mn-ea"/>
                </a:rPr>
                <a:t>单击此处添加</a:t>
              </a:r>
              <a:r>
                <a:rPr lang="zh-CN" altLang="en-US" dirty="0">
                  <a:solidFill>
                    <a:schemeClr val="bg1"/>
                  </a:solidFill>
                  <a:latin typeface="+mn-ea"/>
                </a:rPr>
                <a:t>文本</a:t>
              </a:r>
              <a:r>
                <a:rPr lang="en-GB" altLang="zh-CN" dirty="0" err="1">
                  <a:solidFill>
                    <a:schemeClr val="bg1"/>
                  </a:solidFill>
                  <a:latin typeface="+mn-ea"/>
                </a:rPr>
                <a:t>单击此处添加</a:t>
              </a:r>
              <a:r>
                <a:rPr lang="zh-CN" altLang="en-US" dirty="0">
                  <a:solidFill>
                    <a:schemeClr val="bg1"/>
                  </a:solidFill>
                  <a:latin typeface="+mn-ea"/>
                </a:rPr>
                <a:t>文本</a:t>
              </a:r>
              <a:endParaRPr lang="en-GB" altLang="zh-CN" dirty="0">
                <a:solidFill>
                  <a:schemeClr val="bg1"/>
                </a:solidFill>
                <a:latin typeface="+mn-ea"/>
              </a:endParaRPr>
            </a:p>
          </p:txBody>
        </p:sp>
        <p:grpSp>
          <p:nvGrpSpPr>
            <p:cNvPr id="38" name="组合 37">
              <a:extLst>
                <a:ext uri="{FF2B5EF4-FFF2-40B4-BE49-F238E27FC236}">
                  <a16:creationId xmlns:a16="http://schemas.microsoft.com/office/drawing/2014/main" id="{736F12E2-526C-B53D-3F0A-25EB9A794361}"/>
                </a:ext>
              </a:extLst>
            </p:cNvPr>
            <p:cNvGrpSpPr/>
            <p:nvPr/>
          </p:nvGrpSpPr>
          <p:grpSpPr>
            <a:xfrm>
              <a:off x="10185227" y="3293578"/>
              <a:ext cx="871392" cy="104612"/>
              <a:chOff x="10051877" y="3293578"/>
              <a:chExt cx="871392" cy="104612"/>
            </a:xfrm>
          </p:grpSpPr>
          <p:cxnSp>
            <p:nvCxnSpPr>
              <p:cNvPr id="34" name="直接连接符 33">
                <a:extLst>
                  <a:ext uri="{FF2B5EF4-FFF2-40B4-BE49-F238E27FC236}">
                    <a16:creationId xmlns:a16="http://schemas.microsoft.com/office/drawing/2014/main" id="{0EC55C49-8E75-C2E1-03FF-B732205F25A1}"/>
                  </a:ext>
                </a:extLst>
              </p:cNvPr>
              <p:cNvCxnSpPr>
                <a:cxnSpLocks/>
              </p:cNvCxnSpPr>
              <p:nvPr/>
            </p:nvCxnSpPr>
            <p:spPr>
              <a:xfrm>
                <a:off x="10051877" y="3345884"/>
                <a:ext cx="664891" cy="0"/>
              </a:xfrm>
              <a:prstGeom prst="line">
                <a:avLst/>
              </a:prstGeom>
              <a:ln w="19050">
                <a:solidFill>
                  <a:schemeClr val="accent1"/>
                </a:solidFill>
                <a:prstDash val="lgDashDot"/>
              </a:ln>
            </p:spPr>
            <p:style>
              <a:lnRef idx="1">
                <a:schemeClr val="accent1"/>
              </a:lnRef>
              <a:fillRef idx="0">
                <a:schemeClr val="accent1"/>
              </a:fillRef>
              <a:effectRef idx="0">
                <a:schemeClr val="accent1"/>
              </a:effectRef>
              <a:fontRef idx="minor">
                <a:schemeClr val="tx1"/>
              </a:fontRef>
            </p:style>
          </p:cxnSp>
          <p:sp>
            <p:nvSpPr>
              <p:cNvPr id="36" name="椭圆 35">
                <a:extLst>
                  <a:ext uri="{FF2B5EF4-FFF2-40B4-BE49-F238E27FC236}">
                    <a16:creationId xmlns:a16="http://schemas.microsoft.com/office/drawing/2014/main" id="{9AB13050-5314-9560-46F3-53AE9F947178}"/>
                  </a:ext>
                </a:extLst>
              </p:cNvPr>
              <p:cNvSpPr/>
              <p:nvPr/>
            </p:nvSpPr>
            <p:spPr>
              <a:xfrm>
                <a:off x="10737614" y="3293578"/>
                <a:ext cx="104612" cy="10461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381C8BF4-2390-0D63-0620-DA08BBCC9683}"/>
                  </a:ext>
                </a:extLst>
              </p:cNvPr>
              <p:cNvSpPr/>
              <p:nvPr/>
            </p:nvSpPr>
            <p:spPr>
              <a:xfrm>
                <a:off x="10877550" y="3323025"/>
                <a:ext cx="45719" cy="4571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7" name="组合 46">
            <a:extLst>
              <a:ext uri="{FF2B5EF4-FFF2-40B4-BE49-F238E27FC236}">
                <a16:creationId xmlns:a16="http://schemas.microsoft.com/office/drawing/2014/main" id="{D8AF48D1-BB16-6747-6748-2E3472BCF662}"/>
              </a:ext>
            </a:extLst>
          </p:cNvPr>
          <p:cNvGrpSpPr/>
          <p:nvPr/>
        </p:nvGrpSpPr>
        <p:grpSpPr>
          <a:xfrm>
            <a:off x="6113243" y="3437798"/>
            <a:ext cx="4981477" cy="2188108"/>
            <a:chOff x="6113243" y="3437798"/>
            <a:chExt cx="4981477" cy="2188108"/>
          </a:xfrm>
        </p:grpSpPr>
        <p:sp>
          <p:nvSpPr>
            <p:cNvPr id="14" name="矩形: 圆角 13">
              <a:extLst>
                <a:ext uri="{FF2B5EF4-FFF2-40B4-BE49-F238E27FC236}">
                  <a16:creationId xmlns:a16="http://schemas.microsoft.com/office/drawing/2014/main" id="{60770856-C3A4-8648-F639-EF86CD5D61FD}"/>
                </a:ext>
              </a:extLst>
            </p:cNvPr>
            <p:cNvSpPr/>
            <p:nvPr/>
          </p:nvSpPr>
          <p:spPr>
            <a:xfrm>
              <a:off x="6113243" y="3701541"/>
              <a:ext cx="4981477" cy="1737836"/>
            </a:xfrm>
            <a:prstGeom prst="roundRect">
              <a:avLst>
                <a:gd name="adj" fmla="val 2127"/>
              </a:avLst>
            </a:prstGeom>
            <a:solidFill>
              <a:schemeClr val="accent2"/>
            </a:solidFill>
            <a:ln w="28575">
              <a:solidFill>
                <a:schemeClr val="tx1"/>
              </a:solidFill>
              <a:extLst>
                <a:ext uri="{C807C97D-BFC1-408E-A445-0C87EB9F89A2}">
                  <ask:lineSketchStyleProps xmlns:ask="http://schemas.microsoft.com/office/drawing/2018/sketchyshapes" sd="3980089859">
                    <a:custGeom>
                      <a:avLst/>
                      <a:gdLst>
                        <a:gd name="connsiteX0" fmla="*/ 0 w 4981477"/>
                        <a:gd name="connsiteY0" fmla="*/ 36964 h 1737836"/>
                        <a:gd name="connsiteX1" fmla="*/ 36964 w 4981477"/>
                        <a:gd name="connsiteY1" fmla="*/ 0 h 1737836"/>
                        <a:gd name="connsiteX2" fmla="*/ 601332 w 4981477"/>
                        <a:gd name="connsiteY2" fmla="*/ 0 h 1737836"/>
                        <a:gd name="connsiteX3" fmla="*/ 1116625 w 4981477"/>
                        <a:gd name="connsiteY3" fmla="*/ 0 h 1737836"/>
                        <a:gd name="connsiteX4" fmla="*/ 1779144 w 4981477"/>
                        <a:gd name="connsiteY4" fmla="*/ 0 h 1737836"/>
                        <a:gd name="connsiteX5" fmla="*/ 2392588 w 4981477"/>
                        <a:gd name="connsiteY5" fmla="*/ 0 h 1737836"/>
                        <a:gd name="connsiteX6" fmla="*/ 2956956 w 4981477"/>
                        <a:gd name="connsiteY6" fmla="*/ 0 h 1737836"/>
                        <a:gd name="connsiteX7" fmla="*/ 3472248 w 4981477"/>
                        <a:gd name="connsiteY7" fmla="*/ 0 h 1737836"/>
                        <a:gd name="connsiteX8" fmla="*/ 3987541 w 4981477"/>
                        <a:gd name="connsiteY8" fmla="*/ 0 h 1737836"/>
                        <a:gd name="connsiteX9" fmla="*/ 4944513 w 4981477"/>
                        <a:gd name="connsiteY9" fmla="*/ 0 h 1737836"/>
                        <a:gd name="connsiteX10" fmla="*/ 4981477 w 4981477"/>
                        <a:gd name="connsiteY10" fmla="*/ 36964 h 1737836"/>
                        <a:gd name="connsiteX11" fmla="*/ 4981477 w 4981477"/>
                        <a:gd name="connsiteY11" fmla="*/ 574961 h 1737836"/>
                        <a:gd name="connsiteX12" fmla="*/ 4981477 w 4981477"/>
                        <a:gd name="connsiteY12" fmla="*/ 1146236 h 1737836"/>
                        <a:gd name="connsiteX13" fmla="*/ 4981477 w 4981477"/>
                        <a:gd name="connsiteY13" fmla="*/ 1700872 h 1737836"/>
                        <a:gd name="connsiteX14" fmla="*/ 4944513 w 4981477"/>
                        <a:gd name="connsiteY14" fmla="*/ 1737836 h 1737836"/>
                        <a:gd name="connsiteX15" fmla="*/ 4429220 w 4981477"/>
                        <a:gd name="connsiteY15" fmla="*/ 1737836 h 1737836"/>
                        <a:gd name="connsiteX16" fmla="*/ 3815777 w 4981477"/>
                        <a:gd name="connsiteY16" fmla="*/ 1737836 h 1737836"/>
                        <a:gd name="connsiteX17" fmla="*/ 3202333 w 4981477"/>
                        <a:gd name="connsiteY17" fmla="*/ 1737836 h 1737836"/>
                        <a:gd name="connsiteX18" fmla="*/ 2736116 w 4981477"/>
                        <a:gd name="connsiteY18" fmla="*/ 1737836 h 1737836"/>
                        <a:gd name="connsiteX19" fmla="*/ 2122672 w 4981477"/>
                        <a:gd name="connsiteY19" fmla="*/ 1737836 h 1737836"/>
                        <a:gd name="connsiteX20" fmla="*/ 1558304 w 4981477"/>
                        <a:gd name="connsiteY20" fmla="*/ 1737836 h 1737836"/>
                        <a:gd name="connsiteX21" fmla="*/ 846710 w 4981477"/>
                        <a:gd name="connsiteY21" fmla="*/ 1737836 h 1737836"/>
                        <a:gd name="connsiteX22" fmla="*/ 36964 w 4981477"/>
                        <a:gd name="connsiteY22" fmla="*/ 1737836 h 1737836"/>
                        <a:gd name="connsiteX23" fmla="*/ 0 w 4981477"/>
                        <a:gd name="connsiteY23" fmla="*/ 1700872 h 1737836"/>
                        <a:gd name="connsiteX24" fmla="*/ 0 w 4981477"/>
                        <a:gd name="connsiteY24" fmla="*/ 1146236 h 1737836"/>
                        <a:gd name="connsiteX25" fmla="*/ 0 w 4981477"/>
                        <a:gd name="connsiteY25" fmla="*/ 641517 h 1737836"/>
                        <a:gd name="connsiteX26" fmla="*/ 0 w 4981477"/>
                        <a:gd name="connsiteY26" fmla="*/ 36964 h 173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81477" h="1737836" fill="none" extrusionOk="0">
                          <a:moveTo>
                            <a:pt x="0" y="36964"/>
                          </a:moveTo>
                          <a:cubicBezTo>
                            <a:pt x="-1142" y="16006"/>
                            <a:pt x="12685" y="170"/>
                            <a:pt x="36964" y="0"/>
                          </a:cubicBezTo>
                          <a:cubicBezTo>
                            <a:pt x="201695" y="-19869"/>
                            <a:pt x="472217" y="317"/>
                            <a:pt x="601332" y="0"/>
                          </a:cubicBezTo>
                          <a:cubicBezTo>
                            <a:pt x="730447" y="-317"/>
                            <a:pt x="954606" y="-1280"/>
                            <a:pt x="1116625" y="0"/>
                          </a:cubicBezTo>
                          <a:cubicBezTo>
                            <a:pt x="1278644" y="1280"/>
                            <a:pt x="1586831" y="4693"/>
                            <a:pt x="1779144" y="0"/>
                          </a:cubicBezTo>
                          <a:cubicBezTo>
                            <a:pt x="1971457" y="-4693"/>
                            <a:pt x="2157239" y="8454"/>
                            <a:pt x="2392588" y="0"/>
                          </a:cubicBezTo>
                          <a:cubicBezTo>
                            <a:pt x="2627937" y="-8454"/>
                            <a:pt x="2677857" y="-1010"/>
                            <a:pt x="2956956" y="0"/>
                          </a:cubicBezTo>
                          <a:cubicBezTo>
                            <a:pt x="3236055" y="1010"/>
                            <a:pt x="3284832" y="9159"/>
                            <a:pt x="3472248" y="0"/>
                          </a:cubicBezTo>
                          <a:cubicBezTo>
                            <a:pt x="3659664" y="-9159"/>
                            <a:pt x="3846057" y="-7746"/>
                            <a:pt x="3987541" y="0"/>
                          </a:cubicBezTo>
                          <a:cubicBezTo>
                            <a:pt x="4129025" y="7746"/>
                            <a:pt x="4648218" y="46370"/>
                            <a:pt x="4944513" y="0"/>
                          </a:cubicBezTo>
                          <a:cubicBezTo>
                            <a:pt x="4964333" y="-985"/>
                            <a:pt x="4982126" y="17812"/>
                            <a:pt x="4981477" y="36964"/>
                          </a:cubicBezTo>
                          <a:cubicBezTo>
                            <a:pt x="4965431" y="295031"/>
                            <a:pt x="4986298" y="463926"/>
                            <a:pt x="4981477" y="574961"/>
                          </a:cubicBezTo>
                          <a:cubicBezTo>
                            <a:pt x="4976656" y="685996"/>
                            <a:pt x="4976802" y="916300"/>
                            <a:pt x="4981477" y="1146236"/>
                          </a:cubicBezTo>
                          <a:cubicBezTo>
                            <a:pt x="4986152" y="1376173"/>
                            <a:pt x="4960887" y="1581005"/>
                            <a:pt x="4981477" y="1700872"/>
                          </a:cubicBezTo>
                          <a:cubicBezTo>
                            <a:pt x="4981698" y="1722502"/>
                            <a:pt x="4965028" y="1738511"/>
                            <a:pt x="4944513" y="1737836"/>
                          </a:cubicBezTo>
                          <a:cubicBezTo>
                            <a:pt x="4792342" y="1718760"/>
                            <a:pt x="4545397" y="1759015"/>
                            <a:pt x="4429220" y="1737836"/>
                          </a:cubicBezTo>
                          <a:cubicBezTo>
                            <a:pt x="4313043" y="1716657"/>
                            <a:pt x="3968294" y="1765800"/>
                            <a:pt x="3815777" y="1737836"/>
                          </a:cubicBezTo>
                          <a:cubicBezTo>
                            <a:pt x="3663260" y="1709872"/>
                            <a:pt x="3372395" y="1733663"/>
                            <a:pt x="3202333" y="1737836"/>
                          </a:cubicBezTo>
                          <a:cubicBezTo>
                            <a:pt x="3032271" y="1742009"/>
                            <a:pt x="2855176" y="1729678"/>
                            <a:pt x="2736116" y="1737836"/>
                          </a:cubicBezTo>
                          <a:cubicBezTo>
                            <a:pt x="2617056" y="1745994"/>
                            <a:pt x="2320569" y="1762938"/>
                            <a:pt x="2122672" y="1737836"/>
                          </a:cubicBezTo>
                          <a:cubicBezTo>
                            <a:pt x="1924775" y="1712734"/>
                            <a:pt x="1736028" y="1763955"/>
                            <a:pt x="1558304" y="1737836"/>
                          </a:cubicBezTo>
                          <a:cubicBezTo>
                            <a:pt x="1380580" y="1711717"/>
                            <a:pt x="1013976" y="1703576"/>
                            <a:pt x="846710" y="1737836"/>
                          </a:cubicBezTo>
                          <a:cubicBezTo>
                            <a:pt x="679444" y="1772096"/>
                            <a:pt x="312425" y="1699425"/>
                            <a:pt x="36964" y="1737836"/>
                          </a:cubicBezTo>
                          <a:cubicBezTo>
                            <a:pt x="16480" y="1734606"/>
                            <a:pt x="-785" y="1722668"/>
                            <a:pt x="0" y="1700872"/>
                          </a:cubicBezTo>
                          <a:cubicBezTo>
                            <a:pt x="-18222" y="1505778"/>
                            <a:pt x="3368" y="1388190"/>
                            <a:pt x="0" y="1146236"/>
                          </a:cubicBezTo>
                          <a:cubicBezTo>
                            <a:pt x="-3368" y="904282"/>
                            <a:pt x="-8792" y="780509"/>
                            <a:pt x="0" y="641517"/>
                          </a:cubicBezTo>
                          <a:cubicBezTo>
                            <a:pt x="8792" y="502525"/>
                            <a:pt x="22693" y="170976"/>
                            <a:pt x="0" y="36964"/>
                          </a:cubicBezTo>
                          <a:close/>
                        </a:path>
                        <a:path w="4981477" h="1737836" stroke="0" extrusionOk="0">
                          <a:moveTo>
                            <a:pt x="0" y="36964"/>
                          </a:moveTo>
                          <a:cubicBezTo>
                            <a:pt x="69" y="15571"/>
                            <a:pt x="17170" y="210"/>
                            <a:pt x="36964" y="0"/>
                          </a:cubicBezTo>
                          <a:cubicBezTo>
                            <a:pt x="304263" y="12797"/>
                            <a:pt x="392293" y="23275"/>
                            <a:pt x="601332" y="0"/>
                          </a:cubicBezTo>
                          <a:cubicBezTo>
                            <a:pt x="810371" y="-23275"/>
                            <a:pt x="1082150" y="16631"/>
                            <a:pt x="1214776" y="0"/>
                          </a:cubicBezTo>
                          <a:cubicBezTo>
                            <a:pt x="1347402" y="-16631"/>
                            <a:pt x="1572116" y="-18776"/>
                            <a:pt x="1926370" y="0"/>
                          </a:cubicBezTo>
                          <a:cubicBezTo>
                            <a:pt x="2280624" y="18776"/>
                            <a:pt x="2192854" y="-15361"/>
                            <a:pt x="2392588" y="0"/>
                          </a:cubicBezTo>
                          <a:cubicBezTo>
                            <a:pt x="2592322" y="15361"/>
                            <a:pt x="2838719" y="-16887"/>
                            <a:pt x="2956956" y="0"/>
                          </a:cubicBezTo>
                          <a:cubicBezTo>
                            <a:pt x="3075193" y="16887"/>
                            <a:pt x="3434127" y="-9624"/>
                            <a:pt x="3619475" y="0"/>
                          </a:cubicBezTo>
                          <a:cubicBezTo>
                            <a:pt x="3804823" y="9624"/>
                            <a:pt x="3957916" y="-6530"/>
                            <a:pt x="4085692" y="0"/>
                          </a:cubicBezTo>
                          <a:cubicBezTo>
                            <a:pt x="4213468" y="6530"/>
                            <a:pt x="4725566" y="-28384"/>
                            <a:pt x="4944513" y="0"/>
                          </a:cubicBezTo>
                          <a:cubicBezTo>
                            <a:pt x="4963877" y="-593"/>
                            <a:pt x="4982780" y="14964"/>
                            <a:pt x="4981477" y="36964"/>
                          </a:cubicBezTo>
                          <a:cubicBezTo>
                            <a:pt x="4969319" y="311076"/>
                            <a:pt x="4988398" y="434832"/>
                            <a:pt x="4981477" y="608239"/>
                          </a:cubicBezTo>
                          <a:cubicBezTo>
                            <a:pt x="4974556" y="781647"/>
                            <a:pt x="4994745" y="966125"/>
                            <a:pt x="4981477" y="1112958"/>
                          </a:cubicBezTo>
                          <a:cubicBezTo>
                            <a:pt x="4968209" y="1259791"/>
                            <a:pt x="4999196" y="1577483"/>
                            <a:pt x="4981477" y="1700872"/>
                          </a:cubicBezTo>
                          <a:cubicBezTo>
                            <a:pt x="4980613" y="1720455"/>
                            <a:pt x="4965772" y="1740609"/>
                            <a:pt x="4944513" y="1737836"/>
                          </a:cubicBezTo>
                          <a:cubicBezTo>
                            <a:pt x="4688580" y="1745124"/>
                            <a:pt x="4534766" y="1762177"/>
                            <a:pt x="4429220" y="1737836"/>
                          </a:cubicBezTo>
                          <a:cubicBezTo>
                            <a:pt x="4323674" y="1713495"/>
                            <a:pt x="3942363" y="1739293"/>
                            <a:pt x="3717626" y="1737836"/>
                          </a:cubicBezTo>
                          <a:cubicBezTo>
                            <a:pt x="3492889" y="1736379"/>
                            <a:pt x="3345371" y="1728520"/>
                            <a:pt x="3202333" y="1737836"/>
                          </a:cubicBezTo>
                          <a:cubicBezTo>
                            <a:pt x="3059295" y="1747152"/>
                            <a:pt x="2944785" y="1718226"/>
                            <a:pt x="2736116" y="1737836"/>
                          </a:cubicBezTo>
                          <a:cubicBezTo>
                            <a:pt x="2527447" y="1757446"/>
                            <a:pt x="2338345" y="1740399"/>
                            <a:pt x="2220823" y="1737836"/>
                          </a:cubicBezTo>
                          <a:cubicBezTo>
                            <a:pt x="2103301" y="1735273"/>
                            <a:pt x="1859160" y="1710888"/>
                            <a:pt x="1558304" y="1737836"/>
                          </a:cubicBezTo>
                          <a:cubicBezTo>
                            <a:pt x="1257448" y="1764784"/>
                            <a:pt x="1136894" y="1707988"/>
                            <a:pt x="895785" y="1737836"/>
                          </a:cubicBezTo>
                          <a:cubicBezTo>
                            <a:pt x="654676" y="1767684"/>
                            <a:pt x="416522" y="1746740"/>
                            <a:pt x="36964" y="1737836"/>
                          </a:cubicBezTo>
                          <a:cubicBezTo>
                            <a:pt x="16945" y="1736356"/>
                            <a:pt x="485" y="1721896"/>
                            <a:pt x="0" y="1700872"/>
                          </a:cubicBezTo>
                          <a:cubicBezTo>
                            <a:pt x="-19337" y="1553123"/>
                            <a:pt x="-2296" y="1434443"/>
                            <a:pt x="0" y="1196153"/>
                          </a:cubicBezTo>
                          <a:cubicBezTo>
                            <a:pt x="2296" y="957863"/>
                            <a:pt x="-2261" y="791495"/>
                            <a:pt x="0" y="608239"/>
                          </a:cubicBezTo>
                          <a:cubicBezTo>
                            <a:pt x="2261" y="424983"/>
                            <a:pt x="-1629" y="152296"/>
                            <a:pt x="0" y="36964"/>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C3C5D52D-AD4A-99DA-4556-70E21655E291}"/>
                </a:ext>
              </a:extLst>
            </p:cNvPr>
            <p:cNvSpPr/>
            <p:nvPr/>
          </p:nvSpPr>
          <p:spPr>
            <a:xfrm>
              <a:off x="6313074" y="3437798"/>
              <a:ext cx="2449926" cy="840288"/>
            </a:xfrm>
            <a:custGeom>
              <a:avLst/>
              <a:gdLst>
                <a:gd name="connsiteX0" fmla="*/ 0 w 2449926"/>
                <a:gd name="connsiteY0" fmla="*/ 17873 h 840288"/>
                <a:gd name="connsiteX1" fmla="*/ 17873 w 2449926"/>
                <a:gd name="connsiteY1" fmla="*/ 0 h 840288"/>
                <a:gd name="connsiteX2" fmla="*/ 548993 w 2449926"/>
                <a:gd name="connsiteY2" fmla="*/ 0 h 840288"/>
                <a:gd name="connsiteX3" fmla="*/ 1007687 w 2449926"/>
                <a:gd name="connsiteY3" fmla="*/ 0 h 840288"/>
                <a:gd name="connsiteX4" fmla="*/ 1418097 w 2449926"/>
                <a:gd name="connsiteY4" fmla="*/ 0 h 840288"/>
                <a:gd name="connsiteX5" fmla="*/ 1876792 w 2449926"/>
                <a:gd name="connsiteY5" fmla="*/ 0 h 840288"/>
                <a:gd name="connsiteX6" fmla="*/ 2432053 w 2449926"/>
                <a:gd name="connsiteY6" fmla="*/ 0 h 840288"/>
                <a:gd name="connsiteX7" fmla="*/ 2449926 w 2449926"/>
                <a:gd name="connsiteY7" fmla="*/ 17873 h 840288"/>
                <a:gd name="connsiteX8" fmla="*/ 2449926 w 2449926"/>
                <a:gd name="connsiteY8" fmla="*/ 396008 h 840288"/>
                <a:gd name="connsiteX9" fmla="*/ 2449926 w 2449926"/>
                <a:gd name="connsiteY9" fmla="*/ 822415 h 840288"/>
                <a:gd name="connsiteX10" fmla="*/ 2432053 w 2449926"/>
                <a:gd name="connsiteY10" fmla="*/ 840288 h 840288"/>
                <a:gd name="connsiteX11" fmla="*/ 2021642 w 2449926"/>
                <a:gd name="connsiteY11" fmla="*/ 840288 h 840288"/>
                <a:gd name="connsiteX12" fmla="*/ 1562948 w 2449926"/>
                <a:gd name="connsiteY12" fmla="*/ 840288 h 840288"/>
                <a:gd name="connsiteX13" fmla="*/ 1128396 w 2449926"/>
                <a:gd name="connsiteY13" fmla="*/ 840288 h 840288"/>
                <a:gd name="connsiteX14" fmla="*/ 693843 w 2449926"/>
                <a:gd name="connsiteY14" fmla="*/ 840288 h 840288"/>
                <a:gd name="connsiteX15" fmla="*/ 17873 w 2449926"/>
                <a:gd name="connsiteY15" fmla="*/ 840288 h 840288"/>
                <a:gd name="connsiteX16" fmla="*/ 0 w 2449926"/>
                <a:gd name="connsiteY16" fmla="*/ 822415 h 840288"/>
                <a:gd name="connsiteX17" fmla="*/ 0 w 2449926"/>
                <a:gd name="connsiteY17" fmla="*/ 428189 h 840288"/>
                <a:gd name="connsiteX18" fmla="*/ 0 w 2449926"/>
                <a:gd name="connsiteY18" fmla="*/ 17873 h 840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49926" h="840288" fill="none" extrusionOk="0">
                  <a:moveTo>
                    <a:pt x="0" y="17873"/>
                  </a:moveTo>
                  <a:cubicBezTo>
                    <a:pt x="-2510" y="8162"/>
                    <a:pt x="8663" y="-1017"/>
                    <a:pt x="17873" y="0"/>
                  </a:cubicBezTo>
                  <a:cubicBezTo>
                    <a:pt x="187457" y="-11928"/>
                    <a:pt x="418819" y="58720"/>
                    <a:pt x="548993" y="0"/>
                  </a:cubicBezTo>
                  <a:cubicBezTo>
                    <a:pt x="679167" y="-58720"/>
                    <a:pt x="904546" y="28766"/>
                    <a:pt x="1007687" y="0"/>
                  </a:cubicBezTo>
                  <a:cubicBezTo>
                    <a:pt x="1110828" y="-28766"/>
                    <a:pt x="1326434" y="46770"/>
                    <a:pt x="1418097" y="0"/>
                  </a:cubicBezTo>
                  <a:cubicBezTo>
                    <a:pt x="1509760" y="-46770"/>
                    <a:pt x="1704740" y="49296"/>
                    <a:pt x="1876792" y="0"/>
                  </a:cubicBezTo>
                  <a:cubicBezTo>
                    <a:pt x="2048845" y="-49296"/>
                    <a:pt x="2307610" y="43302"/>
                    <a:pt x="2432053" y="0"/>
                  </a:cubicBezTo>
                  <a:cubicBezTo>
                    <a:pt x="2439238" y="727"/>
                    <a:pt x="2450214" y="8381"/>
                    <a:pt x="2449926" y="17873"/>
                  </a:cubicBezTo>
                  <a:cubicBezTo>
                    <a:pt x="2456058" y="187811"/>
                    <a:pt x="2443405" y="308781"/>
                    <a:pt x="2449926" y="396008"/>
                  </a:cubicBezTo>
                  <a:cubicBezTo>
                    <a:pt x="2456447" y="483235"/>
                    <a:pt x="2428439" y="614162"/>
                    <a:pt x="2449926" y="822415"/>
                  </a:cubicBezTo>
                  <a:cubicBezTo>
                    <a:pt x="2449862" y="830864"/>
                    <a:pt x="2443593" y="841145"/>
                    <a:pt x="2432053" y="840288"/>
                  </a:cubicBezTo>
                  <a:cubicBezTo>
                    <a:pt x="2343986" y="885652"/>
                    <a:pt x="2193635" y="801890"/>
                    <a:pt x="2021642" y="840288"/>
                  </a:cubicBezTo>
                  <a:cubicBezTo>
                    <a:pt x="1849649" y="878686"/>
                    <a:pt x="1687096" y="834609"/>
                    <a:pt x="1562948" y="840288"/>
                  </a:cubicBezTo>
                  <a:cubicBezTo>
                    <a:pt x="1438800" y="845967"/>
                    <a:pt x="1321778" y="821436"/>
                    <a:pt x="1128396" y="840288"/>
                  </a:cubicBezTo>
                  <a:cubicBezTo>
                    <a:pt x="935014" y="859140"/>
                    <a:pt x="836975" y="794145"/>
                    <a:pt x="693843" y="840288"/>
                  </a:cubicBezTo>
                  <a:cubicBezTo>
                    <a:pt x="550711" y="886431"/>
                    <a:pt x="325839" y="793434"/>
                    <a:pt x="17873" y="840288"/>
                  </a:cubicBezTo>
                  <a:cubicBezTo>
                    <a:pt x="7061" y="838732"/>
                    <a:pt x="693" y="833632"/>
                    <a:pt x="0" y="822415"/>
                  </a:cubicBezTo>
                  <a:cubicBezTo>
                    <a:pt x="-8723" y="657766"/>
                    <a:pt x="3548" y="583824"/>
                    <a:pt x="0" y="428189"/>
                  </a:cubicBezTo>
                  <a:cubicBezTo>
                    <a:pt x="-3548" y="272554"/>
                    <a:pt x="48729" y="205642"/>
                    <a:pt x="0" y="17873"/>
                  </a:cubicBezTo>
                  <a:close/>
                </a:path>
                <a:path w="2449926" h="840288" stroke="0" extrusionOk="0">
                  <a:moveTo>
                    <a:pt x="0" y="17873"/>
                  </a:moveTo>
                  <a:cubicBezTo>
                    <a:pt x="200" y="5187"/>
                    <a:pt x="10196" y="742"/>
                    <a:pt x="17873" y="0"/>
                  </a:cubicBezTo>
                  <a:cubicBezTo>
                    <a:pt x="205244" y="-26448"/>
                    <a:pt x="351070" y="125"/>
                    <a:pt x="476567" y="0"/>
                  </a:cubicBezTo>
                  <a:cubicBezTo>
                    <a:pt x="602064" y="-125"/>
                    <a:pt x="799270" y="12502"/>
                    <a:pt x="959403" y="0"/>
                  </a:cubicBezTo>
                  <a:cubicBezTo>
                    <a:pt x="1119536" y="-12502"/>
                    <a:pt x="1338529" y="18913"/>
                    <a:pt x="1490523" y="0"/>
                  </a:cubicBezTo>
                  <a:cubicBezTo>
                    <a:pt x="1642517" y="-18913"/>
                    <a:pt x="1747681" y="47147"/>
                    <a:pt x="1900933" y="0"/>
                  </a:cubicBezTo>
                  <a:cubicBezTo>
                    <a:pt x="2054185" y="-47147"/>
                    <a:pt x="2299323" y="53578"/>
                    <a:pt x="2432053" y="0"/>
                  </a:cubicBezTo>
                  <a:cubicBezTo>
                    <a:pt x="2441018" y="1048"/>
                    <a:pt x="2450282" y="5401"/>
                    <a:pt x="2449926" y="17873"/>
                  </a:cubicBezTo>
                  <a:cubicBezTo>
                    <a:pt x="2492450" y="142807"/>
                    <a:pt x="2410117" y="256457"/>
                    <a:pt x="2449926" y="412099"/>
                  </a:cubicBezTo>
                  <a:cubicBezTo>
                    <a:pt x="2489735" y="567741"/>
                    <a:pt x="2423588" y="722828"/>
                    <a:pt x="2449926" y="822415"/>
                  </a:cubicBezTo>
                  <a:cubicBezTo>
                    <a:pt x="2449681" y="831530"/>
                    <a:pt x="2441080" y="838112"/>
                    <a:pt x="2432053" y="840288"/>
                  </a:cubicBezTo>
                  <a:cubicBezTo>
                    <a:pt x="2259471" y="848234"/>
                    <a:pt x="2163972" y="794239"/>
                    <a:pt x="1925075" y="840288"/>
                  </a:cubicBezTo>
                  <a:cubicBezTo>
                    <a:pt x="1686178" y="886337"/>
                    <a:pt x="1647747" y="814299"/>
                    <a:pt x="1490523" y="840288"/>
                  </a:cubicBezTo>
                  <a:cubicBezTo>
                    <a:pt x="1333299" y="866277"/>
                    <a:pt x="1217253" y="824276"/>
                    <a:pt x="1080112" y="840288"/>
                  </a:cubicBezTo>
                  <a:cubicBezTo>
                    <a:pt x="942971" y="856300"/>
                    <a:pt x="751848" y="809321"/>
                    <a:pt x="669702" y="840288"/>
                  </a:cubicBezTo>
                  <a:cubicBezTo>
                    <a:pt x="587556" y="871255"/>
                    <a:pt x="169389" y="790498"/>
                    <a:pt x="17873" y="840288"/>
                  </a:cubicBezTo>
                  <a:cubicBezTo>
                    <a:pt x="7120" y="838901"/>
                    <a:pt x="-657" y="832472"/>
                    <a:pt x="0" y="822415"/>
                  </a:cubicBezTo>
                  <a:cubicBezTo>
                    <a:pt x="-34019" y="662278"/>
                    <a:pt x="8905" y="573198"/>
                    <a:pt x="0" y="444280"/>
                  </a:cubicBezTo>
                  <a:cubicBezTo>
                    <a:pt x="-8905" y="315362"/>
                    <a:pt x="15379" y="170222"/>
                    <a:pt x="0" y="17873"/>
                  </a:cubicBezTo>
                  <a:close/>
                </a:path>
              </a:pathLst>
            </a:custGeom>
            <a:solidFill>
              <a:schemeClr val="accent2"/>
            </a:solidFill>
            <a:ln w="28575">
              <a:solidFill>
                <a:schemeClr val="tx1"/>
              </a:solidFill>
              <a:extLst>
                <a:ext uri="{C807C97D-BFC1-408E-A445-0C87EB9F89A2}">
                  <ask:lineSketchStyleProps xmlns:ask="http://schemas.microsoft.com/office/drawing/2018/sketchyshapes" sd="3980089859">
                    <a:prstGeom prst="roundRect">
                      <a:avLst>
                        <a:gd name="adj" fmla="val 2127"/>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FE858278-3229-F329-78D8-1795C9E91C9D}"/>
                </a:ext>
              </a:extLst>
            </p:cNvPr>
            <p:cNvGrpSpPr/>
            <p:nvPr/>
          </p:nvGrpSpPr>
          <p:grpSpPr>
            <a:xfrm>
              <a:off x="6438468" y="3522475"/>
              <a:ext cx="471618" cy="117370"/>
              <a:chOff x="6438468" y="1270326"/>
              <a:chExt cx="1037188" cy="228478"/>
            </a:xfrm>
          </p:grpSpPr>
          <p:sp>
            <p:nvSpPr>
              <p:cNvPr id="23" name="椭圆 22">
                <a:extLst>
                  <a:ext uri="{FF2B5EF4-FFF2-40B4-BE49-F238E27FC236}">
                    <a16:creationId xmlns:a16="http://schemas.microsoft.com/office/drawing/2014/main" id="{2D20A3DB-C339-A026-FE25-BF633BBEEFA6}"/>
                  </a:ext>
                </a:extLst>
              </p:cNvPr>
              <p:cNvSpPr/>
              <p:nvPr/>
            </p:nvSpPr>
            <p:spPr>
              <a:xfrm>
                <a:off x="6438468" y="1270326"/>
                <a:ext cx="228478" cy="228478"/>
              </a:xfrm>
              <a:custGeom>
                <a:avLst/>
                <a:gdLst>
                  <a:gd name="connsiteX0" fmla="*/ 0 w 228478"/>
                  <a:gd name="connsiteY0" fmla="*/ 114239 h 228478"/>
                  <a:gd name="connsiteX1" fmla="*/ 114239 w 228478"/>
                  <a:gd name="connsiteY1" fmla="*/ 0 h 228478"/>
                  <a:gd name="connsiteX2" fmla="*/ 228478 w 228478"/>
                  <a:gd name="connsiteY2" fmla="*/ 114239 h 228478"/>
                  <a:gd name="connsiteX3" fmla="*/ 114239 w 228478"/>
                  <a:gd name="connsiteY3" fmla="*/ 228478 h 228478"/>
                  <a:gd name="connsiteX4" fmla="*/ 0 w 228478"/>
                  <a:gd name="connsiteY4" fmla="*/ 114239 h 22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478" h="228478" fill="none" extrusionOk="0">
                    <a:moveTo>
                      <a:pt x="0" y="114239"/>
                    </a:moveTo>
                    <a:cubicBezTo>
                      <a:pt x="-5798" y="52382"/>
                      <a:pt x="38485" y="8027"/>
                      <a:pt x="114239" y="0"/>
                    </a:cubicBezTo>
                    <a:cubicBezTo>
                      <a:pt x="173443" y="-850"/>
                      <a:pt x="224590" y="56084"/>
                      <a:pt x="228478" y="114239"/>
                    </a:cubicBezTo>
                    <a:cubicBezTo>
                      <a:pt x="240724" y="184325"/>
                      <a:pt x="178605" y="237104"/>
                      <a:pt x="114239" y="228478"/>
                    </a:cubicBezTo>
                    <a:cubicBezTo>
                      <a:pt x="65379" y="224678"/>
                      <a:pt x="237" y="174660"/>
                      <a:pt x="0" y="114239"/>
                    </a:cubicBezTo>
                    <a:close/>
                  </a:path>
                  <a:path w="228478" h="228478" stroke="0" extrusionOk="0">
                    <a:moveTo>
                      <a:pt x="0" y="114239"/>
                    </a:moveTo>
                    <a:cubicBezTo>
                      <a:pt x="1352" y="57309"/>
                      <a:pt x="52574" y="15424"/>
                      <a:pt x="114239" y="0"/>
                    </a:cubicBezTo>
                    <a:cubicBezTo>
                      <a:pt x="185862" y="7004"/>
                      <a:pt x="219668" y="53401"/>
                      <a:pt x="228478" y="114239"/>
                    </a:cubicBezTo>
                    <a:cubicBezTo>
                      <a:pt x="242893" y="177253"/>
                      <a:pt x="179645" y="216534"/>
                      <a:pt x="114239" y="228478"/>
                    </a:cubicBezTo>
                    <a:cubicBezTo>
                      <a:pt x="51539" y="213727"/>
                      <a:pt x="-4748" y="182778"/>
                      <a:pt x="0" y="114239"/>
                    </a:cubicBezTo>
                    <a:close/>
                  </a:path>
                </a:pathLst>
              </a:custGeom>
              <a:solidFill>
                <a:schemeClr val="accent1"/>
              </a:solidFill>
              <a:ln w="19050">
                <a:solidFill>
                  <a:schemeClr val="tx1"/>
                </a:solidFill>
                <a:extLst>
                  <a:ext uri="{C807C97D-BFC1-408E-A445-0C87EB9F89A2}">
                    <ask:lineSketchStyleProps xmlns:ask="http://schemas.microsoft.com/office/drawing/2018/sketchyshapes" sd="285167949">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6A8BB25F-3806-1776-C59D-4D5D1181E0B8}"/>
                  </a:ext>
                </a:extLst>
              </p:cNvPr>
              <p:cNvSpPr/>
              <p:nvPr/>
            </p:nvSpPr>
            <p:spPr>
              <a:xfrm>
                <a:off x="6842823" y="1270326"/>
                <a:ext cx="228478" cy="228478"/>
              </a:xfrm>
              <a:custGeom>
                <a:avLst/>
                <a:gdLst>
                  <a:gd name="connsiteX0" fmla="*/ 0 w 228478"/>
                  <a:gd name="connsiteY0" fmla="*/ 114239 h 228478"/>
                  <a:gd name="connsiteX1" fmla="*/ 114239 w 228478"/>
                  <a:gd name="connsiteY1" fmla="*/ 0 h 228478"/>
                  <a:gd name="connsiteX2" fmla="*/ 228478 w 228478"/>
                  <a:gd name="connsiteY2" fmla="*/ 114239 h 228478"/>
                  <a:gd name="connsiteX3" fmla="*/ 114239 w 228478"/>
                  <a:gd name="connsiteY3" fmla="*/ 228478 h 228478"/>
                  <a:gd name="connsiteX4" fmla="*/ 0 w 228478"/>
                  <a:gd name="connsiteY4" fmla="*/ 114239 h 22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478" h="228478" fill="none" extrusionOk="0">
                    <a:moveTo>
                      <a:pt x="0" y="114239"/>
                    </a:moveTo>
                    <a:cubicBezTo>
                      <a:pt x="9076" y="53852"/>
                      <a:pt x="53568" y="1224"/>
                      <a:pt x="114239" y="0"/>
                    </a:cubicBezTo>
                    <a:cubicBezTo>
                      <a:pt x="172975" y="4428"/>
                      <a:pt x="228440" y="41712"/>
                      <a:pt x="228478" y="114239"/>
                    </a:cubicBezTo>
                    <a:cubicBezTo>
                      <a:pt x="235142" y="189743"/>
                      <a:pt x="187284" y="227298"/>
                      <a:pt x="114239" y="228478"/>
                    </a:cubicBezTo>
                    <a:cubicBezTo>
                      <a:pt x="38652" y="234345"/>
                      <a:pt x="-10688" y="187621"/>
                      <a:pt x="0" y="114239"/>
                    </a:cubicBezTo>
                    <a:close/>
                  </a:path>
                  <a:path w="228478" h="228478" stroke="0" extrusionOk="0">
                    <a:moveTo>
                      <a:pt x="0" y="114239"/>
                    </a:moveTo>
                    <a:cubicBezTo>
                      <a:pt x="-5219" y="43247"/>
                      <a:pt x="47390" y="-10552"/>
                      <a:pt x="114239" y="0"/>
                    </a:cubicBezTo>
                    <a:cubicBezTo>
                      <a:pt x="186612" y="3382"/>
                      <a:pt x="231371" y="46689"/>
                      <a:pt x="228478" y="114239"/>
                    </a:cubicBezTo>
                    <a:cubicBezTo>
                      <a:pt x="225978" y="181175"/>
                      <a:pt x="175205" y="223559"/>
                      <a:pt x="114239" y="228478"/>
                    </a:cubicBezTo>
                    <a:cubicBezTo>
                      <a:pt x="42872" y="234930"/>
                      <a:pt x="-8734" y="173075"/>
                      <a:pt x="0" y="114239"/>
                    </a:cubicBezTo>
                    <a:close/>
                  </a:path>
                </a:pathLst>
              </a:custGeom>
              <a:solidFill>
                <a:schemeClr val="accent2"/>
              </a:solidFill>
              <a:ln w="19050">
                <a:solidFill>
                  <a:schemeClr val="tx1"/>
                </a:solidFill>
                <a:extLst>
                  <a:ext uri="{C807C97D-BFC1-408E-A445-0C87EB9F89A2}">
                    <ask:lineSketchStyleProps xmlns:ask="http://schemas.microsoft.com/office/drawing/2018/sketchyshapes" sd="1450397327">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697EBC91-F2C2-F0AC-D5F5-7416767A0E98}"/>
                  </a:ext>
                </a:extLst>
              </p:cNvPr>
              <p:cNvSpPr/>
              <p:nvPr/>
            </p:nvSpPr>
            <p:spPr>
              <a:xfrm>
                <a:off x="7247178" y="1270326"/>
                <a:ext cx="228478" cy="228478"/>
              </a:xfrm>
              <a:custGeom>
                <a:avLst/>
                <a:gdLst>
                  <a:gd name="connsiteX0" fmla="*/ 0 w 228478"/>
                  <a:gd name="connsiteY0" fmla="*/ 114239 h 228478"/>
                  <a:gd name="connsiteX1" fmla="*/ 114239 w 228478"/>
                  <a:gd name="connsiteY1" fmla="*/ 0 h 228478"/>
                  <a:gd name="connsiteX2" fmla="*/ 228478 w 228478"/>
                  <a:gd name="connsiteY2" fmla="*/ 114239 h 228478"/>
                  <a:gd name="connsiteX3" fmla="*/ 114239 w 228478"/>
                  <a:gd name="connsiteY3" fmla="*/ 228478 h 228478"/>
                  <a:gd name="connsiteX4" fmla="*/ 0 w 228478"/>
                  <a:gd name="connsiteY4" fmla="*/ 114239 h 22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478" h="228478" fill="none" extrusionOk="0">
                    <a:moveTo>
                      <a:pt x="0" y="114239"/>
                    </a:moveTo>
                    <a:cubicBezTo>
                      <a:pt x="-4919" y="62131"/>
                      <a:pt x="52676" y="-653"/>
                      <a:pt x="114239" y="0"/>
                    </a:cubicBezTo>
                    <a:cubicBezTo>
                      <a:pt x="192536" y="1228"/>
                      <a:pt x="232578" y="51075"/>
                      <a:pt x="228478" y="114239"/>
                    </a:cubicBezTo>
                    <a:cubicBezTo>
                      <a:pt x="238341" y="174203"/>
                      <a:pt x="172610" y="238021"/>
                      <a:pt x="114239" y="228478"/>
                    </a:cubicBezTo>
                    <a:cubicBezTo>
                      <a:pt x="51832" y="226589"/>
                      <a:pt x="4873" y="186596"/>
                      <a:pt x="0" y="114239"/>
                    </a:cubicBezTo>
                    <a:close/>
                  </a:path>
                  <a:path w="228478" h="228478" stroke="0" extrusionOk="0">
                    <a:moveTo>
                      <a:pt x="0" y="114239"/>
                    </a:moveTo>
                    <a:cubicBezTo>
                      <a:pt x="8007" y="59981"/>
                      <a:pt x="48567" y="-1230"/>
                      <a:pt x="114239" y="0"/>
                    </a:cubicBezTo>
                    <a:cubicBezTo>
                      <a:pt x="173456" y="8744"/>
                      <a:pt x="230541" y="55003"/>
                      <a:pt x="228478" y="114239"/>
                    </a:cubicBezTo>
                    <a:cubicBezTo>
                      <a:pt x="234429" y="176631"/>
                      <a:pt x="175220" y="223079"/>
                      <a:pt x="114239" y="228478"/>
                    </a:cubicBezTo>
                    <a:cubicBezTo>
                      <a:pt x="51289" y="230079"/>
                      <a:pt x="-5200" y="173312"/>
                      <a:pt x="0" y="114239"/>
                    </a:cubicBezTo>
                    <a:close/>
                  </a:path>
                </a:pathLst>
              </a:custGeom>
              <a:solidFill>
                <a:schemeClr val="accent3"/>
              </a:solidFill>
              <a:ln w="19050">
                <a:solidFill>
                  <a:schemeClr val="tx1"/>
                </a:solidFill>
                <a:extLst>
                  <a:ext uri="{C807C97D-BFC1-408E-A445-0C87EB9F89A2}">
                    <ask:lineSketchStyleProps xmlns:ask="http://schemas.microsoft.com/office/drawing/2018/sketchyshapes" sd="2947653100">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a:extLst>
                <a:ext uri="{FF2B5EF4-FFF2-40B4-BE49-F238E27FC236}">
                  <a16:creationId xmlns:a16="http://schemas.microsoft.com/office/drawing/2014/main" id="{1B81BF0B-48BC-81FA-AE4B-1261AC01F56F}"/>
                </a:ext>
              </a:extLst>
            </p:cNvPr>
            <p:cNvSpPr txBox="1"/>
            <p:nvPr/>
          </p:nvSpPr>
          <p:spPr>
            <a:xfrm>
              <a:off x="6313074" y="3753330"/>
              <a:ext cx="2236510" cy="400110"/>
            </a:xfrm>
            <a:prstGeom prst="rect">
              <a:avLst/>
            </a:prstGeom>
            <a:noFill/>
          </p:spPr>
          <p:txBody>
            <a:bodyPr wrap="none" rtlCol="0">
              <a:spAutoFit/>
            </a:bodyPr>
            <a:lstStyle/>
            <a:p>
              <a:r>
                <a:rPr lang="zh-CN" altLang="en-US" sz="2000" b="1" dirty="0">
                  <a:solidFill>
                    <a:srgbClr val="FFFFFF"/>
                  </a:solidFill>
                  <a:latin typeface="+mj-ea"/>
                  <a:ea typeface="+mj-ea"/>
                </a:rPr>
                <a:t>在此处请输入标题</a:t>
              </a:r>
            </a:p>
          </p:txBody>
        </p:sp>
        <p:sp>
          <p:nvSpPr>
            <p:cNvPr id="30" name="文本占位符 5">
              <a:extLst>
                <a:ext uri="{FF2B5EF4-FFF2-40B4-BE49-F238E27FC236}">
                  <a16:creationId xmlns:a16="http://schemas.microsoft.com/office/drawing/2014/main" id="{53154934-07C7-3039-EA2C-5F9473373B95}"/>
                </a:ext>
              </a:extLst>
            </p:cNvPr>
            <p:cNvSpPr txBox="1">
              <a:spLocks/>
            </p:cNvSpPr>
            <p:nvPr/>
          </p:nvSpPr>
          <p:spPr>
            <a:xfrm>
              <a:off x="6381149" y="4329875"/>
              <a:ext cx="4713571" cy="87620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dirty="0" err="1">
                  <a:solidFill>
                    <a:schemeClr val="bg1"/>
                  </a:solidFill>
                  <a:latin typeface="+mn-ea"/>
                </a:rPr>
                <a:t>单击此处添加</a:t>
              </a:r>
              <a:r>
                <a:rPr lang="zh-CN" altLang="en-US" dirty="0">
                  <a:solidFill>
                    <a:schemeClr val="bg1"/>
                  </a:solidFill>
                  <a:latin typeface="+mn-ea"/>
                </a:rPr>
                <a:t>文本</a:t>
              </a:r>
              <a:r>
                <a:rPr lang="en-GB" altLang="zh-CN" dirty="0" err="1">
                  <a:solidFill>
                    <a:schemeClr val="bg1"/>
                  </a:solidFill>
                  <a:latin typeface="+mn-ea"/>
                </a:rPr>
                <a:t>单击此处添加</a:t>
              </a:r>
              <a:r>
                <a:rPr lang="zh-CN" altLang="en-US" dirty="0">
                  <a:solidFill>
                    <a:schemeClr val="bg1"/>
                  </a:solidFill>
                  <a:latin typeface="+mn-ea"/>
                </a:rPr>
                <a:t>文本</a:t>
              </a:r>
              <a:r>
                <a:rPr lang="en-GB" altLang="zh-CN" dirty="0" err="1">
                  <a:solidFill>
                    <a:schemeClr val="bg1"/>
                  </a:solidFill>
                  <a:latin typeface="+mn-ea"/>
                </a:rPr>
                <a:t>单击此处添加</a:t>
              </a:r>
              <a:r>
                <a:rPr lang="zh-CN" altLang="en-US" dirty="0">
                  <a:solidFill>
                    <a:schemeClr val="bg1"/>
                  </a:solidFill>
                  <a:latin typeface="+mn-ea"/>
                </a:rPr>
                <a:t>文本</a:t>
              </a:r>
              <a:r>
                <a:rPr lang="en-GB" altLang="zh-CN" dirty="0" err="1">
                  <a:solidFill>
                    <a:schemeClr val="bg1"/>
                  </a:solidFill>
                  <a:latin typeface="+mn-ea"/>
                </a:rPr>
                <a:t>单击此处添加</a:t>
              </a:r>
              <a:r>
                <a:rPr lang="zh-CN" altLang="en-US" dirty="0">
                  <a:solidFill>
                    <a:schemeClr val="bg1"/>
                  </a:solidFill>
                  <a:latin typeface="+mn-ea"/>
                </a:rPr>
                <a:t>文本</a:t>
              </a:r>
              <a:endParaRPr lang="en-GB" altLang="zh-CN" dirty="0">
                <a:solidFill>
                  <a:schemeClr val="bg1"/>
                </a:solidFill>
                <a:latin typeface="+mn-ea"/>
              </a:endParaRPr>
            </a:p>
          </p:txBody>
        </p:sp>
        <p:grpSp>
          <p:nvGrpSpPr>
            <p:cNvPr id="39" name="组合 38">
              <a:extLst>
                <a:ext uri="{FF2B5EF4-FFF2-40B4-BE49-F238E27FC236}">
                  <a16:creationId xmlns:a16="http://schemas.microsoft.com/office/drawing/2014/main" id="{1A88710F-6FF2-C2A0-1463-1BCEB04EEE3A}"/>
                </a:ext>
              </a:extLst>
            </p:cNvPr>
            <p:cNvGrpSpPr/>
            <p:nvPr/>
          </p:nvGrpSpPr>
          <p:grpSpPr>
            <a:xfrm>
              <a:off x="10185227" y="5521294"/>
              <a:ext cx="871392" cy="104612"/>
              <a:chOff x="10051877" y="3293578"/>
              <a:chExt cx="871392" cy="104612"/>
            </a:xfrm>
          </p:grpSpPr>
          <p:cxnSp>
            <p:nvCxnSpPr>
              <p:cNvPr id="40" name="直接连接符 39">
                <a:extLst>
                  <a:ext uri="{FF2B5EF4-FFF2-40B4-BE49-F238E27FC236}">
                    <a16:creationId xmlns:a16="http://schemas.microsoft.com/office/drawing/2014/main" id="{40583EC6-D2B4-5827-AC81-B160DDAF0658}"/>
                  </a:ext>
                </a:extLst>
              </p:cNvPr>
              <p:cNvCxnSpPr>
                <a:cxnSpLocks/>
              </p:cNvCxnSpPr>
              <p:nvPr/>
            </p:nvCxnSpPr>
            <p:spPr>
              <a:xfrm>
                <a:off x="10051877" y="3345884"/>
                <a:ext cx="664891" cy="0"/>
              </a:xfrm>
              <a:prstGeom prst="line">
                <a:avLst/>
              </a:prstGeom>
              <a:ln w="19050">
                <a:solidFill>
                  <a:schemeClr val="accent2"/>
                </a:solidFill>
                <a:prstDash val="lgDashDot"/>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FEF7BA9D-4115-4CF9-AE91-D568B0B1ACF6}"/>
                  </a:ext>
                </a:extLst>
              </p:cNvPr>
              <p:cNvSpPr/>
              <p:nvPr/>
            </p:nvSpPr>
            <p:spPr>
              <a:xfrm>
                <a:off x="10737614" y="3293578"/>
                <a:ext cx="104612" cy="104612"/>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C949D884-59AA-7D3C-FCB0-E2C97D2089C8}"/>
                  </a:ext>
                </a:extLst>
              </p:cNvPr>
              <p:cNvSpPr/>
              <p:nvPr/>
            </p:nvSpPr>
            <p:spPr>
              <a:xfrm>
                <a:off x="10877550" y="3323025"/>
                <a:ext cx="45719" cy="45719"/>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46" name="图片 45" descr="桌子上放着笔记本电脑前的人们&#10;&#10;中度可信度描述已自动生成">
            <a:extLst>
              <a:ext uri="{FF2B5EF4-FFF2-40B4-BE49-F238E27FC236}">
                <a16:creationId xmlns:a16="http://schemas.microsoft.com/office/drawing/2014/main" id="{8A81CE48-1197-0851-7A1D-51FE197823CF}"/>
              </a:ext>
            </a:extLst>
          </p:cNvPr>
          <p:cNvPicPr>
            <a:picLocks noChangeAspect="1"/>
          </p:cNvPicPr>
          <p:nvPr/>
        </p:nvPicPr>
        <p:blipFill>
          <a:blip r:embed="rId2">
            <a:extLst>
              <a:ext uri="{28A0092B-C50C-407E-A947-70E740481C1C}">
                <a14:useLocalDpi xmlns:a14="http://schemas.microsoft.com/office/drawing/2010/main" val="0"/>
              </a:ext>
            </a:extLst>
          </a:blip>
          <a:srcRect l="1620" t="26487" r="2657" b="14004"/>
          <a:stretch>
            <a:fillRect/>
          </a:stretch>
        </p:blipFill>
        <p:spPr>
          <a:xfrm>
            <a:off x="1531776" y="1445788"/>
            <a:ext cx="4301405" cy="4011208"/>
          </a:xfrm>
          <a:custGeom>
            <a:avLst/>
            <a:gdLst>
              <a:gd name="connsiteX0" fmla="*/ 3902519 w 4376425"/>
              <a:gd name="connsiteY0" fmla="*/ 744 h 4081167"/>
              <a:gd name="connsiteX1" fmla="*/ 4270479 w 4376425"/>
              <a:gd name="connsiteY1" fmla="*/ 29218 h 4081167"/>
              <a:gd name="connsiteX2" fmla="*/ 4356194 w 4376425"/>
              <a:gd name="connsiteY2" fmla="*/ 114933 h 4081167"/>
              <a:gd name="connsiteX3" fmla="*/ 4356194 w 4376425"/>
              <a:gd name="connsiteY3" fmla="*/ 588966 h 4081167"/>
              <a:gd name="connsiteX4" fmla="*/ 4354790 w 4376425"/>
              <a:gd name="connsiteY4" fmla="*/ 623727 h 4081167"/>
              <a:gd name="connsiteX5" fmla="*/ 4356194 w 4376425"/>
              <a:gd name="connsiteY5" fmla="*/ 627550 h 4081167"/>
              <a:gd name="connsiteX6" fmla="*/ 4356194 w 4376425"/>
              <a:gd name="connsiteY6" fmla="*/ 1101583 h 4081167"/>
              <a:gd name="connsiteX7" fmla="*/ 4364272 w 4376425"/>
              <a:gd name="connsiteY7" fmla="*/ 1194915 h 4081167"/>
              <a:gd name="connsiteX8" fmla="*/ 4362636 w 4376425"/>
              <a:gd name="connsiteY8" fmla="*/ 1212090 h 4081167"/>
              <a:gd name="connsiteX9" fmla="*/ 4363670 w 4376425"/>
              <a:gd name="connsiteY9" fmla="*/ 1223623 h 4081167"/>
              <a:gd name="connsiteX10" fmla="*/ 4354929 w 4376425"/>
              <a:gd name="connsiteY10" fmla="*/ 1354390 h 4081167"/>
              <a:gd name="connsiteX11" fmla="*/ 4346150 w 4376425"/>
              <a:gd name="connsiteY11" fmla="*/ 1407971 h 4081167"/>
              <a:gd name="connsiteX12" fmla="*/ 4347650 w 4376425"/>
              <a:gd name="connsiteY12" fmla="*/ 1468415 h 4081167"/>
              <a:gd name="connsiteX13" fmla="*/ 4356194 w 4376425"/>
              <a:gd name="connsiteY13" fmla="*/ 1537031 h 4081167"/>
              <a:gd name="connsiteX14" fmla="*/ 4369046 w 4376425"/>
              <a:gd name="connsiteY14" fmla="*/ 1667824 h 4081167"/>
              <a:gd name="connsiteX15" fmla="*/ 4366200 w 4376425"/>
              <a:gd name="connsiteY15" fmla="*/ 1745552 h 4081167"/>
              <a:gd name="connsiteX16" fmla="*/ 4372456 w 4376425"/>
              <a:gd name="connsiteY16" fmla="*/ 1779428 h 4081167"/>
              <a:gd name="connsiteX17" fmla="*/ 4362559 w 4376425"/>
              <a:gd name="connsiteY17" fmla="*/ 1964474 h 4081167"/>
              <a:gd name="connsiteX18" fmla="*/ 4356216 w 4376425"/>
              <a:gd name="connsiteY18" fmla="*/ 1995929 h 4081167"/>
              <a:gd name="connsiteX19" fmla="*/ 4356194 w 4376425"/>
              <a:gd name="connsiteY19" fmla="*/ 2011064 h 4081167"/>
              <a:gd name="connsiteX20" fmla="*/ 4355550 w 4376425"/>
              <a:gd name="connsiteY20" fmla="*/ 2124431 h 4081167"/>
              <a:gd name="connsiteX21" fmla="*/ 4356194 w 4376425"/>
              <a:gd name="connsiteY21" fmla="*/ 2126816 h 4081167"/>
              <a:gd name="connsiteX22" fmla="*/ 4352292 w 4376425"/>
              <a:gd name="connsiteY22" fmla="*/ 2375382 h 4081167"/>
              <a:gd name="connsiteX23" fmla="*/ 4348590 w 4376425"/>
              <a:gd name="connsiteY23" fmla="*/ 2417958 h 4081167"/>
              <a:gd name="connsiteX24" fmla="*/ 4356194 w 4376425"/>
              <a:gd name="connsiteY24" fmla="*/ 2446513 h 4081167"/>
              <a:gd name="connsiteX25" fmla="*/ 4366029 w 4376425"/>
              <a:gd name="connsiteY25" fmla="*/ 2652987 h 4081167"/>
              <a:gd name="connsiteX26" fmla="*/ 4361975 w 4376425"/>
              <a:gd name="connsiteY26" fmla="*/ 2704928 h 4081167"/>
              <a:gd name="connsiteX27" fmla="*/ 4370613 w 4376425"/>
              <a:gd name="connsiteY27" fmla="*/ 2745135 h 4081167"/>
              <a:gd name="connsiteX28" fmla="*/ 4360486 w 4376425"/>
              <a:gd name="connsiteY28" fmla="*/ 2938006 h 4081167"/>
              <a:gd name="connsiteX29" fmla="*/ 4356428 w 4376425"/>
              <a:gd name="connsiteY29" fmla="*/ 2971101 h 4081167"/>
              <a:gd name="connsiteX30" fmla="*/ 4355147 w 4376425"/>
              <a:gd name="connsiteY30" fmla="*/ 3002865 h 4081167"/>
              <a:gd name="connsiteX31" fmla="*/ 4350086 w 4376425"/>
              <a:gd name="connsiteY31" fmla="*/ 3077223 h 4081167"/>
              <a:gd name="connsiteX32" fmla="*/ 4346282 w 4376425"/>
              <a:gd name="connsiteY32" fmla="*/ 3131240 h 4081167"/>
              <a:gd name="connsiteX33" fmla="*/ 4356194 w 4376425"/>
              <a:gd name="connsiteY33" fmla="*/ 3190634 h 4081167"/>
              <a:gd name="connsiteX34" fmla="*/ 4367544 w 4376425"/>
              <a:gd name="connsiteY34" fmla="*/ 3358508 h 4081167"/>
              <a:gd name="connsiteX35" fmla="*/ 4361844 w 4376425"/>
              <a:gd name="connsiteY35" fmla="*/ 3458563 h 4081167"/>
              <a:gd name="connsiteX36" fmla="*/ 4368164 w 4376425"/>
              <a:gd name="connsiteY36" fmla="*/ 3486971 h 4081167"/>
              <a:gd name="connsiteX37" fmla="*/ 4356194 w 4376425"/>
              <a:gd name="connsiteY37" fmla="*/ 3973339 h 4081167"/>
              <a:gd name="connsiteX38" fmla="*/ 4326520 w 4376425"/>
              <a:gd name="connsiteY38" fmla="*/ 4030719 h 4081167"/>
              <a:gd name="connsiteX39" fmla="*/ 4313374 w 4376425"/>
              <a:gd name="connsiteY39" fmla="*/ 4040170 h 4081167"/>
              <a:gd name="connsiteX40" fmla="*/ 4299792 w 4376425"/>
              <a:gd name="connsiteY40" fmla="*/ 4050787 h 4081167"/>
              <a:gd name="connsiteX41" fmla="*/ 4270479 w 4376425"/>
              <a:gd name="connsiteY41" fmla="*/ 4059054 h 4081167"/>
              <a:gd name="connsiteX42" fmla="*/ 3800879 w 4376425"/>
              <a:gd name="connsiteY42" fmla="*/ 4059054 h 4081167"/>
              <a:gd name="connsiteX43" fmla="*/ 3622047 w 4376425"/>
              <a:gd name="connsiteY43" fmla="*/ 4058014 h 4081167"/>
              <a:gd name="connsiteX44" fmla="*/ 3608720 w 4376425"/>
              <a:gd name="connsiteY44" fmla="*/ 4057010 h 4081167"/>
              <a:gd name="connsiteX45" fmla="*/ 3592828 w 4376425"/>
              <a:gd name="connsiteY45" fmla="*/ 4059054 h 4081167"/>
              <a:gd name="connsiteX46" fmla="*/ 3244960 w 4376425"/>
              <a:gd name="connsiteY46" fmla="*/ 4054376 h 4081167"/>
              <a:gd name="connsiteX47" fmla="*/ 3244880 w 4376425"/>
              <a:gd name="connsiteY47" fmla="*/ 4054364 h 4081167"/>
              <a:gd name="connsiteX48" fmla="*/ 3206448 w 4376425"/>
              <a:gd name="connsiteY48" fmla="*/ 4059054 h 4081167"/>
              <a:gd name="connsiteX49" fmla="*/ 2969696 w 4376425"/>
              <a:gd name="connsiteY49" fmla="*/ 4065286 h 4081167"/>
              <a:gd name="connsiteX50" fmla="*/ 2941980 w 4376425"/>
              <a:gd name="connsiteY50" fmla="*/ 4061814 h 4081167"/>
              <a:gd name="connsiteX51" fmla="*/ 2865129 w 4376425"/>
              <a:gd name="connsiteY51" fmla="*/ 4076136 h 4081167"/>
              <a:gd name="connsiteX52" fmla="*/ 2615414 w 4376425"/>
              <a:gd name="connsiteY52" fmla="*/ 4069409 h 4081167"/>
              <a:gd name="connsiteX53" fmla="*/ 2588386 w 4376425"/>
              <a:gd name="connsiteY53" fmla="*/ 4066378 h 4081167"/>
              <a:gd name="connsiteX54" fmla="*/ 2578872 w 4376425"/>
              <a:gd name="connsiteY54" fmla="*/ 4066847 h 4081167"/>
              <a:gd name="connsiteX55" fmla="*/ 2435040 w 4376425"/>
              <a:gd name="connsiteY55" fmla="*/ 4062691 h 4081167"/>
              <a:gd name="connsiteX56" fmla="*/ 2330672 w 4376425"/>
              <a:gd name="connsiteY56" fmla="*/ 4057936 h 4081167"/>
              <a:gd name="connsiteX57" fmla="*/ 2320747 w 4376425"/>
              <a:gd name="connsiteY57" fmla="*/ 4059054 h 4081167"/>
              <a:gd name="connsiteX58" fmla="*/ 1851147 w 4376425"/>
              <a:gd name="connsiteY58" fmla="*/ 4059054 h 4081167"/>
              <a:gd name="connsiteX59" fmla="*/ 1701662 w 4376425"/>
              <a:gd name="connsiteY59" fmla="*/ 4060308 h 4081167"/>
              <a:gd name="connsiteX60" fmla="*/ 1670179 w 4376425"/>
              <a:gd name="connsiteY60" fmla="*/ 4059932 h 4081167"/>
              <a:gd name="connsiteX61" fmla="*/ 1628214 w 4376425"/>
              <a:gd name="connsiteY61" fmla="*/ 4073896 h 4081167"/>
              <a:gd name="connsiteX62" fmla="*/ 1453778 w 4376425"/>
              <a:gd name="connsiteY62" fmla="*/ 4065546 h 4081167"/>
              <a:gd name="connsiteX63" fmla="*/ 1394617 w 4376425"/>
              <a:gd name="connsiteY63" fmla="*/ 4058543 h 4081167"/>
              <a:gd name="connsiteX64" fmla="*/ 1298326 w 4376425"/>
              <a:gd name="connsiteY64" fmla="*/ 4059054 h 4081167"/>
              <a:gd name="connsiteX65" fmla="*/ 1210318 w 4376425"/>
              <a:gd name="connsiteY65" fmla="*/ 4059749 h 4081167"/>
              <a:gd name="connsiteX66" fmla="*/ 1200103 w 4376425"/>
              <a:gd name="connsiteY66" fmla="*/ 4059664 h 4081167"/>
              <a:gd name="connsiteX67" fmla="*/ 1170343 w 4376425"/>
              <a:gd name="connsiteY67" fmla="*/ 4065493 h 4081167"/>
              <a:gd name="connsiteX68" fmla="*/ 109465 w 4376425"/>
              <a:gd name="connsiteY68" fmla="*/ 4059054 h 4081167"/>
              <a:gd name="connsiteX69" fmla="*/ 54454 w 4376425"/>
              <a:gd name="connsiteY69" fmla="*/ 4033986 h 4081167"/>
              <a:gd name="connsiteX70" fmla="*/ 54214 w 4376425"/>
              <a:gd name="connsiteY70" fmla="*/ 4033641 h 4081167"/>
              <a:gd name="connsiteX71" fmla="*/ 50018 w 4376425"/>
              <a:gd name="connsiteY71" fmla="*/ 4030639 h 4081167"/>
              <a:gd name="connsiteX72" fmla="*/ 23750 w 4376425"/>
              <a:gd name="connsiteY72" fmla="*/ 3973339 h 4081167"/>
              <a:gd name="connsiteX73" fmla="*/ 8511 w 4376425"/>
              <a:gd name="connsiteY73" fmla="*/ 3885303 h 4081167"/>
              <a:gd name="connsiteX74" fmla="*/ 17510 w 4376425"/>
              <a:gd name="connsiteY74" fmla="*/ 3809839 h 4081167"/>
              <a:gd name="connsiteX75" fmla="*/ 17496 w 4376425"/>
              <a:gd name="connsiteY75" fmla="*/ 3794541 h 4081167"/>
              <a:gd name="connsiteX76" fmla="*/ 32207 w 4376425"/>
              <a:gd name="connsiteY76" fmla="*/ 3602015 h 4081167"/>
              <a:gd name="connsiteX77" fmla="*/ 32263 w 4376425"/>
              <a:gd name="connsiteY77" fmla="*/ 3600676 h 4081167"/>
              <a:gd name="connsiteX78" fmla="*/ 23750 w 4376425"/>
              <a:gd name="connsiteY78" fmla="*/ 3537890 h 4081167"/>
              <a:gd name="connsiteX79" fmla="*/ 12781 w 4376425"/>
              <a:gd name="connsiteY79" fmla="*/ 3389234 h 4081167"/>
              <a:gd name="connsiteX80" fmla="*/ 18373 w 4376425"/>
              <a:gd name="connsiteY80" fmla="*/ 3318670 h 4081167"/>
              <a:gd name="connsiteX81" fmla="*/ 16318 w 4376425"/>
              <a:gd name="connsiteY81" fmla="*/ 3293881 h 4081167"/>
              <a:gd name="connsiteX82" fmla="*/ 34940 w 4376425"/>
              <a:gd name="connsiteY82" fmla="*/ 3046775 h 4081167"/>
              <a:gd name="connsiteX83" fmla="*/ 35035 w 4376425"/>
              <a:gd name="connsiteY83" fmla="*/ 3045884 h 4081167"/>
              <a:gd name="connsiteX84" fmla="*/ 34372 w 4376425"/>
              <a:gd name="connsiteY84" fmla="*/ 3018513 h 4081167"/>
              <a:gd name="connsiteX85" fmla="*/ 23750 w 4376425"/>
              <a:gd name="connsiteY85" fmla="*/ 2948105 h 4081167"/>
              <a:gd name="connsiteX86" fmla="*/ 10673 w 4376425"/>
              <a:gd name="connsiteY86" fmla="*/ 2828738 h 4081167"/>
              <a:gd name="connsiteX87" fmla="*/ 20158 w 4376425"/>
              <a:gd name="connsiteY87" fmla="*/ 2739487 h 4081167"/>
              <a:gd name="connsiteX88" fmla="*/ 7797 w 4376425"/>
              <a:gd name="connsiteY88" fmla="*/ 2685466 h 4081167"/>
              <a:gd name="connsiteX89" fmla="*/ 12618 w 4376425"/>
              <a:gd name="connsiteY89" fmla="*/ 2542570 h 4081167"/>
              <a:gd name="connsiteX90" fmla="*/ 20904 w 4376425"/>
              <a:gd name="connsiteY90" fmla="*/ 2490096 h 4081167"/>
              <a:gd name="connsiteX91" fmla="*/ 14370 w 4376425"/>
              <a:gd name="connsiteY91" fmla="*/ 2438299 h 4081167"/>
              <a:gd name="connsiteX92" fmla="*/ 17266 w 4376425"/>
              <a:gd name="connsiteY92" fmla="*/ 2192306 h 4081167"/>
              <a:gd name="connsiteX93" fmla="*/ 19673 w 4376425"/>
              <a:gd name="connsiteY93" fmla="*/ 2149078 h 4081167"/>
              <a:gd name="connsiteX94" fmla="*/ 5995 w 4376425"/>
              <a:gd name="connsiteY94" fmla="*/ 2094320 h 4081167"/>
              <a:gd name="connsiteX95" fmla="*/ 19524 w 4376425"/>
              <a:gd name="connsiteY95" fmla="*/ 1884902 h 4081167"/>
              <a:gd name="connsiteX96" fmla="*/ 23469 w 4376425"/>
              <a:gd name="connsiteY96" fmla="*/ 1856808 h 4081167"/>
              <a:gd name="connsiteX97" fmla="*/ 22455 w 4376425"/>
              <a:gd name="connsiteY97" fmla="*/ 1757635 h 4081167"/>
              <a:gd name="connsiteX98" fmla="*/ 25935 w 4376425"/>
              <a:gd name="connsiteY98" fmla="*/ 1719492 h 4081167"/>
              <a:gd name="connsiteX99" fmla="*/ 23750 w 4376425"/>
              <a:gd name="connsiteY99" fmla="*/ 1691367 h 4081167"/>
              <a:gd name="connsiteX100" fmla="*/ 20917 w 4376425"/>
              <a:gd name="connsiteY100" fmla="*/ 1528416 h 4081167"/>
              <a:gd name="connsiteX101" fmla="*/ 33032 w 4376425"/>
              <a:gd name="connsiteY101" fmla="*/ 1424775 h 4081167"/>
              <a:gd name="connsiteX102" fmla="*/ 23750 w 4376425"/>
              <a:gd name="connsiteY102" fmla="*/ 1371671 h 4081167"/>
              <a:gd name="connsiteX103" fmla="*/ 26328 w 4376425"/>
              <a:gd name="connsiteY103" fmla="*/ 1159236 h 4081167"/>
              <a:gd name="connsiteX104" fmla="*/ 31771 w 4376425"/>
              <a:gd name="connsiteY104" fmla="*/ 1129110 h 4081167"/>
              <a:gd name="connsiteX105" fmla="*/ 23750 w 4376425"/>
              <a:gd name="connsiteY105" fmla="*/ 1101583 h 4081167"/>
              <a:gd name="connsiteX106" fmla="*/ 7081 w 4376425"/>
              <a:gd name="connsiteY106" fmla="*/ 939471 h 4081167"/>
              <a:gd name="connsiteX107" fmla="*/ 14060 w 4376425"/>
              <a:gd name="connsiteY107" fmla="*/ 866210 h 4081167"/>
              <a:gd name="connsiteX108" fmla="*/ 12825 w 4376425"/>
              <a:gd name="connsiteY108" fmla="*/ 857285 h 4081167"/>
              <a:gd name="connsiteX109" fmla="*/ 39729 w 4376425"/>
              <a:gd name="connsiteY109" fmla="*/ 582804 h 4081167"/>
              <a:gd name="connsiteX110" fmla="*/ 49785 w 4376425"/>
              <a:gd name="connsiteY110" fmla="*/ 493058 h 4081167"/>
              <a:gd name="connsiteX111" fmla="*/ 52547 w 4376425"/>
              <a:gd name="connsiteY111" fmla="*/ 435875 h 4081167"/>
              <a:gd name="connsiteX112" fmla="*/ 23750 w 4376425"/>
              <a:gd name="connsiteY112" fmla="*/ 114933 h 4081167"/>
              <a:gd name="connsiteX113" fmla="*/ 109465 w 4376425"/>
              <a:gd name="connsiteY113" fmla="*/ 29218 h 4081167"/>
              <a:gd name="connsiteX114" fmla="*/ 163978 w 4376425"/>
              <a:gd name="connsiteY114" fmla="*/ 19908 h 4081167"/>
              <a:gd name="connsiteX115" fmla="*/ 168736 w 4376425"/>
              <a:gd name="connsiteY115" fmla="*/ 19639 h 4081167"/>
              <a:gd name="connsiteX116" fmla="*/ 183160 w 4376425"/>
              <a:gd name="connsiteY116" fmla="*/ 17308 h 4081167"/>
              <a:gd name="connsiteX117" fmla="*/ 487756 w 4376425"/>
              <a:gd name="connsiteY117" fmla="*/ 25390 h 4081167"/>
              <a:gd name="connsiteX118" fmla="*/ 545550 w 4376425"/>
              <a:gd name="connsiteY118" fmla="*/ 29784 h 4081167"/>
              <a:gd name="connsiteX119" fmla="*/ 620675 w 4376425"/>
              <a:gd name="connsiteY119" fmla="*/ 29218 h 4081167"/>
              <a:gd name="connsiteX120" fmla="*/ 700703 w 4376425"/>
              <a:gd name="connsiteY120" fmla="*/ 27087 h 4081167"/>
              <a:gd name="connsiteX121" fmla="*/ 709187 w 4376425"/>
              <a:gd name="connsiteY121" fmla="*/ 26616 h 4081167"/>
              <a:gd name="connsiteX122" fmla="*/ 711845 w 4376425"/>
              <a:gd name="connsiteY122" fmla="*/ 26790 h 4081167"/>
              <a:gd name="connsiteX123" fmla="*/ 781544 w 4376425"/>
              <a:gd name="connsiteY123" fmla="*/ 24934 h 4081167"/>
              <a:gd name="connsiteX124" fmla="*/ 1136109 w 4376425"/>
              <a:gd name="connsiteY124" fmla="*/ 32149 h 4081167"/>
              <a:gd name="connsiteX125" fmla="*/ 1251707 w 4376425"/>
              <a:gd name="connsiteY125" fmla="*/ 30061 h 4081167"/>
              <a:gd name="connsiteX126" fmla="*/ 1256716 w 4376425"/>
              <a:gd name="connsiteY126" fmla="*/ 29218 h 4081167"/>
              <a:gd name="connsiteX127" fmla="*/ 1708516 w 4376425"/>
              <a:gd name="connsiteY127" fmla="*/ 41183 h 4081167"/>
              <a:gd name="connsiteX128" fmla="*/ 1755176 w 4376425"/>
              <a:gd name="connsiteY128" fmla="*/ 44942 h 4081167"/>
              <a:gd name="connsiteX129" fmla="*/ 1796459 w 4376425"/>
              <a:gd name="connsiteY129" fmla="*/ 41637 h 4081167"/>
              <a:gd name="connsiteX130" fmla="*/ 1851147 w 4376425"/>
              <a:gd name="connsiteY130" fmla="*/ 29218 h 4081167"/>
              <a:gd name="connsiteX131" fmla="*/ 1958893 w 4376425"/>
              <a:gd name="connsiteY131" fmla="*/ 10655 h 4081167"/>
              <a:gd name="connsiteX132" fmla="*/ 2008463 w 4376425"/>
              <a:gd name="connsiteY132" fmla="*/ 11823 h 4081167"/>
              <a:gd name="connsiteX133" fmla="*/ 2063113 w 4376425"/>
              <a:gd name="connsiteY133" fmla="*/ 7235 h 4081167"/>
              <a:gd name="connsiteX134" fmla="*/ 2175109 w 4376425"/>
              <a:gd name="connsiteY134" fmla="*/ 18210 h 4081167"/>
              <a:gd name="connsiteX135" fmla="*/ 2220120 w 4376425"/>
              <a:gd name="connsiteY135" fmla="*/ 25013 h 4081167"/>
              <a:gd name="connsiteX136" fmla="*/ 2320747 w 4376425"/>
              <a:gd name="connsiteY136" fmla="*/ 29218 h 4081167"/>
              <a:gd name="connsiteX137" fmla="*/ 2374504 w 4376425"/>
              <a:gd name="connsiteY137" fmla="*/ 32630 h 4081167"/>
              <a:gd name="connsiteX138" fmla="*/ 2403967 w 4376425"/>
              <a:gd name="connsiteY138" fmla="*/ 29218 h 4081167"/>
              <a:gd name="connsiteX139" fmla="*/ 2865866 w 4376425"/>
              <a:gd name="connsiteY139" fmla="*/ 30729 h 4081167"/>
              <a:gd name="connsiteX140" fmla="*/ 2912036 w 4376425"/>
              <a:gd name="connsiteY140" fmla="*/ 29962 h 4081167"/>
              <a:gd name="connsiteX141" fmla="*/ 2915177 w 4376425"/>
              <a:gd name="connsiteY141" fmla="*/ 29218 h 4081167"/>
              <a:gd name="connsiteX142" fmla="*/ 3551218 w 4376425"/>
              <a:gd name="connsiteY142" fmla="*/ 29218 h 4081167"/>
              <a:gd name="connsiteX143" fmla="*/ 3597736 w 4376425"/>
              <a:gd name="connsiteY143" fmla="*/ 28349 h 4081167"/>
              <a:gd name="connsiteX144" fmla="*/ 3703667 w 4376425"/>
              <a:gd name="connsiteY144" fmla="*/ 9587 h 4081167"/>
              <a:gd name="connsiteX145" fmla="*/ 3902519 w 4376425"/>
              <a:gd name="connsiteY145" fmla="*/ 744 h 4081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4376425" h="4081167">
                <a:moveTo>
                  <a:pt x="3902519" y="744"/>
                </a:moveTo>
                <a:cubicBezTo>
                  <a:pt x="4055690" y="5743"/>
                  <a:pt x="4177752" y="34112"/>
                  <a:pt x="4270479" y="29218"/>
                </a:cubicBezTo>
                <a:cubicBezTo>
                  <a:pt x="4319519" y="22130"/>
                  <a:pt x="4358743" y="60751"/>
                  <a:pt x="4356194" y="114933"/>
                </a:cubicBezTo>
                <a:cubicBezTo>
                  <a:pt x="4377724" y="303241"/>
                  <a:pt x="4354784" y="456893"/>
                  <a:pt x="4356194" y="588966"/>
                </a:cubicBezTo>
                <a:lnTo>
                  <a:pt x="4354790" y="623727"/>
                </a:lnTo>
                <a:lnTo>
                  <a:pt x="4356194" y="627550"/>
                </a:lnTo>
                <a:cubicBezTo>
                  <a:pt x="4413396" y="730525"/>
                  <a:pt x="4325673" y="977796"/>
                  <a:pt x="4356194" y="1101583"/>
                </a:cubicBezTo>
                <a:cubicBezTo>
                  <a:pt x="4363824" y="1132530"/>
                  <a:pt x="4365507" y="1163250"/>
                  <a:pt x="4364272" y="1194915"/>
                </a:cubicBezTo>
                <a:lnTo>
                  <a:pt x="4362636" y="1212090"/>
                </a:lnTo>
                <a:lnTo>
                  <a:pt x="4363670" y="1223623"/>
                </a:lnTo>
                <a:cubicBezTo>
                  <a:pt x="4365252" y="1274192"/>
                  <a:pt x="4360802" y="1315677"/>
                  <a:pt x="4354929" y="1354390"/>
                </a:cubicBezTo>
                <a:lnTo>
                  <a:pt x="4346150" y="1407971"/>
                </a:lnTo>
                <a:lnTo>
                  <a:pt x="4347650" y="1468415"/>
                </a:lnTo>
                <a:cubicBezTo>
                  <a:pt x="4349207" y="1490270"/>
                  <a:pt x="4351929" y="1513093"/>
                  <a:pt x="4356194" y="1537031"/>
                </a:cubicBezTo>
                <a:cubicBezTo>
                  <a:pt x="4364724" y="1584907"/>
                  <a:pt x="4368304" y="1627776"/>
                  <a:pt x="4369046" y="1667824"/>
                </a:cubicBezTo>
                <a:lnTo>
                  <a:pt x="4366200" y="1745552"/>
                </a:lnTo>
                <a:lnTo>
                  <a:pt x="4372456" y="1779428"/>
                </a:lnTo>
                <a:cubicBezTo>
                  <a:pt x="4381903" y="1859552"/>
                  <a:pt x="4372828" y="1917205"/>
                  <a:pt x="4362559" y="1964474"/>
                </a:cubicBezTo>
                <a:lnTo>
                  <a:pt x="4356216" y="1995929"/>
                </a:lnTo>
                <a:lnTo>
                  <a:pt x="4356194" y="2011064"/>
                </a:lnTo>
                <a:lnTo>
                  <a:pt x="4355550" y="2124431"/>
                </a:lnTo>
                <a:lnTo>
                  <a:pt x="4356194" y="2126816"/>
                </a:lnTo>
                <a:cubicBezTo>
                  <a:pt x="4379334" y="2181568"/>
                  <a:pt x="4365163" y="2273969"/>
                  <a:pt x="4352292" y="2375382"/>
                </a:cubicBezTo>
                <a:lnTo>
                  <a:pt x="4348590" y="2417958"/>
                </a:lnTo>
                <a:lnTo>
                  <a:pt x="4356194" y="2446513"/>
                </a:lnTo>
                <a:cubicBezTo>
                  <a:pt x="4375202" y="2494592"/>
                  <a:pt x="4372254" y="2571914"/>
                  <a:pt x="4366029" y="2652987"/>
                </a:cubicBezTo>
                <a:lnTo>
                  <a:pt x="4361975" y="2704928"/>
                </a:lnTo>
                <a:lnTo>
                  <a:pt x="4370613" y="2745135"/>
                </a:lnTo>
                <a:cubicBezTo>
                  <a:pt x="4378792" y="2811342"/>
                  <a:pt x="4370042" y="2875019"/>
                  <a:pt x="4360486" y="2938006"/>
                </a:cubicBezTo>
                <a:lnTo>
                  <a:pt x="4356428" y="2971101"/>
                </a:lnTo>
                <a:lnTo>
                  <a:pt x="4355147" y="3002865"/>
                </a:lnTo>
                <a:cubicBezTo>
                  <a:pt x="4353751" y="3026536"/>
                  <a:pt x="4351958" y="3051537"/>
                  <a:pt x="4350086" y="3077223"/>
                </a:cubicBezTo>
                <a:lnTo>
                  <a:pt x="4346282" y="3131240"/>
                </a:lnTo>
                <a:lnTo>
                  <a:pt x="4356194" y="3190634"/>
                </a:lnTo>
                <a:cubicBezTo>
                  <a:pt x="4367503" y="3233579"/>
                  <a:pt x="4369720" y="3292018"/>
                  <a:pt x="4367544" y="3358508"/>
                </a:cubicBezTo>
                <a:lnTo>
                  <a:pt x="4361844" y="3458563"/>
                </a:lnTo>
                <a:lnTo>
                  <a:pt x="4368164" y="3486971"/>
                </a:lnTo>
                <a:cubicBezTo>
                  <a:pt x="4387256" y="3622540"/>
                  <a:pt x="4349336" y="3822770"/>
                  <a:pt x="4356194" y="3973339"/>
                </a:cubicBezTo>
                <a:cubicBezTo>
                  <a:pt x="4349810" y="3997983"/>
                  <a:pt x="4340362" y="4016771"/>
                  <a:pt x="4326520" y="4030719"/>
                </a:cubicBezTo>
                <a:lnTo>
                  <a:pt x="4313374" y="4040170"/>
                </a:lnTo>
                <a:lnTo>
                  <a:pt x="4299792" y="4050787"/>
                </a:lnTo>
                <a:cubicBezTo>
                  <a:pt x="4290804" y="4055519"/>
                  <a:pt x="4281002" y="4058446"/>
                  <a:pt x="4270479" y="4059054"/>
                </a:cubicBezTo>
                <a:cubicBezTo>
                  <a:pt x="4133110" y="4085958"/>
                  <a:pt x="3915378" y="4037735"/>
                  <a:pt x="3800879" y="4059054"/>
                </a:cubicBezTo>
                <a:cubicBezTo>
                  <a:pt x="3757942" y="4067049"/>
                  <a:pt x="3695384" y="4063496"/>
                  <a:pt x="3622047" y="4058014"/>
                </a:cubicBezTo>
                <a:lnTo>
                  <a:pt x="3608720" y="4057010"/>
                </a:lnTo>
                <a:lnTo>
                  <a:pt x="3592828" y="4059054"/>
                </a:lnTo>
                <a:cubicBezTo>
                  <a:pt x="3427522" y="4085222"/>
                  <a:pt x="3331266" y="4069020"/>
                  <a:pt x="3244960" y="4054376"/>
                </a:cubicBezTo>
                <a:lnTo>
                  <a:pt x="3244880" y="4054364"/>
                </a:lnTo>
                <a:lnTo>
                  <a:pt x="3206448" y="4059054"/>
                </a:lnTo>
                <a:cubicBezTo>
                  <a:pt x="3093492" y="4078792"/>
                  <a:pt x="3031269" y="4073078"/>
                  <a:pt x="2969696" y="4065286"/>
                </a:cubicBezTo>
                <a:lnTo>
                  <a:pt x="2941980" y="4061814"/>
                </a:lnTo>
                <a:lnTo>
                  <a:pt x="2865129" y="4076136"/>
                </a:lnTo>
                <a:cubicBezTo>
                  <a:pt x="2775852" y="4086594"/>
                  <a:pt x="2693444" y="4078972"/>
                  <a:pt x="2615414" y="4069409"/>
                </a:cubicBezTo>
                <a:lnTo>
                  <a:pt x="2588386" y="4066378"/>
                </a:lnTo>
                <a:lnTo>
                  <a:pt x="2578872" y="4066847"/>
                </a:lnTo>
                <a:cubicBezTo>
                  <a:pt x="2528651" y="4066890"/>
                  <a:pt x="2480787" y="4064942"/>
                  <a:pt x="2435040" y="4062691"/>
                </a:cubicBezTo>
                <a:lnTo>
                  <a:pt x="2330672" y="4057936"/>
                </a:lnTo>
                <a:lnTo>
                  <a:pt x="2320747" y="4059054"/>
                </a:lnTo>
                <a:cubicBezTo>
                  <a:pt x="2132005" y="4096250"/>
                  <a:pt x="1949136" y="4053768"/>
                  <a:pt x="1851147" y="4059054"/>
                </a:cubicBezTo>
                <a:cubicBezTo>
                  <a:pt x="1814401" y="4061036"/>
                  <a:pt x="1764004" y="4060962"/>
                  <a:pt x="1701662" y="4060308"/>
                </a:cubicBezTo>
                <a:lnTo>
                  <a:pt x="1670179" y="4059932"/>
                </a:lnTo>
                <a:lnTo>
                  <a:pt x="1628214" y="4073896"/>
                </a:lnTo>
                <a:cubicBezTo>
                  <a:pt x="1579196" y="4082617"/>
                  <a:pt x="1517965" y="4074690"/>
                  <a:pt x="1453778" y="4065546"/>
                </a:cubicBezTo>
                <a:lnTo>
                  <a:pt x="1394617" y="4058543"/>
                </a:lnTo>
                <a:lnTo>
                  <a:pt x="1298326" y="4059054"/>
                </a:lnTo>
                <a:cubicBezTo>
                  <a:pt x="1265856" y="4059561"/>
                  <a:pt x="1236737" y="4059762"/>
                  <a:pt x="1210318" y="4059749"/>
                </a:cubicBezTo>
                <a:lnTo>
                  <a:pt x="1200103" y="4059664"/>
                </a:lnTo>
                <a:lnTo>
                  <a:pt x="1170343" y="4065493"/>
                </a:lnTo>
                <a:cubicBezTo>
                  <a:pt x="981464" y="4092481"/>
                  <a:pt x="437631" y="4044446"/>
                  <a:pt x="109465" y="4059054"/>
                </a:cubicBezTo>
                <a:cubicBezTo>
                  <a:pt x="90677" y="4062982"/>
                  <a:pt x="70540" y="4051449"/>
                  <a:pt x="54454" y="4033986"/>
                </a:cubicBezTo>
                <a:lnTo>
                  <a:pt x="54214" y="4033641"/>
                </a:lnTo>
                <a:lnTo>
                  <a:pt x="50018" y="4030639"/>
                </a:lnTo>
                <a:cubicBezTo>
                  <a:pt x="33662" y="4014448"/>
                  <a:pt x="22836" y="3993443"/>
                  <a:pt x="23750" y="3973339"/>
                </a:cubicBezTo>
                <a:cubicBezTo>
                  <a:pt x="11365" y="3945192"/>
                  <a:pt x="7688" y="3916125"/>
                  <a:pt x="8511" y="3885303"/>
                </a:cubicBezTo>
                <a:lnTo>
                  <a:pt x="17510" y="3809839"/>
                </a:lnTo>
                <a:lnTo>
                  <a:pt x="17496" y="3794541"/>
                </a:lnTo>
                <a:cubicBezTo>
                  <a:pt x="19752" y="3720095"/>
                  <a:pt x="27910" y="3663217"/>
                  <a:pt x="32207" y="3602015"/>
                </a:cubicBezTo>
                <a:lnTo>
                  <a:pt x="32263" y="3600676"/>
                </a:lnTo>
                <a:lnTo>
                  <a:pt x="23750" y="3537890"/>
                </a:lnTo>
                <a:cubicBezTo>
                  <a:pt x="13688" y="3488999"/>
                  <a:pt x="11328" y="3439248"/>
                  <a:pt x="12781" y="3389234"/>
                </a:cubicBezTo>
                <a:lnTo>
                  <a:pt x="18373" y="3318670"/>
                </a:lnTo>
                <a:lnTo>
                  <a:pt x="16318" y="3293881"/>
                </a:lnTo>
                <a:cubicBezTo>
                  <a:pt x="14057" y="3206212"/>
                  <a:pt x="25548" y="3124375"/>
                  <a:pt x="34940" y="3046775"/>
                </a:cubicBezTo>
                <a:lnTo>
                  <a:pt x="35035" y="3045884"/>
                </a:lnTo>
                <a:lnTo>
                  <a:pt x="34372" y="3018513"/>
                </a:lnTo>
                <a:cubicBezTo>
                  <a:pt x="32472" y="2994712"/>
                  <a:pt x="29093" y="2971218"/>
                  <a:pt x="23750" y="2948105"/>
                </a:cubicBezTo>
                <a:cubicBezTo>
                  <a:pt x="13064" y="2901880"/>
                  <a:pt x="9924" y="2863408"/>
                  <a:pt x="10673" y="2828738"/>
                </a:cubicBezTo>
                <a:lnTo>
                  <a:pt x="20158" y="2739487"/>
                </a:lnTo>
                <a:lnTo>
                  <a:pt x="7797" y="2685466"/>
                </a:lnTo>
                <a:cubicBezTo>
                  <a:pt x="2267" y="2638601"/>
                  <a:pt x="5923" y="2590967"/>
                  <a:pt x="12618" y="2542570"/>
                </a:cubicBezTo>
                <a:lnTo>
                  <a:pt x="20904" y="2490096"/>
                </a:lnTo>
                <a:lnTo>
                  <a:pt x="14370" y="2438299"/>
                </a:lnTo>
                <a:cubicBezTo>
                  <a:pt x="8511" y="2361048"/>
                  <a:pt x="12280" y="2276099"/>
                  <a:pt x="17266" y="2192306"/>
                </a:cubicBezTo>
                <a:lnTo>
                  <a:pt x="19673" y="2149078"/>
                </a:lnTo>
                <a:lnTo>
                  <a:pt x="5995" y="2094320"/>
                </a:lnTo>
                <a:cubicBezTo>
                  <a:pt x="-9036" y="2008194"/>
                  <a:pt x="7499" y="1953006"/>
                  <a:pt x="19524" y="1884902"/>
                </a:cubicBezTo>
                <a:lnTo>
                  <a:pt x="23469" y="1856808"/>
                </a:lnTo>
                <a:lnTo>
                  <a:pt x="22455" y="1757635"/>
                </a:lnTo>
                <a:lnTo>
                  <a:pt x="25935" y="1719492"/>
                </a:lnTo>
                <a:lnTo>
                  <a:pt x="23750" y="1691367"/>
                </a:lnTo>
                <a:cubicBezTo>
                  <a:pt x="16234" y="1635293"/>
                  <a:pt x="16854" y="1580985"/>
                  <a:pt x="20917" y="1528416"/>
                </a:cubicBezTo>
                <a:lnTo>
                  <a:pt x="33032" y="1424775"/>
                </a:lnTo>
                <a:lnTo>
                  <a:pt x="23750" y="1371671"/>
                </a:lnTo>
                <a:cubicBezTo>
                  <a:pt x="1438" y="1277327"/>
                  <a:pt x="14312" y="1219163"/>
                  <a:pt x="26328" y="1159236"/>
                </a:cubicBezTo>
                <a:lnTo>
                  <a:pt x="31771" y="1129110"/>
                </a:lnTo>
                <a:lnTo>
                  <a:pt x="23750" y="1101583"/>
                </a:lnTo>
                <a:cubicBezTo>
                  <a:pt x="6238" y="1059222"/>
                  <a:pt x="3208" y="1004614"/>
                  <a:pt x="7081" y="939471"/>
                </a:cubicBezTo>
                <a:lnTo>
                  <a:pt x="14060" y="866210"/>
                </a:lnTo>
                <a:lnTo>
                  <a:pt x="12825" y="857285"/>
                </a:lnTo>
                <a:cubicBezTo>
                  <a:pt x="9432" y="775397"/>
                  <a:pt x="26078" y="684465"/>
                  <a:pt x="39729" y="582804"/>
                </a:cubicBezTo>
                <a:lnTo>
                  <a:pt x="49785" y="493058"/>
                </a:lnTo>
                <a:lnTo>
                  <a:pt x="52547" y="435875"/>
                </a:lnTo>
                <a:cubicBezTo>
                  <a:pt x="53725" y="335436"/>
                  <a:pt x="46652" y="227885"/>
                  <a:pt x="23750" y="114933"/>
                </a:cubicBezTo>
                <a:cubicBezTo>
                  <a:pt x="24018" y="63821"/>
                  <a:pt x="69279" y="31637"/>
                  <a:pt x="109465" y="29218"/>
                </a:cubicBezTo>
                <a:cubicBezTo>
                  <a:pt x="127148" y="24914"/>
                  <a:pt x="145324" y="21905"/>
                  <a:pt x="163978" y="19908"/>
                </a:cubicBezTo>
                <a:lnTo>
                  <a:pt x="168736" y="19639"/>
                </a:lnTo>
                <a:lnTo>
                  <a:pt x="183160" y="17308"/>
                </a:lnTo>
                <a:cubicBezTo>
                  <a:pt x="284113" y="7071"/>
                  <a:pt x="393801" y="17478"/>
                  <a:pt x="487756" y="25390"/>
                </a:cubicBezTo>
                <a:lnTo>
                  <a:pt x="545550" y="29784"/>
                </a:lnTo>
                <a:lnTo>
                  <a:pt x="620675" y="29218"/>
                </a:lnTo>
                <a:lnTo>
                  <a:pt x="700703" y="27087"/>
                </a:lnTo>
                <a:lnTo>
                  <a:pt x="709187" y="26616"/>
                </a:lnTo>
                <a:lnTo>
                  <a:pt x="711845" y="26790"/>
                </a:lnTo>
                <a:lnTo>
                  <a:pt x="781544" y="24934"/>
                </a:lnTo>
                <a:cubicBezTo>
                  <a:pt x="895935" y="25435"/>
                  <a:pt x="1021119" y="31047"/>
                  <a:pt x="1136109" y="32149"/>
                </a:cubicBezTo>
                <a:lnTo>
                  <a:pt x="1251707" y="30061"/>
                </a:lnTo>
                <a:lnTo>
                  <a:pt x="1256716" y="29218"/>
                </a:lnTo>
                <a:cubicBezTo>
                  <a:pt x="1426427" y="-8548"/>
                  <a:pt x="1574898" y="25692"/>
                  <a:pt x="1708516" y="41183"/>
                </a:cubicBezTo>
                <a:lnTo>
                  <a:pt x="1755176" y="44942"/>
                </a:lnTo>
                <a:lnTo>
                  <a:pt x="1796459" y="41637"/>
                </a:lnTo>
                <a:cubicBezTo>
                  <a:pt x="1815830" y="38862"/>
                  <a:pt x="1834124" y="34833"/>
                  <a:pt x="1851147" y="29218"/>
                </a:cubicBezTo>
                <a:cubicBezTo>
                  <a:pt x="1885194" y="17989"/>
                  <a:pt x="1921308" y="12546"/>
                  <a:pt x="1958893" y="10655"/>
                </a:cubicBezTo>
                <a:lnTo>
                  <a:pt x="2008463" y="11823"/>
                </a:lnTo>
                <a:lnTo>
                  <a:pt x="2063113" y="7235"/>
                </a:lnTo>
                <a:cubicBezTo>
                  <a:pt x="2102471" y="6926"/>
                  <a:pt x="2139037" y="12109"/>
                  <a:pt x="2175109" y="18210"/>
                </a:cubicBezTo>
                <a:lnTo>
                  <a:pt x="2220120" y="25013"/>
                </a:lnTo>
                <a:lnTo>
                  <a:pt x="2320747" y="29218"/>
                </a:lnTo>
                <a:lnTo>
                  <a:pt x="2374504" y="32630"/>
                </a:lnTo>
                <a:lnTo>
                  <a:pt x="2403967" y="29218"/>
                </a:lnTo>
                <a:cubicBezTo>
                  <a:pt x="2555436" y="-643"/>
                  <a:pt x="2667042" y="29513"/>
                  <a:pt x="2865866" y="30729"/>
                </a:cubicBezTo>
                <a:lnTo>
                  <a:pt x="2912036" y="29962"/>
                </a:lnTo>
                <a:lnTo>
                  <a:pt x="2915177" y="29218"/>
                </a:lnTo>
                <a:cubicBezTo>
                  <a:pt x="3133363" y="-38326"/>
                  <a:pt x="3330704" y="48370"/>
                  <a:pt x="3551218" y="29218"/>
                </a:cubicBezTo>
                <a:lnTo>
                  <a:pt x="3597736" y="28349"/>
                </a:lnTo>
                <a:lnTo>
                  <a:pt x="3703667" y="9587"/>
                </a:lnTo>
                <a:cubicBezTo>
                  <a:pt x="3775004" y="484"/>
                  <a:pt x="3841250" y="-1255"/>
                  <a:pt x="3902519" y="744"/>
                </a:cubicBezTo>
                <a:close/>
              </a:path>
            </a:pathLst>
          </a:custGeom>
        </p:spPr>
      </p:pic>
      <p:grpSp>
        <p:nvGrpSpPr>
          <p:cNvPr id="12" name="组合 11">
            <a:extLst>
              <a:ext uri="{FF2B5EF4-FFF2-40B4-BE49-F238E27FC236}">
                <a16:creationId xmlns:a16="http://schemas.microsoft.com/office/drawing/2014/main" id="{E77825AE-896F-4A6D-2D28-A745953C74F6}"/>
              </a:ext>
            </a:extLst>
          </p:cNvPr>
          <p:cNvGrpSpPr/>
          <p:nvPr/>
        </p:nvGrpSpPr>
        <p:grpSpPr>
          <a:xfrm>
            <a:off x="1236453" y="5121108"/>
            <a:ext cx="3403410" cy="657395"/>
            <a:chOff x="619951" y="5088448"/>
            <a:chExt cx="3403410" cy="657395"/>
          </a:xfrm>
        </p:grpSpPr>
        <p:sp>
          <p:nvSpPr>
            <p:cNvPr id="9" name="箭头: 五边形 8">
              <a:extLst>
                <a:ext uri="{FF2B5EF4-FFF2-40B4-BE49-F238E27FC236}">
                  <a16:creationId xmlns:a16="http://schemas.microsoft.com/office/drawing/2014/main" id="{AC5F4E3F-4564-CB18-2D48-7C13DE5515DE}"/>
                </a:ext>
              </a:extLst>
            </p:cNvPr>
            <p:cNvSpPr/>
            <p:nvPr/>
          </p:nvSpPr>
          <p:spPr>
            <a:xfrm>
              <a:off x="658813" y="5186777"/>
              <a:ext cx="3364548" cy="559066"/>
            </a:xfrm>
            <a:custGeom>
              <a:avLst/>
              <a:gdLst>
                <a:gd name="connsiteX0" fmla="*/ 0 w 3364548"/>
                <a:gd name="connsiteY0" fmla="*/ 0 h 559066"/>
                <a:gd name="connsiteX1" fmla="*/ 545019 w 3364548"/>
                <a:gd name="connsiteY1" fmla="*/ 0 h 559066"/>
                <a:gd name="connsiteX2" fmla="*/ 966638 w 3364548"/>
                <a:gd name="connsiteY2" fmla="*/ 0 h 559066"/>
                <a:gd name="connsiteX3" fmla="*/ 1419107 w 3364548"/>
                <a:gd name="connsiteY3" fmla="*/ 0 h 559066"/>
                <a:gd name="connsiteX4" fmla="*/ 1994976 w 3364548"/>
                <a:gd name="connsiteY4" fmla="*/ 0 h 559066"/>
                <a:gd name="connsiteX5" fmla="*/ 2509146 w 3364548"/>
                <a:gd name="connsiteY5" fmla="*/ 0 h 559066"/>
                <a:gd name="connsiteX6" fmla="*/ 3085015 w 3364548"/>
                <a:gd name="connsiteY6" fmla="*/ 0 h 559066"/>
                <a:gd name="connsiteX7" fmla="*/ 3364548 w 3364548"/>
                <a:gd name="connsiteY7" fmla="*/ 279533 h 559066"/>
                <a:gd name="connsiteX8" fmla="*/ 3085015 w 3364548"/>
                <a:gd name="connsiteY8" fmla="*/ 559066 h 559066"/>
                <a:gd name="connsiteX9" fmla="*/ 2509146 w 3364548"/>
                <a:gd name="connsiteY9" fmla="*/ 559066 h 559066"/>
                <a:gd name="connsiteX10" fmla="*/ 1964126 w 3364548"/>
                <a:gd name="connsiteY10" fmla="*/ 559066 h 559066"/>
                <a:gd name="connsiteX11" fmla="*/ 1511657 w 3364548"/>
                <a:gd name="connsiteY11" fmla="*/ 559066 h 559066"/>
                <a:gd name="connsiteX12" fmla="*/ 966638 w 3364548"/>
                <a:gd name="connsiteY12" fmla="*/ 559066 h 559066"/>
                <a:gd name="connsiteX13" fmla="*/ 545019 w 3364548"/>
                <a:gd name="connsiteY13" fmla="*/ 559066 h 559066"/>
                <a:gd name="connsiteX14" fmla="*/ 0 w 3364548"/>
                <a:gd name="connsiteY14" fmla="*/ 559066 h 559066"/>
                <a:gd name="connsiteX15" fmla="*/ 0 w 3364548"/>
                <a:gd name="connsiteY15" fmla="*/ 0 h 559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64548" h="559066" fill="none" extrusionOk="0">
                  <a:moveTo>
                    <a:pt x="0" y="0"/>
                  </a:moveTo>
                  <a:cubicBezTo>
                    <a:pt x="187539" y="-13657"/>
                    <a:pt x="392871" y="20712"/>
                    <a:pt x="545019" y="0"/>
                  </a:cubicBezTo>
                  <a:cubicBezTo>
                    <a:pt x="697167" y="-20712"/>
                    <a:pt x="796663" y="23008"/>
                    <a:pt x="966638" y="0"/>
                  </a:cubicBezTo>
                  <a:cubicBezTo>
                    <a:pt x="1136613" y="-23008"/>
                    <a:pt x="1318202" y="28016"/>
                    <a:pt x="1419107" y="0"/>
                  </a:cubicBezTo>
                  <a:cubicBezTo>
                    <a:pt x="1520012" y="-28016"/>
                    <a:pt x="1719632" y="7211"/>
                    <a:pt x="1994976" y="0"/>
                  </a:cubicBezTo>
                  <a:cubicBezTo>
                    <a:pt x="2270320" y="-7211"/>
                    <a:pt x="2288129" y="13279"/>
                    <a:pt x="2509146" y="0"/>
                  </a:cubicBezTo>
                  <a:cubicBezTo>
                    <a:pt x="2730163" y="-13279"/>
                    <a:pt x="2827185" y="59254"/>
                    <a:pt x="3085015" y="0"/>
                  </a:cubicBezTo>
                  <a:cubicBezTo>
                    <a:pt x="3174253" y="65481"/>
                    <a:pt x="3289999" y="225779"/>
                    <a:pt x="3364548" y="279533"/>
                  </a:cubicBezTo>
                  <a:cubicBezTo>
                    <a:pt x="3279039" y="370814"/>
                    <a:pt x="3199822" y="405587"/>
                    <a:pt x="3085015" y="559066"/>
                  </a:cubicBezTo>
                  <a:cubicBezTo>
                    <a:pt x="2954169" y="583663"/>
                    <a:pt x="2686226" y="558325"/>
                    <a:pt x="2509146" y="559066"/>
                  </a:cubicBezTo>
                  <a:cubicBezTo>
                    <a:pt x="2332066" y="559807"/>
                    <a:pt x="2118729" y="528886"/>
                    <a:pt x="1964126" y="559066"/>
                  </a:cubicBezTo>
                  <a:cubicBezTo>
                    <a:pt x="1809523" y="589246"/>
                    <a:pt x="1718536" y="521844"/>
                    <a:pt x="1511657" y="559066"/>
                  </a:cubicBezTo>
                  <a:cubicBezTo>
                    <a:pt x="1304778" y="596288"/>
                    <a:pt x="1085339" y="538313"/>
                    <a:pt x="966638" y="559066"/>
                  </a:cubicBezTo>
                  <a:cubicBezTo>
                    <a:pt x="847937" y="579819"/>
                    <a:pt x="643859" y="541257"/>
                    <a:pt x="545019" y="559066"/>
                  </a:cubicBezTo>
                  <a:cubicBezTo>
                    <a:pt x="446179" y="576875"/>
                    <a:pt x="268442" y="554761"/>
                    <a:pt x="0" y="559066"/>
                  </a:cubicBezTo>
                  <a:cubicBezTo>
                    <a:pt x="-7638" y="422350"/>
                    <a:pt x="26384" y="265786"/>
                    <a:pt x="0" y="0"/>
                  </a:cubicBezTo>
                  <a:close/>
                </a:path>
                <a:path w="3364548" h="559066" stroke="0" extrusionOk="0">
                  <a:moveTo>
                    <a:pt x="0" y="0"/>
                  </a:moveTo>
                  <a:cubicBezTo>
                    <a:pt x="148705" y="-28955"/>
                    <a:pt x="279503" y="54594"/>
                    <a:pt x="483319" y="0"/>
                  </a:cubicBezTo>
                  <a:cubicBezTo>
                    <a:pt x="687135" y="-54594"/>
                    <a:pt x="811728" y="30794"/>
                    <a:pt x="904938" y="0"/>
                  </a:cubicBezTo>
                  <a:cubicBezTo>
                    <a:pt x="998148" y="-30794"/>
                    <a:pt x="1239610" y="5353"/>
                    <a:pt x="1480807" y="0"/>
                  </a:cubicBezTo>
                  <a:cubicBezTo>
                    <a:pt x="1722004" y="-5353"/>
                    <a:pt x="1793141" y="18129"/>
                    <a:pt x="1964126" y="0"/>
                  </a:cubicBezTo>
                  <a:cubicBezTo>
                    <a:pt x="2135111" y="-18129"/>
                    <a:pt x="2226551" y="43587"/>
                    <a:pt x="2447445" y="0"/>
                  </a:cubicBezTo>
                  <a:cubicBezTo>
                    <a:pt x="2668339" y="-43587"/>
                    <a:pt x="2879270" y="37773"/>
                    <a:pt x="3085015" y="0"/>
                  </a:cubicBezTo>
                  <a:cubicBezTo>
                    <a:pt x="3201520" y="59138"/>
                    <a:pt x="3238884" y="197196"/>
                    <a:pt x="3364548" y="279533"/>
                  </a:cubicBezTo>
                  <a:cubicBezTo>
                    <a:pt x="3291753" y="372174"/>
                    <a:pt x="3181349" y="402980"/>
                    <a:pt x="3085015" y="559066"/>
                  </a:cubicBezTo>
                  <a:cubicBezTo>
                    <a:pt x="2975785" y="575362"/>
                    <a:pt x="2818846" y="518978"/>
                    <a:pt x="2663396" y="559066"/>
                  </a:cubicBezTo>
                  <a:cubicBezTo>
                    <a:pt x="2507946" y="599154"/>
                    <a:pt x="2328585" y="505397"/>
                    <a:pt x="2180077" y="559066"/>
                  </a:cubicBezTo>
                  <a:cubicBezTo>
                    <a:pt x="2031569" y="612735"/>
                    <a:pt x="1796686" y="506992"/>
                    <a:pt x="1696758" y="559066"/>
                  </a:cubicBezTo>
                  <a:cubicBezTo>
                    <a:pt x="1596830" y="611140"/>
                    <a:pt x="1293597" y="508108"/>
                    <a:pt x="1151739" y="559066"/>
                  </a:cubicBezTo>
                  <a:cubicBezTo>
                    <a:pt x="1009881" y="610024"/>
                    <a:pt x="883138" y="535915"/>
                    <a:pt x="668420" y="559066"/>
                  </a:cubicBezTo>
                  <a:cubicBezTo>
                    <a:pt x="453702" y="582217"/>
                    <a:pt x="164230" y="489111"/>
                    <a:pt x="0" y="559066"/>
                  </a:cubicBezTo>
                  <a:cubicBezTo>
                    <a:pt x="-64398" y="361615"/>
                    <a:pt x="20175" y="204868"/>
                    <a:pt x="0" y="0"/>
                  </a:cubicBezTo>
                  <a:close/>
                </a:path>
              </a:pathLst>
            </a:custGeom>
            <a:solidFill>
              <a:srgbClr val="FFFFFF"/>
            </a:solidFill>
            <a:ln w="19050">
              <a:solidFill>
                <a:schemeClr val="tx1"/>
              </a:solidFill>
              <a:extLst>
                <a:ext uri="{C807C97D-BFC1-408E-A445-0C87EB9F89A2}">
                  <ask:lineSketchStyleProps xmlns:ask="http://schemas.microsoft.com/office/drawing/2018/sketchyshapes" sd="1219033472">
                    <a:prstGeom prst="homePlat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五边形 9">
              <a:extLst>
                <a:ext uri="{FF2B5EF4-FFF2-40B4-BE49-F238E27FC236}">
                  <a16:creationId xmlns:a16="http://schemas.microsoft.com/office/drawing/2014/main" id="{915FAF53-2F14-F107-FA7E-47DA571E42EE}"/>
                </a:ext>
              </a:extLst>
            </p:cNvPr>
            <p:cNvSpPr/>
            <p:nvPr/>
          </p:nvSpPr>
          <p:spPr>
            <a:xfrm>
              <a:off x="619951" y="5088448"/>
              <a:ext cx="3364548" cy="559066"/>
            </a:xfrm>
            <a:custGeom>
              <a:avLst/>
              <a:gdLst>
                <a:gd name="connsiteX0" fmla="*/ 0 w 3364548"/>
                <a:gd name="connsiteY0" fmla="*/ 0 h 559066"/>
                <a:gd name="connsiteX1" fmla="*/ 452469 w 3364548"/>
                <a:gd name="connsiteY1" fmla="*/ 0 h 559066"/>
                <a:gd name="connsiteX2" fmla="*/ 997488 w 3364548"/>
                <a:gd name="connsiteY2" fmla="*/ 0 h 559066"/>
                <a:gd name="connsiteX3" fmla="*/ 1573358 w 3364548"/>
                <a:gd name="connsiteY3" fmla="*/ 0 h 559066"/>
                <a:gd name="connsiteX4" fmla="*/ 2149227 w 3364548"/>
                <a:gd name="connsiteY4" fmla="*/ 0 h 559066"/>
                <a:gd name="connsiteX5" fmla="*/ 2570846 w 3364548"/>
                <a:gd name="connsiteY5" fmla="*/ 0 h 559066"/>
                <a:gd name="connsiteX6" fmla="*/ 3085015 w 3364548"/>
                <a:gd name="connsiteY6" fmla="*/ 0 h 559066"/>
                <a:gd name="connsiteX7" fmla="*/ 3364548 w 3364548"/>
                <a:gd name="connsiteY7" fmla="*/ 279533 h 559066"/>
                <a:gd name="connsiteX8" fmla="*/ 3085015 w 3364548"/>
                <a:gd name="connsiteY8" fmla="*/ 559066 h 559066"/>
                <a:gd name="connsiteX9" fmla="*/ 2632546 w 3364548"/>
                <a:gd name="connsiteY9" fmla="*/ 559066 h 559066"/>
                <a:gd name="connsiteX10" fmla="*/ 2118377 w 3364548"/>
                <a:gd name="connsiteY10" fmla="*/ 559066 h 559066"/>
                <a:gd name="connsiteX11" fmla="*/ 1542508 w 3364548"/>
                <a:gd name="connsiteY11" fmla="*/ 559066 h 559066"/>
                <a:gd name="connsiteX12" fmla="*/ 1090039 w 3364548"/>
                <a:gd name="connsiteY12" fmla="*/ 559066 h 559066"/>
                <a:gd name="connsiteX13" fmla="*/ 637570 w 3364548"/>
                <a:gd name="connsiteY13" fmla="*/ 559066 h 559066"/>
                <a:gd name="connsiteX14" fmla="*/ 0 w 3364548"/>
                <a:gd name="connsiteY14" fmla="*/ 559066 h 559066"/>
                <a:gd name="connsiteX15" fmla="*/ 0 w 3364548"/>
                <a:gd name="connsiteY15" fmla="*/ 0 h 559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64548" h="559066" fill="none" extrusionOk="0">
                  <a:moveTo>
                    <a:pt x="0" y="0"/>
                  </a:moveTo>
                  <a:cubicBezTo>
                    <a:pt x="173422" y="-48069"/>
                    <a:pt x="227713" y="34171"/>
                    <a:pt x="452469" y="0"/>
                  </a:cubicBezTo>
                  <a:cubicBezTo>
                    <a:pt x="677225" y="-34171"/>
                    <a:pt x="813737" y="9383"/>
                    <a:pt x="997488" y="0"/>
                  </a:cubicBezTo>
                  <a:cubicBezTo>
                    <a:pt x="1181239" y="-9383"/>
                    <a:pt x="1345229" y="57782"/>
                    <a:pt x="1573358" y="0"/>
                  </a:cubicBezTo>
                  <a:cubicBezTo>
                    <a:pt x="1801487" y="-57782"/>
                    <a:pt x="1896307" y="31933"/>
                    <a:pt x="2149227" y="0"/>
                  </a:cubicBezTo>
                  <a:cubicBezTo>
                    <a:pt x="2402147" y="-31933"/>
                    <a:pt x="2371081" y="14164"/>
                    <a:pt x="2570846" y="0"/>
                  </a:cubicBezTo>
                  <a:cubicBezTo>
                    <a:pt x="2770611" y="-14164"/>
                    <a:pt x="2923714" y="26063"/>
                    <a:pt x="3085015" y="0"/>
                  </a:cubicBezTo>
                  <a:cubicBezTo>
                    <a:pt x="3213249" y="126232"/>
                    <a:pt x="3279345" y="204626"/>
                    <a:pt x="3364548" y="279533"/>
                  </a:cubicBezTo>
                  <a:cubicBezTo>
                    <a:pt x="3268815" y="433122"/>
                    <a:pt x="3127901" y="485072"/>
                    <a:pt x="3085015" y="559066"/>
                  </a:cubicBezTo>
                  <a:cubicBezTo>
                    <a:pt x="2959750" y="569153"/>
                    <a:pt x="2742555" y="536208"/>
                    <a:pt x="2632546" y="559066"/>
                  </a:cubicBezTo>
                  <a:cubicBezTo>
                    <a:pt x="2522537" y="581924"/>
                    <a:pt x="2235429" y="552397"/>
                    <a:pt x="2118377" y="559066"/>
                  </a:cubicBezTo>
                  <a:cubicBezTo>
                    <a:pt x="2001325" y="565735"/>
                    <a:pt x="1755831" y="532494"/>
                    <a:pt x="1542508" y="559066"/>
                  </a:cubicBezTo>
                  <a:cubicBezTo>
                    <a:pt x="1329185" y="585638"/>
                    <a:pt x="1299096" y="511781"/>
                    <a:pt x="1090039" y="559066"/>
                  </a:cubicBezTo>
                  <a:cubicBezTo>
                    <a:pt x="880982" y="606351"/>
                    <a:pt x="823243" y="532125"/>
                    <a:pt x="637570" y="559066"/>
                  </a:cubicBezTo>
                  <a:cubicBezTo>
                    <a:pt x="451897" y="586007"/>
                    <a:pt x="128695" y="529829"/>
                    <a:pt x="0" y="559066"/>
                  </a:cubicBezTo>
                  <a:cubicBezTo>
                    <a:pt x="-18015" y="401666"/>
                    <a:pt x="34516" y="175645"/>
                    <a:pt x="0" y="0"/>
                  </a:cubicBezTo>
                  <a:close/>
                </a:path>
                <a:path w="3364548" h="559066" stroke="0" extrusionOk="0">
                  <a:moveTo>
                    <a:pt x="0" y="0"/>
                  </a:moveTo>
                  <a:cubicBezTo>
                    <a:pt x="127988" y="-68130"/>
                    <a:pt x="369522" y="9243"/>
                    <a:pt x="575869" y="0"/>
                  </a:cubicBezTo>
                  <a:cubicBezTo>
                    <a:pt x="782216" y="-9243"/>
                    <a:pt x="900423" y="54685"/>
                    <a:pt x="1151739" y="0"/>
                  </a:cubicBezTo>
                  <a:cubicBezTo>
                    <a:pt x="1403055" y="-54685"/>
                    <a:pt x="1463131" y="8093"/>
                    <a:pt x="1635058" y="0"/>
                  </a:cubicBezTo>
                  <a:cubicBezTo>
                    <a:pt x="1806985" y="-8093"/>
                    <a:pt x="1954652" y="28511"/>
                    <a:pt x="2087527" y="0"/>
                  </a:cubicBezTo>
                  <a:cubicBezTo>
                    <a:pt x="2220402" y="-28511"/>
                    <a:pt x="2422173" y="23498"/>
                    <a:pt x="2509146" y="0"/>
                  </a:cubicBezTo>
                  <a:cubicBezTo>
                    <a:pt x="2596119" y="-23498"/>
                    <a:pt x="2960894" y="18335"/>
                    <a:pt x="3085015" y="0"/>
                  </a:cubicBezTo>
                  <a:cubicBezTo>
                    <a:pt x="3204065" y="114818"/>
                    <a:pt x="3275072" y="217731"/>
                    <a:pt x="3364548" y="279533"/>
                  </a:cubicBezTo>
                  <a:cubicBezTo>
                    <a:pt x="3295063" y="391846"/>
                    <a:pt x="3160077" y="458509"/>
                    <a:pt x="3085015" y="559066"/>
                  </a:cubicBezTo>
                  <a:cubicBezTo>
                    <a:pt x="2881225" y="601115"/>
                    <a:pt x="2856512" y="528136"/>
                    <a:pt x="2663396" y="559066"/>
                  </a:cubicBezTo>
                  <a:cubicBezTo>
                    <a:pt x="2470280" y="589996"/>
                    <a:pt x="2357955" y="558543"/>
                    <a:pt x="2149227" y="559066"/>
                  </a:cubicBezTo>
                  <a:cubicBezTo>
                    <a:pt x="1940499" y="559589"/>
                    <a:pt x="1794767" y="521156"/>
                    <a:pt x="1665908" y="559066"/>
                  </a:cubicBezTo>
                  <a:cubicBezTo>
                    <a:pt x="1537049" y="596976"/>
                    <a:pt x="1379991" y="502169"/>
                    <a:pt x="1182589" y="559066"/>
                  </a:cubicBezTo>
                  <a:cubicBezTo>
                    <a:pt x="985187" y="615963"/>
                    <a:pt x="931382" y="525164"/>
                    <a:pt x="760970" y="559066"/>
                  </a:cubicBezTo>
                  <a:cubicBezTo>
                    <a:pt x="590558" y="592968"/>
                    <a:pt x="379665" y="470099"/>
                    <a:pt x="0" y="559066"/>
                  </a:cubicBezTo>
                  <a:cubicBezTo>
                    <a:pt x="-2590" y="353674"/>
                    <a:pt x="37762" y="249948"/>
                    <a:pt x="0" y="0"/>
                  </a:cubicBezTo>
                  <a:close/>
                </a:path>
              </a:pathLst>
            </a:custGeom>
            <a:solidFill>
              <a:schemeClr val="accent5"/>
            </a:solidFill>
            <a:ln w="19050">
              <a:solidFill>
                <a:schemeClr val="tx1"/>
              </a:solidFill>
              <a:extLst>
                <a:ext uri="{C807C97D-BFC1-408E-A445-0C87EB9F89A2}">
                  <ask:lineSketchStyleProps xmlns:ask="http://schemas.microsoft.com/office/drawing/2018/sketchyshapes" sd="3941031545">
                    <a:prstGeom prst="homePlat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4CD46032-BD3D-E78D-5A2E-91B09907CEEF}"/>
                </a:ext>
              </a:extLst>
            </p:cNvPr>
            <p:cNvSpPr txBox="1"/>
            <p:nvPr/>
          </p:nvSpPr>
          <p:spPr>
            <a:xfrm>
              <a:off x="688027" y="5167926"/>
              <a:ext cx="2236510" cy="400110"/>
            </a:xfrm>
            <a:prstGeom prst="rect">
              <a:avLst/>
            </a:prstGeom>
            <a:noFill/>
          </p:spPr>
          <p:txBody>
            <a:bodyPr wrap="none" rtlCol="0">
              <a:spAutoFit/>
            </a:bodyPr>
            <a:lstStyle/>
            <a:p>
              <a:r>
                <a:rPr lang="zh-CN" altLang="en-US" sz="2000" b="1" dirty="0">
                  <a:solidFill>
                    <a:srgbClr val="FFFFFF"/>
                  </a:solidFill>
                  <a:latin typeface="+mj-ea"/>
                  <a:ea typeface="+mj-ea"/>
                </a:rPr>
                <a:t>在此处请输入标题</a:t>
              </a:r>
            </a:p>
          </p:txBody>
        </p:sp>
      </p:grpSp>
    </p:spTree>
    <p:extLst>
      <p:ext uri="{BB962C8B-B14F-4D97-AF65-F5344CB8AC3E}">
        <p14:creationId xmlns:p14="http://schemas.microsoft.com/office/powerpoint/2010/main" val="22100534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1226F6-2B8B-E917-1FAA-6C9FDE38CBDD}"/>
              </a:ext>
            </a:extLst>
          </p:cNvPr>
          <p:cNvSpPr>
            <a:spLocks noGrp="1"/>
          </p:cNvSpPr>
          <p:nvPr>
            <p:ph type="title"/>
          </p:nvPr>
        </p:nvSpPr>
        <p:spPr/>
        <p:txBody>
          <a:bodyPr/>
          <a:lstStyle/>
          <a:p>
            <a:r>
              <a:rPr lang="zh-CN" altLang="en-US" dirty="0"/>
              <a:t>项目介绍</a:t>
            </a:r>
          </a:p>
        </p:txBody>
      </p:sp>
      <p:grpSp>
        <p:nvGrpSpPr>
          <p:cNvPr id="39" name="组合 38">
            <a:extLst>
              <a:ext uri="{FF2B5EF4-FFF2-40B4-BE49-F238E27FC236}">
                <a16:creationId xmlns:a16="http://schemas.microsoft.com/office/drawing/2014/main" id="{2E94EE9B-7725-F8A9-F30A-ABDB3FBC21D1}"/>
              </a:ext>
            </a:extLst>
          </p:cNvPr>
          <p:cNvGrpSpPr/>
          <p:nvPr/>
        </p:nvGrpSpPr>
        <p:grpSpPr>
          <a:xfrm>
            <a:off x="5440954" y="5398336"/>
            <a:ext cx="1310092" cy="419585"/>
            <a:chOff x="5439309" y="5398336"/>
            <a:chExt cx="1310092" cy="419585"/>
          </a:xfrm>
        </p:grpSpPr>
        <p:sp>
          <p:nvSpPr>
            <p:cNvPr id="37" name="等腰三角形 36">
              <a:extLst>
                <a:ext uri="{FF2B5EF4-FFF2-40B4-BE49-F238E27FC236}">
                  <a16:creationId xmlns:a16="http://schemas.microsoft.com/office/drawing/2014/main" id="{E331F093-064E-C77C-1EE7-77CDAA6FE870}"/>
                </a:ext>
              </a:extLst>
            </p:cNvPr>
            <p:cNvSpPr/>
            <p:nvPr/>
          </p:nvSpPr>
          <p:spPr>
            <a:xfrm rot="5400000">
              <a:off x="6358754" y="5427273"/>
              <a:ext cx="419584" cy="361710"/>
            </a:xfrm>
            <a:custGeom>
              <a:avLst/>
              <a:gdLst>
                <a:gd name="connsiteX0" fmla="*/ 0 w 419584"/>
                <a:gd name="connsiteY0" fmla="*/ 361710 h 361710"/>
                <a:gd name="connsiteX1" fmla="*/ 209792 w 419584"/>
                <a:gd name="connsiteY1" fmla="*/ 0 h 361710"/>
                <a:gd name="connsiteX2" fmla="*/ 419584 w 419584"/>
                <a:gd name="connsiteY2" fmla="*/ 361710 h 361710"/>
                <a:gd name="connsiteX3" fmla="*/ 0 w 419584"/>
                <a:gd name="connsiteY3" fmla="*/ 361710 h 361710"/>
              </a:gdLst>
              <a:ahLst/>
              <a:cxnLst>
                <a:cxn ang="0">
                  <a:pos x="connsiteX0" y="connsiteY0"/>
                </a:cxn>
                <a:cxn ang="0">
                  <a:pos x="connsiteX1" y="connsiteY1"/>
                </a:cxn>
                <a:cxn ang="0">
                  <a:pos x="connsiteX2" y="connsiteY2"/>
                </a:cxn>
                <a:cxn ang="0">
                  <a:pos x="connsiteX3" y="connsiteY3"/>
                </a:cxn>
              </a:cxnLst>
              <a:rect l="l" t="t" r="r" b="b"/>
              <a:pathLst>
                <a:path w="419584" h="361710" fill="none" extrusionOk="0">
                  <a:moveTo>
                    <a:pt x="0" y="361710"/>
                  </a:moveTo>
                  <a:cubicBezTo>
                    <a:pt x="89809" y="206003"/>
                    <a:pt x="165717" y="117123"/>
                    <a:pt x="209792" y="0"/>
                  </a:cubicBezTo>
                  <a:cubicBezTo>
                    <a:pt x="312529" y="129923"/>
                    <a:pt x="346780" y="289948"/>
                    <a:pt x="419584" y="361710"/>
                  </a:cubicBezTo>
                  <a:cubicBezTo>
                    <a:pt x="253252" y="370106"/>
                    <a:pt x="144039" y="325728"/>
                    <a:pt x="0" y="361710"/>
                  </a:cubicBezTo>
                  <a:close/>
                </a:path>
                <a:path w="419584" h="361710" stroke="0" extrusionOk="0">
                  <a:moveTo>
                    <a:pt x="0" y="361710"/>
                  </a:moveTo>
                  <a:cubicBezTo>
                    <a:pt x="58550" y="171705"/>
                    <a:pt x="154960" y="138156"/>
                    <a:pt x="209792" y="0"/>
                  </a:cubicBezTo>
                  <a:cubicBezTo>
                    <a:pt x="308428" y="163235"/>
                    <a:pt x="355685" y="262434"/>
                    <a:pt x="419584" y="361710"/>
                  </a:cubicBezTo>
                  <a:cubicBezTo>
                    <a:pt x="296476" y="392212"/>
                    <a:pt x="186400" y="318209"/>
                    <a:pt x="0" y="361710"/>
                  </a:cubicBezTo>
                  <a:close/>
                </a:path>
              </a:pathLst>
            </a:custGeom>
            <a:solidFill>
              <a:schemeClr val="accent3"/>
            </a:solidFill>
            <a:ln>
              <a:solidFill>
                <a:schemeClr val="tx1"/>
              </a:solidFill>
              <a:extLst>
                <a:ext uri="{C807C97D-BFC1-408E-A445-0C87EB9F89A2}">
                  <ask:lineSketchStyleProps xmlns:ask="http://schemas.microsoft.com/office/drawing/2018/sketchyshapes" sd="2506668300">
                    <a:prstGeom prst="triangl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等腰三角形 37">
              <a:extLst>
                <a:ext uri="{FF2B5EF4-FFF2-40B4-BE49-F238E27FC236}">
                  <a16:creationId xmlns:a16="http://schemas.microsoft.com/office/drawing/2014/main" id="{8E8F55F7-3380-002D-BA9C-54415FF904CE}"/>
                </a:ext>
              </a:extLst>
            </p:cNvPr>
            <p:cNvSpPr/>
            <p:nvPr/>
          </p:nvSpPr>
          <p:spPr>
            <a:xfrm rot="16200000" flipH="1">
              <a:off x="5410372" y="5427274"/>
              <a:ext cx="419584" cy="361710"/>
            </a:xfrm>
            <a:custGeom>
              <a:avLst/>
              <a:gdLst>
                <a:gd name="connsiteX0" fmla="*/ 0 w 419584"/>
                <a:gd name="connsiteY0" fmla="*/ 361710 h 361710"/>
                <a:gd name="connsiteX1" fmla="*/ 209792 w 419584"/>
                <a:gd name="connsiteY1" fmla="*/ 0 h 361710"/>
                <a:gd name="connsiteX2" fmla="*/ 419584 w 419584"/>
                <a:gd name="connsiteY2" fmla="*/ 361710 h 361710"/>
                <a:gd name="connsiteX3" fmla="*/ 0 w 419584"/>
                <a:gd name="connsiteY3" fmla="*/ 361710 h 361710"/>
              </a:gdLst>
              <a:ahLst/>
              <a:cxnLst>
                <a:cxn ang="0">
                  <a:pos x="connsiteX0" y="connsiteY0"/>
                </a:cxn>
                <a:cxn ang="0">
                  <a:pos x="connsiteX1" y="connsiteY1"/>
                </a:cxn>
                <a:cxn ang="0">
                  <a:pos x="connsiteX2" y="connsiteY2"/>
                </a:cxn>
                <a:cxn ang="0">
                  <a:pos x="connsiteX3" y="connsiteY3"/>
                </a:cxn>
              </a:cxnLst>
              <a:rect l="l" t="t" r="r" b="b"/>
              <a:pathLst>
                <a:path w="419584" h="361710" fill="none" extrusionOk="0">
                  <a:moveTo>
                    <a:pt x="0" y="361710"/>
                  </a:moveTo>
                  <a:cubicBezTo>
                    <a:pt x="64410" y="227693"/>
                    <a:pt x="188422" y="120617"/>
                    <a:pt x="209792" y="0"/>
                  </a:cubicBezTo>
                  <a:cubicBezTo>
                    <a:pt x="337066" y="143452"/>
                    <a:pt x="324920" y="282722"/>
                    <a:pt x="419584" y="361710"/>
                  </a:cubicBezTo>
                  <a:cubicBezTo>
                    <a:pt x="319439" y="363055"/>
                    <a:pt x="121927" y="326148"/>
                    <a:pt x="0" y="361710"/>
                  </a:cubicBezTo>
                  <a:close/>
                </a:path>
                <a:path w="419584" h="361710" stroke="0" extrusionOk="0">
                  <a:moveTo>
                    <a:pt x="0" y="361710"/>
                  </a:moveTo>
                  <a:cubicBezTo>
                    <a:pt x="64317" y="219033"/>
                    <a:pt x="186071" y="106885"/>
                    <a:pt x="209792" y="0"/>
                  </a:cubicBezTo>
                  <a:cubicBezTo>
                    <a:pt x="274696" y="67523"/>
                    <a:pt x="336114" y="311388"/>
                    <a:pt x="419584" y="361710"/>
                  </a:cubicBezTo>
                  <a:cubicBezTo>
                    <a:pt x="271794" y="411240"/>
                    <a:pt x="93580" y="353426"/>
                    <a:pt x="0" y="361710"/>
                  </a:cubicBezTo>
                  <a:close/>
                </a:path>
              </a:pathLst>
            </a:custGeom>
            <a:solidFill>
              <a:schemeClr val="accent5"/>
            </a:solidFill>
            <a:ln>
              <a:solidFill>
                <a:schemeClr val="tx1"/>
              </a:solidFill>
              <a:extLst>
                <a:ext uri="{C807C97D-BFC1-408E-A445-0C87EB9F89A2}">
                  <ask:lineSketchStyleProps xmlns:ask="http://schemas.microsoft.com/office/drawing/2018/sketchyshapes" sd="1219033472">
                    <a:prstGeom prst="triangl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a:extLst>
              <a:ext uri="{FF2B5EF4-FFF2-40B4-BE49-F238E27FC236}">
                <a16:creationId xmlns:a16="http://schemas.microsoft.com/office/drawing/2014/main" id="{40B5C6FC-4EFE-C625-C391-10DA1F2EC173}"/>
              </a:ext>
            </a:extLst>
          </p:cNvPr>
          <p:cNvGrpSpPr/>
          <p:nvPr/>
        </p:nvGrpSpPr>
        <p:grpSpPr>
          <a:xfrm>
            <a:off x="1456828" y="1742953"/>
            <a:ext cx="2466990" cy="4125410"/>
            <a:chOff x="1456828" y="1742953"/>
            <a:chExt cx="2466990" cy="4125410"/>
          </a:xfrm>
        </p:grpSpPr>
        <p:grpSp>
          <p:nvGrpSpPr>
            <p:cNvPr id="36" name="组合 35">
              <a:extLst>
                <a:ext uri="{FF2B5EF4-FFF2-40B4-BE49-F238E27FC236}">
                  <a16:creationId xmlns:a16="http://schemas.microsoft.com/office/drawing/2014/main" id="{F159244C-E5E4-FEC0-963F-4F833A497079}"/>
                </a:ext>
              </a:extLst>
            </p:cNvPr>
            <p:cNvGrpSpPr/>
            <p:nvPr/>
          </p:nvGrpSpPr>
          <p:grpSpPr>
            <a:xfrm>
              <a:off x="1456828" y="1742953"/>
              <a:ext cx="2466990" cy="4125410"/>
              <a:chOff x="1456828" y="1742953"/>
              <a:chExt cx="2466990" cy="4125410"/>
            </a:xfrm>
          </p:grpSpPr>
          <p:grpSp>
            <p:nvGrpSpPr>
              <p:cNvPr id="18" name="组合 17">
                <a:extLst>
                  <a:ext uri="{FF2B5EF4-FFF2-40B4-BE49-F238E27FC236}">
                    <a16:creationId xmlns:a16="http://schemas.microsoft.com/office/drawing/2014/main" id="{CFDE1E14-DFE2-CCF6-0C96-E552E705F69E}"/>
                  </a:ext>
                </a:extLst>
              </p:cNvPr>
              <p:cNvGrpSpPr/>
              <p:nvPr/>
            </p:nvGrpSpPr>
            <p:grpSpPr>
              <a:xfrm>
                <a:off x="1456828" y="1742953"/>
                <a:ext cx="2466990" cy="4125410"/>
                <a:chOff x="1456828" y="1742953"/>
                <a:chExt cx="2466990" cy="4125410"/>
              </a:xfrm>
            </p:grpSpPr>
            <p:sp>
              <p:nvSpPr>
                <p:cNvPr id="3" name="矩形: 圆角 2">
                  <a:extLst>
                    <a:ext uri="{FF2B5EF4-FFF2-40B4-BE49-F238E27FC236}">
                      <a16:creationId xmlns:a16="http://schemas.microsoft.com/office/drawing/2014/main" id="{D86C6EEE-CE63-9234-BF54-C070CEA310C0}"/>
                    </a:ext>
                  </a:extLst>
                </p:cNvPr>
                <p:cNvSpPr/>
                <p:nvPr/>
              </p:nvSpPr>
              <p:spPr>
                <a:xfrm>
                  <a:off x="1456828" y="2257062"/>
                  <a:ext cx="2466990" cy="3611301"/>
                </a:xfrm>
                <a:prstGeom prst="roundRect">
                  <a:avLst>
                    <a:gd name="adj" fmla="val 3486"/>
                  </a:avLst>
                </a:prstGeom>
                <a:solidFill>
                  <a:schemeClr val="accent1">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51C6248F-2F2C-F0F8-2465-D7C5D59A2FC2}"/>
                    </a:ext>
                  </a:extLst>
                </p:cNvPr>
                <p:cNvSpPr/>
                <p:nvPr/>
              </p:nvSpPr>
              <p:spPr>
                <a:xfrm>
                  <a:off x="1557313" y="2421037"/>
                  <a:ext cx="2266021" cy="3317112"/>
                </a:xfrm>
                <a:prstGeom prst="roundRect">
                  <a:avLst>
                    <a:gd name="adj" fmla="val 3486"/>
                  </a:avLst>
                </a:prstGeom>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5BFB2E6D-5A16-121E-EE20-D5034A64556B}"/>
                    </a:ext>
                  </a:extLst>
                </p:cNvPr>
                <p:cNvGrpSpPr/>
                <p:nvPr/>
              </p:nvGrpSpPr>
              <p:grpSpPr>
                <a:xfrm>
                  <a:off x="2094227" y="1742953"/>
                  <a:ext cx="1192193" cy="1192193"/>
                  <a:chOff x="2059502" y="1742953"/>
                  <a:chExt cx="1192193" cy="1192193"/>
                </a:xfrm>
              </p:grpSpPr>
              <p:sp>
                <p:nvSpPr>
                  <p:cNvPr id="9" name="椭圆 8">
                    <a:extLst>
                      <a:ext uri="{FF2B5EF4-FFF2-40B4-BE49-F238E27FC236}">
                        <a16:creationId xmlns:a16="http://schemas.microsoft.com/office/drawing/2014/main" id="{D96039CE-BCC9-81B8-BE35-FD24D6A65469}"/>
                      </a:ext>
                    </a:extLst>
                  </p:cNvPr>
                  <p:cNvSpPr/>
                  <p:nvPr/>
                </p:nvSpPr>
                <p:spPr>
                  <a:xfrm>
                    <a:off x="2059502" y="1742953"/>
                    <a:ext cx="1192193" cy="1192193"/>
                  </a:xfrm>
                  <a:prstGeom prst="ellipse">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673107A2-D056-B5D4-6926-6558848D160F}"/>
                      </a:ext>
                    </a:extLst>
                  </p:cNvPr>
                  <p:cNvSpPr/>
                  <p:nvPr/>
                </p:nvSpPr>
                <p:spPr>
                  <a:xfrm>
                    <a:off x="2135702" y="1819153"/>
                    <a:ext cx="1039793" cy="1039793"/>
                  </a:xfrm>
                  <a:prstGeom prst="ellipse">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a:extLst>
                  <a:ext uri="{FF2B5EF4-FFF2-40B4-BE49-F238E27FC236}">
                    <a16:creationId xmlns:a16="http://schemas.microsoft.com/office/drawing/2014/main" id="{2C9D1CC0-1055-B114-0940-8638918A9E21}"/>
                  </a:ext>
                </a:extLst>
              </p:cNvPr>
              <p:cNvGrpSpPr/>
              <p:nvPr/>
            </p:nvGrpSpPr>
            <p:grpSpPr>
              <a:xfrm>
                <a:off x="3110763" y="5345743"/>
                <a:ext cx="518556" cy="338582"/>
                <a:chOff x="2763865" y="5072429"/>
                <a:chExt cx="857161" cy="559668"/>
              </a:xfrm>
            </p:grpSpPr>
            <p:sp>
              <p:nvSpPr>
                <p:cNvPr id="25" name="箭头: 右 22">
                  <a:extLst>
                    <a:ext uri="{FF2B5EF4-FFF2-40B4-BE49-F238E27FC236}">
                      <a16:creationId xmlns:a16="http://schemas.microsoft.com/office/drawing/2014/main" id="{539E6DE5-A8BB-6364-E106-FCD58045DD62}"/>
                    </a:ext>
                  </a:extLst>
                </p:cNvPr>
                <p:cNvSpPr/>
                <p:nvPr/>
              </p:nvSpPr>
              <p:spPr>
                <a:xfrm>
                  <a:off x="2799414" y="5133520"/>
                  <a:ext cx="821612" cy="498577"/>
                </a:xfrm>
                <a:custGeom>
                  <a:avLst/>
                  <a:gdLst>
                    <a:gd name="connsiteX0" fmla="*/ 18041 w 821612"/>
                    <a:gd name="connsiteY0" fmla="*/ 111905 h 498577"/>
                    <a:gd name="connsiteX1" fmla="*/ 536279 w 821612"/>
                    <a:gd name="connsiteY1" fmla="*/ 111905 h 498577"/>
                    <a:gd name="connsiteX2" fmla="*/ 554320 w 821612"/>
                    <a:gd name="connsiteY2" fmla="*/ 93864 h 498577"/>
                    <a:gd name="connsiteX3" fmla="*/ 554320 w 821612"/>
                    <a:gd name="connsiteY3" fmla="*/ 18077 h 498577"/>
                    <a:gd name="connsiteX4" fmla="*/ 585119 w 821612"/>
                    <a:gd name="connsiteY4" fmla="*/ 5320 h 498577"/>
                    <a:gd name="connsiteX5" fmla="*/ 816330 w 821612"/>
                    <a:gd name="connsiteY5" fmla="*/ 236531 h 498577"/>
                    <a:gd name="connsiteX6" fmla="*/ 816330 w 821612"/>
                    <a:gd name="connsiteY6" fmla="*/ 262046 h 498577"/>
                    <a:gd name="connsiteX7" fmla="*/ 585119 w 821612"/>
                    <a:gd name="connsiteY7" fmla="*/ 493257 h 498577"/>
                    <a:gd name="connsiteX8" fmla="*/ 554320 w 821612"/>
                    <a:gd name="connsiteY8" fmla="*/ 480500 h 498577"/>
                    <a:gd name="connsiteX9" fmla="*/ 554320 w 821612"/>
                    <a:gd name="connsiteY9" fmla="*/ 404713 h 498577"/>
                    <a:gd name="connsiteX10" fmla="*/ 536279 w 821612"/>
                    <a:gd name="connsiteY10" fmla="*/ 386672 h 498577"/>
                    <a:gd name="connsiteX11" fmla="*/ 18041 w 821612"/>
                    <a:gd name="connsiteY11" fmla="*/ 386672 h 498577"/>
                    <a:gd name="connsiteX12" fmla="*/ 0 w 821612"/>
                    <a:gd name="connsiteY12" fmla="*/ 368630 h 498577"/>
                    <a:gd name="connsiteX13" fmla="*/ 0 w 821612"/>
                    <a:gd name="connsiteY13" fmla="*/ 129946 h 498577"/>
                    <a:gd name="connsiteX14" fmla="*/ 18041 w 821612"/>
                    <a:gd name="connsiteY14" fmla="*/ 111905 h 49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1612" h="498577" fill="none" extrusionOk="0">
                      <a:moveTo>
                        <a:pt x="18041" y="111905"/>
                      </a:moveTo>
                      <a:cubicBezTo>
                        <a:pt x="210264" y="94729"/>
                        <a:pt x="431963" y="123717"/>
                        <a:pt x="536279" y="111905"/>
                      </a:cubicBezTo>
                      <a:cubicBezTo>
                        <a:pt x="545967" y="112334"/>
                        <a:pt x="552368" y="103926"/>
                        <a:pt x="554320" y="93864"/>
                      </a:cubicBezTo>
                      <a:cubicBezTo>
                        <a:pt x="553973" y="59535"/>
                        <a:pt x="554570" y="41567"/>
                        <a:pt x="554320" y="18077"/>
                      </a:cubicBezTo>
                      <a:cubicBezTo>
                        <a:pt x="558289" y="2833"/>
                        <a:pt x="573463" y="-5682"/>
                        <a:pt x="585119" y="5320"/>
                      </a:cubicBezTo>
                      <a:cubicBezTo>
                        <a:pt x="659097" y="46473"/>
                        <a:pt x="706382" y="162805"/>
                        <a:pt x="816330" y="236531"/>
                      </a:cubicBezTo>
                      <a:cubicBezTo>
                        <a:pt x="821676" y="241322"/>
                        <a:pt x="826139" y="255871"/>
                        <a:pt x="816330" y="262046"/>
                      </a:cubicBezTo>
                      <a:cubicBezTo>
                        <a:pt x="718496" y="392562"/>
                        <a:pt x="630937" y="411927"/>
                        <a:pt x="585119" y="493257"/>
                      </a:cubicBezTo>
                      <a:cubicBezTo>
                        <a:pt x="577336" y="507572"/>
                        <a:pt x="552337" y="495893"/>
                        <a:pt x="554320" y="480500"/>
                      </a:cubicBezTo>
                      <a:cubicBezTo>
                        <a:pt x="553211" y="455230"/>
                        <a:pt x="559825" y="436313"/>
                        <a:pt x="554320" y="404713"/>
                      </a:cubicBezTo>
                      <a:cubicBezTo>
                        <a:pt x="553883" y="394587"/>
                        <a:pt x="547874" y="385064"/>
                        <a:pt x="536279" y="386672"/>
                      </a:cubicBezTo>
                      <a:cubicBezTo>
                        <a:pt x="293528" y="430740"/>
                        <a:pt x="166791" y="332244"/>
                        <a:pt x="18041" y="386672"/>
                      </a:cubicBezTo>
                      <a:cubicBezTo>
                        <a:pt x="5407" y="386586"/>
                        <a:pt x="1174" y="378925"/>
                        <a:pt x="0" y="368630"/>
                      </a:cubicBezTo>
                      <a:cubicBezTo>
                        <a:pt x="-25741" y="317714"/>
                        <a:pt x="16235" y="239207"/>
                        <a:pt x="0" y="129946"/>
                      </a:cubicBezTo>
                      <a:cubicBezTo>
                        <a:pt x="880" y="120899"/>
                        <a:pt x="8928" y="112715"/>
                        <a:pt x="18041" y="111905"/>
                      </a:cubicBezTo>
                    </a:path>
                    <a:path w="821612" h="498577" stroke="0" extrusionOk="0">
                      <a:moveTo>
                        <a:pt x="18041" y="111905"/>
                      </a:moveTo>
                      <a:cubicBezTo>
                        <a:pt x="204324" y="74947"/>
                        <a:pt x="310960" y="153394"/>
                        <a:pt x="536279" y="111905"/>
                      </a:cubicBezTo>
                      <a:cubicBezTo>
                        <a:pt x="548915" y="112435"/>
                        <a:pt x="553937" y="102181"/>
                        <a:pt x="554320" y="93864"/>
                      </a:cubicBezTo>
                      <a:cubicBezTo>
                        <a:pt x="547634" y="62898"/>
                        <a:pt x="558166" y="38938"/>
                        <a:pt x="554320" y="18077"/>
                      </a:cubicBezTo>
                      <a:cubicBezTo>
                        <a:pt x="555512" y="2574"/>
                        <a:pt x="577134" y="-5644"/>
                        <a:pt x="585119" y="5320"/>
                      </a:cubicBezTo>
                      <a:cubicBezTo>
                        <a:pt x="703008" y="108043"/>
                        <a:pt x="747578" y="208342"/>
                        <a:pt x="816330" y="236531"/>
                      </a:cubicBezTo>
                      <a:cubicBezTo>
                        <a:pt x="822689" y="244173"/>
                        <a:pt x="823679" y="255059"/>
                        <a:pt x="816330" y="262046"/>
                      </a:cubicBezTo>
                      <a:cubicBezTo>
                        <a:pt x="782628" y="324388"/>
                        <a:pt x="665378" y="389664"/>
                        <a:pt x="585119" y="493257"/>
                      </a:cubicBezTo>
                      <a:cubicBezTo>
                        <a:pt x="569238" y="503891"/>
                        <a:pt x="556532" y="498381"/>
                        <a:pt x="554320" y="480500"/>
                      </a:cubicBezTo>
                      <a:cubicBezTo>
                        <a:pt x="553233" y="459835"/>
                        <a:pt x="562874" y="440230"/>
                        <a:pt x="554320" y="404713"/>
                      </a:cubicBezTo>
                      <a:cubicBezTo>
                        <a:pt x="555157" y="394214"/>
                        <a:pt x="543941" y="386084"/>
                        <a:pt x="536279" y="386672"/>
                      </a:cubicBezTo>
                      <a:cubicBezTo>
                        <a:pt x="363409" y="448684"/>
                        <a:pt x="171021" y="377053"/>
                        <a:pt x="18041" y="386672"/>
                      </a:cubicBezTo>
                      <a:cubicBezTo>
                        <a:pt x="6157" y="385344"/>
                        <a:pt x="-2787" y="378391"/>
                        <a:pt x="0" y="368630"/>
                      </a:cubicBezTo>
                      <a:cubicBezTo>
                        <a:pt x="-19288" y="261085"/>
                        <a:pt x="27375" y="189122"/>
                        <a:pt x="0" y="129946"/>
                      </a:cubicBezTo>
                      <a:cubicBezTo>
                        <a:pt x="1178" y="119748"/>
                        <a:pt x="8985" y="112052"/>
                        <a:pt x="18041" y="111905"/>
                      </a:cubicBezTo>
                    </a:path>
                  </a:pathLst>
                </a:custGeom>
                <a:solidFill>
                  <a:schemeClr val="bg1"/>
                </a:solidFill>
                <a:ln w="19050">
                  <a:solidFill>
                    <a:schemeClr val="tx1"/>
                  </a:solidFill>
                  <a:extLst>
                    <a:ext uri="{C807C97D-BFC1-408E-A445-0C87EB9F89A2}">
                      <ask:lineSketchStyleProps xmlns:ask="http://schemas.microsoft.com/office/drawing/2018/sketchyshapes" sd="1219033472">
                        <a:custGeom>
                          <a:avLst/>
                          <a:gdLst>
                            <a:gd name="connsiteX0" fmla="*/ 36000 w 1639472"/>
                            <a:gd name="connsiteY0" fmla="*/ 223300 h 994878"/>
                            <a:gd name="connsiteX1" fmla="*/ 1070110 w 1639472"/>
                            <a:gd name="connsiteY1" fmla="*/ 223300 h 994878"/>
                            <a:gd name="connsiteX2" fmla="*/ 1106110 w 1639472"/>
                            <a:gd name="connsiteY2" fmla="*/ 187300 h 994878"/>
                            <a:gd name="connsiteX3" fmla="*/ 1106110 w 1639472"/>
                            <a:gd name="connsiteY3" fmla="*/ 36072 h 994878"/>
                            <a:gd name="connsiteX4" fmla="*/ 1167566 w 1639472"/>
                            <a:gd name="connsiteY4" fmla="*/ 10616 h 994878"/>
                            <a:gd name="connsiteX5" fmla="*/ 1628933 w 1639472"/>
                            <a:gd name="connsiteY5" fmla="*/ 471984 h 994878"/>
                            <a:gd name="connsiteX6" fmla="*/ 1628933 w 1639472"/>
                            <a:gd name="connsiteY6" fmla="*/ 522896 h 994878"/>
                            <a:gd name="connsiteX7" fmla="*/ 1167566 w 1639472"/>
                            <a:gd name="connsiteY7" fmla="*/ 984263 h 994878"/>
                            <a:gd name="connsiteX8" fmla="*/ 1106110 w 1639472"/>
                            <a:gd name="connsiteY8" fmla="*/ 958807 h 994878"/>
                            <a:gd name="connsiteX9" fmla="*/ 1106110 w 1639472"/>
                            <a:gd name="connsiteY9" fmla="*/ 807579 h 994878"/>
                            <a:gd name="connsiteX10" fmla="*/ 1070110 w 1639472"/>
                            <a:gd name="connsiteY10" fmla="*/ 771579 h 994878"/>
                            <a:gd name="connsiteX11" fmla="*/ 36000 w 1639472"/>
                            <a:gd name="connsiteY11" fmla="*/ 771579 h 994878"/>
                            <a:gd name="connsiteX12" fmla="*/ 0 w 1639472"/>
                            <a:gd name="connsiteY12" fmla="*/ 735579 h 994878"/>
                            <a:gd name="connsiteX13" fmla="*/ 0 w 1639472"/>
                            <a:gd name="connsiteY13" fmla="*/ 259300 h 994878"/>
                            <a:gd name="connsiteX14" fmla="*/ 36000 w 1639472"/>
                            <a:gd name="connsiteY14" fmla="*/ 223300 h 99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9472" h="994878">
                              <a:moveTo>
                                <a:pt x="36000" y="223300"/>
                              </a:moveTo>
                              <a:lnTo>
                                <a:pt x="1070110" y="223300"/>
                              </a:lnTo>
                              <a:cubicBezTo>
                                <a:pt x="1089982" y="223300"/>
                                <a:pt x="1106110" y="207172"/>
                                <a:pt x="1106110" y="187300"/>
                              </a:cubicBezTo>
                              <a:lnTo>
                                <a:pt x="1106110" y="36072"/>
                              </a:lnTo>
                              <a:cubicBezTo>
                                <a:pt x="1106110" y="4001"/>
                                <a:pt x="1144889" y="-12061"/>
                                <a:pt x="1167566" y="10616"/>
                              </a:cubicBezTo>
                              <a:lnTo>
                                <a:pt x="1628933" y="471984"/>
                              </a:lnTo>
                              <a:cubicBezTo>
                                <a:pt x="1642985" y="486036"/>
                                <a:pt x="1642985" y="508844"/>
                                <a:pt x="1628933" y="522896"/>
                              </a:cubicBezTo>
                              <a:lnTo>
                                <a:pt x="1167566" y="984263"/>
                              </a:lnTo>
                              <a:cubicBezTo>
                                <a:pt x="1144889" y="1006940"/>
                                <a:pt x="1106110" y="990878"/>
                                <a:pt x="1106110" y="958807"/>
                              </a:cubicBezTo>
                              <a:lnTo>
                                <a:pt x="1106110" y="807579"/>
                              </a:lnTo>
                              <a:cubicBezTo>
                                <a:pt x="1106110" y="787707"/>
                                <a:pt x="1089982" y="771579"/>
                                <a:pt x="1070110" y="771579"/>
                              </a:cubicBezTo>
                              <a:lnTo>
                                <a:pt x="36000" y="771579"/>
                              </a:lnTo>
                              <a:cubicBezTo>
                                <a:pt x="16128" y="771579"/>
                                <a:pt x="0" y="755451"/>
                                <a:pt x="0" y="735579"/>
                              </a:cubicBezTo>
                              <a:lnTo>
                                <a:pt x="0" y="259300"/>
                              </a:lnTo>
                              <a:cubicBezTo>
                                <a:pt x="0" y="239428"/>
                                <a:pt x="16128" y="223300"/>
                                <a:pt x="36000" y="223300"/>
                              </a:cubicBezTo>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箭头: 右 22">
                  <a:extLst>
                    <a:ext uri="{FF2B5EF4-FFF2-40B4-BE49-F238E27FC236}">
                      <a16:creationId xmlns:a16="http://schemas.microsoft.com/office/drawing/2014/main" id="{05352E51-B060-67A0-8C7E-301BAD663300}"/>
                    </a:ext>
                  </a:extLst>
                </p:cNvPr>
                <p:cNvSpPr/>
                <p:nvPr/>
              </p:nvSpPr>
              <p:spPr>
                <a:xfrm>
                  <a:off x="2763865" y="5072429"/>
                  <a:ext cx="821612" cy="498576"/>
                </a:xfrm>
                <a:custGeom>
                  <a:avLst/>
                  <a:gdLst>
                    <a:gd name="connsiteX0" fmla="*/ 18041 w 821612"/>
                    <a:gd name="connsiteY0" fmla="*/ 111905 h 498576"/>
                    <a:gd name="connsiteX1" fmla="*/ 536279 w 821612"/>
                    <a:gd name="connsiteY1" fmla="*/ 111905 h 498576"/>
                    <a:gd name="connsiteX2" fmla="*/ 554320 w 821612"/>
                    <a:gd name="connsiteY2" fmla="*/ 93864 h 498576"/>
                    <a:gd name="connsiteX3" fmla="*/ 554320 w 821612"/>
                    <a:gd name="connsiteY3" fmla="*/ 18077 h 498576"/>
                    <a:gd name="connsiteX4" fmla="*/ 585119 w 821612"/>
                    <a:gd name="connsiteY4" fmla="*/ 5320 h 498576"/>
                    <a:gd name="connsiteX5" fmla="*/ 816330 w 821612"/>
                    <a:gd name="connsiteY5" fmla="*/ 236531 h 498576"/>
                    <a:gd name="connsiteX6" fmla="*/ 816330 w 821612"/>
                    <a:gd name="connsiteY6" fmla="*/ 262045 h 498576"/>
                    <a:gd name="connsiteX7" fmla="*/ 585119 w 821612"/>
                    <a:gd name="connsiteY7" fmla="*/ 493256 h 498576"/>
                    <a:gd name="connsiteX8" fmla="*/ 554320 w 821612"/>
                    <a:gd name="connsiteY8" fmla="*/ 480499 h 498576"/>
                    <a:gd name="connsiteX9" fmla="*/ 554320 w 821612"/>
                    <a:gd name="connsiteY9" fmla="*/ 404712 h 498576"/>
                    <a:gd name="connsiteX10" fmla="*/ 536279 w 821612"/>
                    <a:gd name="connsiteY10" fmla="*/ 386671 h 498576"/>
                    <a:gd name="connsiteX11" fmla="*/ 18041 w 821612"/>
                    <a:gd name="connsiteY11" fmla="*/ 386671 h 498576"/>
                    <a:gd name="connsiteX12" fmla="*/ 0 w 821612"/>
                    <a:gd name="connsiteY12" fmla="*/ 368630 h 498576"/>
                    <a:gd name="connsiteX13" fmla="*/ 0 w 821612"/>
                    <a:gd name="connsiteY13" fmla="*/ 129946 h 498576"/>
                    <a:gd name="connsiteX14" fmla="*/ 18041 w 821612"/>
                    <a:gd name="connsiteY14" fmla="*/ 111905 h 49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1612" h="498576" fill="none" extrusionOk="0">
                      <a:moveTo>
                        <a:pt x="18041" y="111905"/>
                      </a:moveTo>
                      <a:cubicBezTo>
                        <a:pt x="210264" y="94729"/>
                        <a:pt x="431963" y="123717"/>
                        <a:pt x="536279" y="111905"/>
                      </a:cubicBezTo>
                      <a:cubicBezTo>
                        <a:pt x="545967" y="112334"/>
                        <a:pt x="552368" y="103926"/>
                        <a:pt x="554320" y="93864"/>
                      </a:cubicBezTo>
                      <a:cubicBezTo>
                        <a:pt x="553973" y="59535"/>
                        <a:pt x="554570" y="41567"/>
                        <a:pt x="554320" y="18077"/>
                      </a:cubicBezTo>
                      <a:cubicBezTo>
                        <a:pt x="558289" y="2833"/>
                        <a:pt x="573463" y="-5682"/>
                        <a:pt x="585119" y="5320"/>
                      </a:cubicBezTo>
                      <a:cubicBezTo>
                        <a:pt x="659097" y="46473"/>
                        <a:pt x="706382" y="162805"/>
                        <a:pt x="816330" y="236531"/>
                      </a:cubicBezTo>
                      <a:cubicBezTo>
                        <a:pt x="821676" y="241322"/>
                        <a:pt x="826139" y="255870"/>
                        <a:pt x="816330" y="262045"/>
                      </a:cubicBezTo>
                      <a:cubicBezTo>
                        <a:pt x="718496" y="392561"/>
                        <a:pt x="630937" y="411926"/>
                        <a:pt x="585119" y="493256"/>
                      </a:cubicBezTo>
                      <a:cubicBezTo>
                        <a:pt x="577336" y="507571"/>
                        <a:pt x="552337" y="495892"/>
                        <a:pt x="554320" y="480499"/>
                      </a:cubicBezTo>
                      <a:cubicBezTo>
                        <a:pt x="553211" y="455229"/>
                        <a:pt x="559825" y="436312"/>
                        <a:pt x="554320" y="404712"/>
                      </a:cubicBezTo>
                      <a:cubicBezTo>
                        <a:pt x="553883" y="394586"/>
                        <a:pt x="547874" y="385063"/>
                        <a:pt x="536279" y="386671"/>
                      </a:cubicBezTo>
                      <a:cubicBezTo>
                        <a:pt x="293528" y="430739"/>
                        <a:pt x="166791" y="332243"/>
                        <a:pt x="18041" y="386671"/>
                      </a:cubicBezTo>
                      <a:cubicBezTo>
                        <a:pt x="5243" y="386580"/>
                        <a:pt x="1305" y="378961"/>
                        <a:pt x="0" y="368630"/>
                      </a:cubicBezTo>
                      <a:cubicBezTo>
                        <a:pt x="-25741" y="317714"/>
                        <a:pt x="16235" y="239207"/>
                        <a:pt x="0" y="129946"/>
                      </a:cubicBezTo>
                      <a:cubicBezTo>
                        <a:pt x="880" y="120899"/>
                        <a:pt x="8928" y="112715"/>
                        <a:pt x="18041" y="111905"/>
                      </a:cubicBezTo>
                    </a:path>
                    <a:path w="821612" h="498576" stroke="0" extrusionOk="0">
                      <a:moveTo>
                        <a:pt x="18041" y="111905"/>
                      </a:moveTo>
                      <a:cubicBezTo>
                        <a:pt x="204324" y="74947"/>
                        <a:pt x="310960" y="153394"/>
                        <a:pt x="536279" y="111905"/>
                      </a:cubicBezTo>
                      <a:cubicBezTo>
                        <a:pt x="548915" y="112435"/>
                        <a:pt x="553937" y="102181"/>
                        <a:pt x="554320" y="93864"/>
                      </a:cubicBezTo>
                      <a:cubicBezTo>
                        <a:pt x="547634" y="62898"/>
                        <a:pt x="558166" y="38938"/>
                        <a:pt x="554320" y="18077"/>
                      </a:cubicBezTo>
                      <a:cubicBezTo>
                        <a:pt x="555512" y="2574"/>
                        <a:pt x="577134" y="-5644"/>
                        <a:pt x="585119" y="5320"/>
                      </a:cubicBezTo>
                      <a:cubicBezTo>
                        <a:pt x="703008" y="108043"/>
                        <a:pt x="747578" y="208342"/>
                        <a:pt x="816330" y="236531"/>
                      </a:cubicBezTo>
                      <a:cubicBezTo>
                        <a:pt x="822689" y="244173"/>
                        <a:pt x="823679" y="255058"/>
                        <a:pt x="816330" y="262045"/>
                      </a:cubicBezTo>
                      <a:cubicBezTo>
                        <a:pt x="782628" y="324387"/>
                        <a:pt x="665378" y="389663"/>
                        <a:pt x="585119" y="493256"/>
                      </a:cubicBezTo>
                      <a:cubicBezTo>
                        <a:pt x="569238" y="503890"/>
                        <a:pt x="556532" y="498380"/>
                        <a:pt x="554320" y="480499"/>
                      </a:cubicBezTo>
                      <a:cubicBezTo>
                        <a:pt x="553233" y="459834"/>
                        <a:pt x="562874" y="440229"/>
                        <a:pt x="554320" y="404712"/>
                      </a:cubicBezTo>
                      <a:cubicBezTo>
                        <a:pt x="555157" y="394213"/>
                        <a:pt x="543941" y="386083"/>
                        <a:pt x="536279" y="386671"/>
                      </a:cubicBezTo>
                      <a:cubicBezTo>
                        <a:pt x="363409" y="448683"/>
                        <a:pt x="171021" y="377052"/>
                        <a:pt x="18041" y="386671"/>
                      </a:cubicBezTo>
                      <a:cubicBezTo>
                        <a:pt x="7437" y="386226"/>
                        <a:pt x="-2275" y="378427"/>
                        <a:pt x="0" y="368630"/>
                      </a:cubicBezTo>
                      <a:cubicBezTo>
                        <a:pt x="-19288" y="261085"/>
                        <a:pt x="27375" y="189122"/>
                        <a:pt x="0" y="129946"/>
                      </a:cubicBezTo>
                      <a:cubicBezTo>
                        <a:pt x="1178" y="119748"/>
                        <a:pt x="8985" y="112052"/>
                        <a:pt x="18041" y="111905"/>
                      </a:cubicBezTo>
                    </a:path>
                  </a:pathLst>
                </a:custGeom>
                <a:solidFill>
                  <a:schemeClr val="accent3"/>
                </a:solidFill>
                <a:ln w="19050">
                  <a:solidFill>
                    <a:schemeClr val="tx1"/>
                  </a:solidFill>
                  <a:extLst>
                    <a:ext uri="{C807C97D-BFC1-408E-A445-0C87EB9F89A2}">
                      <ask:lineSketchStyleProps xmlns:ask="http://schemas.microsoft.com/office/drawing/2018/sketchyshapes" sd="1219033472">
                        <a:custGeom>
                          <a:avLst/>
                          <a:gdLst>
                            <a:gd name="connsiteX0" fmla="*/ 36000 w 1639472"/>
                            <a:gd name="connsiteY0" fmla="*/ 223300 h 994878"/>
                            <a:gd name="connsiteX1" fmla="*/ 1070110 w 1639472"/>
                            <a:gd name="connsiteY1" fmla="*/ 223300 h 994878"/>
                            <a:gd name="connsiteX2" fmla="*/ 1106110 w 1639472"/>
                            <a:gd name="connsiteY2" fmla="*/ 187300 h 994878"/>
                            <a:gd name="connsiteX3" fmla="*/ 1106110 w 1639472"/>
                            <a:gd name="connsiteY3" fmla="*/ 36072 h 994878"/>
                            <a:gd name="connsiteX4" fmla="*/ 1167566 w 1639472"/>
                            <a:gd name="connsiteY4" fmla="*/ 10616 h 994878"/>
                            <a:gd name="connsiteX5" fmla="*/ 1628933 w 1639472"/>
                            <a:gd name="connsiteY5" fmla="*/ 471984 h 994878"/>
                            <a:gd name="connsiteX6" fmla="*/ 1628933 w 1639472"/>
                            <a:gd name="connsiteY6" fmla="*/ 522896 h 994878"/>
                            <a:gd name="connsiteX7" fmla="*/ 1167566 w 1639472"/>
                            <a:gd name="connsiteY7" fmla="*/ 984263 h 994878"/>
                            <a:gd name="connsiteX8" fmla="*/ 1106110 w 1639472"/>
                            <a:gd name="connsiteY8" fmla="*/ 958807 h 994878"/>
                            <a:gd name="connsiteX9" fmla="*/ 1106110 w 1639472"/>
                            <a:gd name="connsiteY9" fmla="*/ 807579 h 994878"/>
                            <a:gd name="connsiteX10" fmla="*/ 1070110 w 1639472"/>
                            <a:gd name="connsiteY10" fmla="*/ 771579 h 994878"/>
                            <a:gd name="connsiteX11" fmla="*/ 36000 w 1639472"/>
                            <a:gd name="connsiteY11" fmla="*/ 771579 h 994878"/>
                            <a:gd name="connsiteX12" fmla="*/ 0 w 1639472"/>
                            <a:gd name="connsiteY12" fmla="*/ 735579 h 994878"/>
                            <a:gd name="connsiteX13" fmla="*/ 0 w 1639472"/>
                            <a:gd name="connsiteY13" fmla="*/ 259300 h 994878"/>
                            <a:gd name="connsiteX14" fmla="*/ 36000 w 1639472"/>
                            <a:gd name="connsiteY14" fmla="*/ 223300 h 99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9472" h="994878">
                              <a:moveTo>
                                <a:pt x="36000" y="223300"/>
                              </a:moveTo>
                              <a:lnTo>
                                <a:pt x="1070110" y="223300"/>
                              </a:lnTo>
                              <a:cubicBezTo>
                                <a:pt x="1089982" y="223300"/>
                                <a:pt x="1106110" y="207172"/>
                                <a:pt x="1106110" y="187300"/>
                              </a:cubicBezTo>
                              <a:lnTo>
                                <a:pt x="1106110" y="36072"/>
                              </a:lnTo>
                              <a:cubicBezTo>
                                <a:pt x="1106110" y="4001"/>
                                <a:pt x="1144889" y="-12061"/>
                                <a:pt x="1167566" y="10616"/>
                              </a:cubicBezTo>
                              <a:lnTo>
                                <a:pt x="1628933" y="471984"/>
                              </a:lnTo>
                              <a:cubicBezTo>
                                <a:pt x="1642985" y="486036"/>
                                <a:pt x="1642985" y="508844"/>
                                <a:pt x="1628933" y="522896"/>
                              </a:cubicBezTo>
                              <a:lnTo>
                                <a:pt x="1167566" y="984263"/>
                              </a:lnTo>
                              <a:cubicBezTo>
                                <a:pt x="1144889" y="1006940"/>
                                <a:pt x="1106110" y="990878"/>
                                <a:pt x="1106110" y="958807"/>
                              </a:cubicBezTo>
                              <a:lnTo>
                                <a:pt x="1106110" y="807579"/>
                              </a:lnTo>
                              <a:cubicBezTo>
                                <a:pt x="1106110" y="787707"/>
                                <a:pt x="1089982" y="771579"/>
                                <a:pt x="1070110" y="771579"/>
                              </a:cubicBezTo>
                              <a:lnTo>
                                <a:pt x="36000" y="771579"/>
                              </a:lnTo>
                              <a:cubicBezTo>
                                <a:pt x="16128" y="771579"/>
                                <a:pt x="0" y="755451"/>
                                <a:pt x="0" y="735579"/>
                              </a:cubicBezTo>
                              <a:lnTo>
                                <a:pt x="0" y="259300"/>
                              </a:lnTo>
                              <a:cubicBezTo>
                                <a:pt x="0" y="239428"/>
                                <a:pt x="16128" y="223300"/>
                                <a:pt x="36000" y="223300"/>
                              </a:cubicBezTo>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42" name="组合 41">
              <a:extLst>
                <a:ext uri="{FF2B5EF4-FFF2-40B4-BE49-F238E27FC236}">
                  <a16:creationId xmlns:a16="http://schemas.microsoft.com/office/drawing/2014/main" id="{A3959232-B743-79B4-8EB9-72FCCDC72E21}"/>
                </a:ext>
              </a:extLst>
            </p:cNvPr>
            <p:cNvGrpSpPr/>
            <p:nvPr/>
          </p:nvGrpSpPr>
          <p:grpSpPr>
            <a:xfrm>
              <a:off x="1701650" y="3053561"/>
              <a:ext cx="1928456" cy="572571"/>
              <a:chOff x="1684570" y="1605257"/>
              <a:chExt cx="9059848" cy="1831795"/>
            </a:xfrm>
          </p:grpSpPr>
          <p:sp>
            <p:nvSpPr>
              <p:cNvPr id="43" name="矩形: 圆角 42">
                <a:extLst>
                  <a:ext uri="{FF2B5EF4-FFF2-40B4-BE49-F238E27FC236}">
                    <a16:creationId xmlns:a16="http://schemas.microsoft.com/office/drawing/2014/main" id="{82A9F195-663C-6AB3-32EC-621A55F18F15}"/>
                  </a:ext>
                </a:extLst>
              </p:cNvPr>
              <p:cNvSpPr/>
              <p:nvPr userDrawn="1"/>
            </p:nvSpPr>
            <p:spPr>
              <a:xfrm>
                <a:off x="1684570" y="1605257"/>
                <a:ext cx="8943044" cy="1745696"/>
              </a:xfrm>
              <a:prstGeom prst="roundRect">
                <a:avLst/>
              </a:prstGeom>
              <a:pattFill prst="wdDnDiag">
                <a:fgClr>
                  <a:schemeClr val="tx1">
                    <a:lumMod val="50000"/>
                    <a:lumOff val="50000"/>
                  </a:schemeClr>
                </a:fgClr>
                <a:bgClr>
                  <a:schemeClr val="bg1"/>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a:extLst>
                  <a:ext uri="{FF2B5EF4-FFF2-40B4-BE49-F238E27FC236}">
                    <a16:creationId xmlns:a16="http://schemas.microsoft.com/office/drawing/2014/main" id="{95990326-DABA-5DB0-A434-A26D8C5A537D}"/>
                  </a:ext>
                </a:extLst>
              </p:cNvPr>
              <p:cNvSpPr/>
              <p:nvPr userDrawn="1"/>
            </p:nvSpPr>
            <p:spPr>
              <a:xfrm>
                <a:off x="1801376" y="1691355"/>
                <a:ext cx="8943042" cy="1745697"/>
              </a:xfrm>
              <a:prstGeom prst="round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a:extLst>
                  <a:ext uri="{FF2B5EF4-FFF2-40B4-BE49-F238E27FC236}">
                    <a16:creationId xmlns:a16="http://schemas.microsoft.com/office/drawing/2014/main" id="{7F49828C-DDA1-7250-67DE-DE49958EE96D}"/>
                  </a:ext>
                </a:extLst>
              </p:cNvPr>
              <p:cNvGrpSpPr/>
              <p:nvPr userDrawn="1"/>
            </p:nvGrpSpPr>
            <p:grpSpPr>
              <a:xfrm>
                <a:off x="2360692" y="1826803"/>
                <a:ext cx="315506" cy="274908"/>
                <a:chOff x="2360692" y="1826803"/>
                <a:chExt cx="315506" cy="274908"/>
              </a:xfrm>
            </p:grpSpPr>
            <p:sp>
              <p:nvSpPr>
                <p:cNvPr id="50" name="椭圆 49">
                  <a:extLst>
                    <a:ext uri="{FF2B5EF4-FFF2-40B4-BE49-F238E27FC236}">
                      <a16:creationId xmlns:a16="http://schemas.microsoft.com/office/drawing/2014/main" id="{B8346FDC-EAAC-A8CB-1DAB-87605096D538}"/>
                    </a:ext>
                  </a:extLst>
                </p:cNvPr>
                <p:cNvSpPr/>
                <p:nvPr userDrawn="1"/>
              </p:nvSpPr>
              <p:spPr>
                <a:xfrm>
                  <a:off x="2360692" y="1826803"/>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no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98F3271B-9CBB-2BBE-1B17-AFEE3974A24C}"/>
                    </a:ext>
                  </a:extLst>
                </p:cNvPr>
                <p:cNvSpPr/>
                <p:nvPr userDrawn="1"/>
              </p:nvSpPr>
              <p:spPr>
                <a:xfrm>
                  <a:off x="2389223" y="1836769"/>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fill="none" extrusionOk="0">
                      <a:moveTo>
                        <a:pt x="0" y="128671"/>
                      </a:moveTo>
                      <a:cubicBezTo>
                        <a:pt x="17473" y="58897"/>
                        <a:pt x="62109" y="7873"/>
                        <a:pt x="128671" y="0"/>
                      </a:cubicBezTo>
                      <a:cubicBezTo>
                        <a:pt x="201156" y="13058"/>
                        <a:pt x="254893" y="65732"/>
                        <a:pt x="257342" y="128671"/>
                      </a:cubicBezTo>
                      <a:cubicBezTo>
                        <a:pt x="258639" y="198009"/>
                        <a:pt x="189472" y="259744"/>
                        <a:pt x="128671" y="257342"/>
                      </a:cubicBezTo>
                      <a:cubicBezTo>
                        <a:pt x="72602" y="255309"/>
                        <a:pt x="7332" y="194796"/>
                        <a:pt x="0" y="128671"/>
                      </a:cubicBezTo>
                      <a:close/>
                    </a:path>
                    <a:path w="257341" h="257341" stroke="0"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solidFill>
                  <a:srgbClr val="FFFFFF"/>
                </a:solid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BB5EC061-4446-46CC-A438-9D78E5028FB4}"/>
                    </a:ext>
                  </a:extLst>
                </p:cNvPr>
                <p:cNvSpPr/>
                <p:nvPr userDrawn="1"/>
              </p:nvSpPr>
              <p:spPr>
                <a:xfrm>
                  <a:off x="2418853" y="1844370"/>
                  <a:ext cx="257345" cy="257341"/>
                </a:xfrm>
                <a:custGeom>
                  <a:avLst/>
                  <a:gdLst>
                    <a:gd name="connsiteX0" fmla="*/ 0 w 257345"/>
                    <a:gd name="connsiteY0" fmla="*/ 128671 h 257341"/>
                    <a:gd name="connsiteX1" fmla="*/ 128673 w 257345"/>
                    <a:gd name="connsiteY1" fmla="*/ 0 h 257341"/>
                    <a:gd name="connsiteX2" fmla="*/ 257346 w 257345"/>
                    <a:gd name="connsiteY2" fmla="*/ 128671 h 257341"/>
                    <a:gd name="connsiteX3" fmla="*/ 128673 w 257345"/>
                    <a:gd name="connsiteY3" fmla="*/ 257342 h 257341"/>
                    <a:gd name="connsiteX4" fmla="*/ 0 w 257345"/>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5" h="257341" fill="none" extrusionOk="0">
                      <a:moveTo>
                        <a:pt x="0" y="128671"/>
                      </a:moveTo>
                      <a:cubicBezTo>
                        <a:pt x="16922" y="58857"/>
                        <a:pt x="66933" y="16309"/>
                        <a:pt x="128673" y="0"/>
                      </a:cubicBezTo>
                      <a:cubicBezTo>
                        <a:pt x="201159" y="13058"/>
                        <a:pt x="254897" y="65732"/>
                        <a:pt x="257346" y="128671"/>
                      </a:cubicBezTo>
                      <a:cubicBezTo>
                        <a:pt x="266996" y="186901"/>
                        <a:pt x="180543" y="261835"/>
                        <a:pt x="128673" y="257342"/>
                      </a:cubicBezTo>
                      <a:cubicBezTo>
                        <a:pt x="72603" y="255309"/>
                        <a:pt x="7332" y="194796"/>
                        <a:pt x="0" y="128671"/>
                      </a:cubicBezTo>
                      <a:close/>
                    </a:path>
                    <a:path w="257345" h="257341" stroke="0" extrusionOk="0">
                      <a:moveTo>
                        <a:pt x="0" y="128671"/>
                      </a:moveTo>
                      <a:cubicBezTo>
                        <a:pt x="-20235" y="58474"/>
                        <a:pt x="68736" y="10940"/>
                        <a:pt x="128673" y="0"/>
                      </a:cubicBezTo>
                      <a:cubicBezTo>
                        <a:pt x="204966" y="10731"/>
                        <a:pt x="257603" y="65452"/>
                        <a:pt x="257346" y="128671"/>
                      </a:cubicBezTo>
                      <a:cubicBezTo>
                        <a:pt x="253532" y="193979"/>
                        <a:pt x="207311" y="266499"/>
                        <a:pt x="128673" y="257342"/>
                      </a:cubicBezTo>
                      <a:cubicBezTo>
                        <a:pt x="61929" y="241274"/>
                        <a:pt x="6290" y="211462"/>
                        <a:pt x="0" y="128671"/>
                      </a:cubicBezTo>
                      <a:close/>
                    </a:path>
                  </a:pathLst>
                </a:custGeom>
                <a:solidFill>
                  <a:srgbClr val="FFFFFF"/>
                </a:solidFill>
                <a:ln w="9525">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a16="http://schemas.microsoft.com/office/drawing/2014/main" id="{ED02D5EE-DBCC-562B-30E0-F4408EE98819}"/>
                  </a:ext>
                </a:extLst>
              </p:cNvPr>
              <p:cNvGrpSpPr/>
              <p:nvPr userDrawn="1"/>
            </p:nvGrpSpPr>
            <p:grpSpPr>
              <a:xfrm>
                <a:off x="9797167" y="1826803"/>
                <a:ext cx="315504" cy="274908"/>
                <a:chOff x="2360692" y="1826803"/>
                <a:chExt cx="315504" cy="274908"/>
              </a:xfrm>
            </p:grpSpPr>
            <p:sp>
              <p:nvSpPr>
                <p:cNvPr id="47" name="椭圆 46">
                  <a:extLst>
                    <a:ext uri="{FF2B5EF4-FFF2-40B4-BE49-F238E27FC236}">
                      <a16:creationId xmlns:a16="http://schemas.microsoft.com/office/drawing/2014/main" id="{369CFFF7-A3F9-02EF-11E9-8AEA18A0FD1E}"/>
                    </a:ext>
                  </a:extLst>
                </p:cNvPr>
                <p:cNvSpPr/>
                <p:nvPr userDrawn="1"/>
              </p:nvSpPr>
              <p:spPr>
                <a:xfrm>
                  <a:off x="2360692" y="1826803"/>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no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1DC113AC-ABBC-2A45-79BE-79CBA5637073}"/>
                    </a:ext>
                  </a:extLst>
                </p:cNvPr>
                <p:cNvSpPr/>
                <p:nvPr userDrawn="1"/>
              </p:nvSpPr>
              <p:spPr>
                <a:xfrm>
                  <a:off x="2389221" y="1836768"/>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fill="none" extrusionOk="0">
                      <a:moveTo>
                        <a:pt x="0" y="128671"/>
                      </a:moveTo>
                      <a:cubicBezTo>
                        <a:pt x="17473" y="58897"/>
                        <a:pt x="62109" y="7873"/>
                        <a:pt x="128671" y="0"/>
                      </a:cubicBezTo>
                      <a:cubicBezTo>
                        <a:pt x="201156" y="13058"/>
                        <a:pt x="254893" y="65732"/>
                        <a:pt x="257342" y="128671"/>
                      </a:cubicBezTo>
                      <a:cubicBezTo>
                        <a:pt x="258639" y="198009"/>
                        <a:pt x="189472" y="259744"/>
                        <a:pt x="128671" y="257342"/>
                      </a:cubicBezTo>
                      <a:cubicBezTo>
                        <a:pt x="72602" y="255309"/>
                        <a:pt x="7332" y="194796"/>
                        <a:pt x="0" y="128671"/>
                      </a:cubicBezTo>
                      <a:close/>
                    </a:path>
                    <a:path w="257341" h="257341" stroke="0"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solidFill>
                  <a:srgbClr val="FFFFFF"/>
                </a:solid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9E3D4216-325B-86CB-E098-1FCD223B523C}"/>
                    </a:ext>
                  </a:extLst>
                </p:cNvPr>
                <p:cNvSpPr/>
                <p:nvPr userDrawn="1"/>
              </p:nvSpPr>
              <p:spPr>
                <a:xfrm>
                  <a:off x="2418855" y="1844370"/>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fill="none" extrusionOk="0">
                      <a:moveTo>
                        <a:pt x="0" y="128671"/>
                      </a:moveTo>
                      <a:cubicBezTo>
                        <a:pt x="17473" y="58897"/>
                        <a:pt x="62109" y="7873"/>
                        <a:pt x="128671" y="0"/>
                      </a:cubicBezTo>
                      <a:cubicBezTo>
                        <a:pt x="201156" y="13058"/>
                        <a:pt x="254893" y="65732"/>
                        <a:pt x="257342" y="128671"/>
                      </a:cubicBezTo>
                      <a:cubicBezTo>
                        <a:pt x="258639" y="198009"/>
                        <a:pt x="189472" y="259744"/>
                        <a:pt x="128671" y="257342"/>
                      </a:cubicBezTo>
                      <a:cubicBezTo>
                        <a:pt x="72602" y="255309"/>
                        <a:pt x="7332" y="194796"/>
                        <a:pt x="0" y="128671"/>
                      </a:cubicBezTo>
                      <a:close/>
                    </a:path>
                    <a:path w="257341" h="257341" stroke="0"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solidFill>
                  <a:srgbClr val="FFFFFF"/>
                </a:solid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5" name="文本框 74">
              <a:extLst>
                <a:ext uri="{FF2B5EF4-FFF2-40B4-BE49-F238E27FC236}">
                  <a16:creationId xmlns:a16="http://schemas.microsoft.com/office/drawing/2014/main" id="{F62D6A8C-97E8-7E93-924B-7E8F4E1ADEB5}"/>
                </a:ext>
              </a:extLst>
            </p:cNvPr>
            <p:cNvSpPr txBox="1"/>
            <p:nvPr/>
          </p:nvSpPr>
          <p:spPr>
            <a:xfrm>
              <a:off x="1918769" y="3163029"/>
              <a:ext cx="1467068" cy="400110"/>
            </a:xfrm>
            <a:prstGeom prst="rect">
              <a:avLst/>
            </a:prstGeom>
            <a:noFill/>
          </p:spPr>
          <p:txBody>
            <a:bodyPr wrap="none" rtlCol="0">
              <a:spAutoFit/>
            </a:bodyPr>
            <a:lstStyle/>
            <a:p>
              <a:r>
                <a:rPr lang="zh-CN" altLang="en-US" sz="2000" b="1" dirty="0">
                  <a:latin typeface="+mj-ea"/>
                  <a:ea typeface="+mj-ea"/>
                </a:rPr>
                <a:t>请输入标题</a:t>
              </a:r>
            </a:p>
          </p:txBody>
        </p:sp>
        <p:sp>
          <p:nvSpPr>
            <p:cNvPr id="78" name="文本占位符 5">
              <a:extLst>
                <a:ext uri="{FF2B5EF4-FFF2-40B4-BE49-F238E27FC236}">
                  <a16:creationId xmlns:a16="http://schemas.microsoft.com/office/drawing/2014/main" id="{B62EED4C-6000-E055-BFC5-00B550EE83DB}"/>
                </a:ext>
              </a:extLst>
            </p:cNvPr>
            <p:cNvSpPr txBox="1">
              <a:spLocks/>
            </p:cNvSpPr>
            <p:nvPr/>
          </p:nvSpPr>
          <p:spPr>
            <a:xfrm>
              <a:off x="1715679" y="3717357"/>
              <a:ext cx="2107655" cy="134838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endParaRPr lang="en-GB" altLang="zh-CN" sz="1400" dirty="0">
                <a:solidFill>
                  <a:schemeClr val="bg1"/>
                </a:solidFill>
                <a:latin typeface="+mn-ea"/>
              </a:endParaRPr>
            </a:p>
          </p:txBody>
        </p:sp>
      </p:grpSp>
      <p:grpSp>
        <p:nvGrpSpPr>
          <p:cNvPr id="82" name="组合 81">
            <a:extLst>
              <a:ext uri="{FF2B5EF4-FFF2-40B4-BE49-F238E27FC236}">
                <a16:creationId xmlns:a16="http://schemas.microsoft.com/office/drawing/2014/main" id="{41F8724C-94D9-B3B1-FA8A-AFE58D37FB1F}"/>
              </a:ext>
            </a:extLst>
          </p:cNvPr>
          <p:cNvGrpSpPr/>
          <p:nvPr/>
        </p:nvGrpSpPr>
        <p:grpSpPr>
          <a:xfrm>
            <a:off x="4790336" y="1049338"/>
            <a:ext cx="2466990" cy="3953818"/>
            <a:chOff x="4790336" y="1049338"/>
            <a:chExt cx="2466990" cy="3953818"/>
          </a:xfrm>
        </p:grpSpPr>
        <p:grpSp>
          <p:nvGrpSpPr>
            <p:cNvPr id="35" name="组合 34">
              <a:extLst>
                <a:ext uri="{FF2B5EF4-FFF2-40B4-BE49-F238E27FC236}">
                  <a16:creationId xmlns:a16="http://schemas.microsoft.com/office/drawing/2014/main" id="{D00E1F6D-E32D-177E-0EF5-0833AF26B58B}"/>
                </a:ext>
              </a:extLst>
            </p:cNvPr>
            <p:cNvGrpSpPr/>
            <p:nvPr/>
          </p:nvGrpSpPr>
          <p:grpSpPr>
            <a:xfrm>
              <a:off x="4790336" y="1049338"/>
              <a:ext cx="2466990" cy="3953818"/>
              <a:chOff x="4790336" y="1049338"/>
              <a:chExt cx="2466990" cy="3953818"/>
            </a:xfrm>
          </p:grpSpPr>
          <p:grpSp>
            <p:nvGrpSpPr>
              <p:cNvPr id="19" name="组合 18">
                <a:extLst>
                  <a:ext uri="{FF2B5EF4-FFF2-40B4-BE49-F238E27FC236}">
                    <a16:creationId xmlns:a16="http://schemas.microsoft.com/office/drawing/2014/main" id="{FBC5292D-9D7B-9335-D41F-657DDA359341}"/>
                  </a:ext>
                </a:extLst>
              </p:cNvPr>
              <p:cNvGrpSpPr/>
              <p:nvPr/>
            </p:nvGrpSpPr>
            <p:grpSpPr>
              <a:xfrm>
                <a:off x="4790336" y="1049338"/>
                <a:ext cx="2466990" cy="3953818"/>
                <a:chOff x="4790336" y="1049338"/>
                <a:chExt cx="2466990" cy="3953818"/>
              </a:xfrm>
            </p:grpSpPr>
            <p:sp>
              <p:nvSpPr>
                <p:cNvPr id="4" name="矩形: 圆角 3">
                  <a:extLst>
                    <a:ext uri="{FF2B5EF4-FFF2-40B4-BE49-F238E27FC236}">
                      <a16:creationId xmlns:a16="http://schemas.microsoft.com/office/drawing/2014/main" id="{C171A184-C5DA-4EA6-176F-1C82940347DC}"/>
                    </a:ext>
                  </a:extLst>
                </p:cNvPr>
                <p:cNvSpPr/>
                <p:nvPr/>
              </p:nvSpPr>
              <p:spPr>
                <a:xfrm>
                  <a:off x="4790336" y="1391855"/>
                  <a:ext cx="2466990" cy="3611301"/>
                </a:xfrm>
                <a:prstGeom prst="roundRect">
                  <a:avLst>
                    <a:gd name="adj" fmla="val 3486"/>
                  </a:avLst>
                </a:prstGeom>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DD9BE35F-3603-543C-86C5-D3D1A49BA97E}"/>
                    </a:ext>
                  </a:extLst>
                </p:cNvPr>
                <p:cNvSpPr/>
                <p:nvPr/>
              </p:nvSpPr>
              <p:spPr>
                <a:xfrm>
                  <a:off x="4890821" y="1555830"/>
                  <a:ext cx="2266021" cy="3317112"/>
                </a:xfrm>
                <a:prstGeom prst="roundRect">
                  <a:avLst>
                    <a:gd name="adj" fmla="val 3486"/>
                  </a:avLst>
                </a:prstGeom>
                <a:solidFill>
                  <a:schemeClr val="accent1">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ED7C0A5D-0DD8-8BC3-257C-2F8802972CDE}"/>
                    </a:ext>
                  </a:extLst>
                </p:cNvPr>
                <p:cNvGrpSpPr/>
                <p:nvPr/>
              </p:nvGrpSpPr>
              <p:grpSpPr>
                <a:xfrm>
                  <a:off x="5427735" y="1049338"/>
                  <a:ext cx="1192193" cy="1192193"/>
                  <a:chOff x="5499903" y="1049338"/>
                  <a:chExt cx="1192193" cy="1192193"/>
                </a:xfrm>
              </p:grpSpPr>
              <p:sp>
                <p:nvSpPr>
                  <p:cNvPr id="11" name="椭圆 10">
                    <a:extLst>
                      <a:ext uri="{FF2B5EF4-FFF2-40B4-BE49-F238E27FC236}">
                        <a16:creationId xmlns:a16="http://schemas.microsoft.com/office/drawing/2014/main" id="{DE6A67A8-2D8E-DA39-EE49-1A6119E55E4F}"/>
                      </a:ext>
                    </a:extLst>
                  </p:cNvPr>
                  <p:cNvSpPr/>
                  <p:nvPr/>
                </p:nvSpPr>
                <p:spPr>
                  <a:xfrm>
                    <a:off x="5499903" y="1049338"/>
                    <a:ext cx="1192193" cy="1192193"/>
                  </a:xfrm>
                  <a:prstGeom prst="ellipse">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E0C6821E-520E-1A50-DF29-4C4A8E5D5BB9}"/>
                      </a:ext>
                    </a:extLst>
                  </p:cNvPr>
                  <p:cNvSpPr/>
                  <p:nvPr/>
                </p:nvSpPr>
                <p:spPr>
                  <a:xfrm>
                    <a:off x="5576103" y="1125538"/>
                    <a:ext cx="1039793" cy="1039793"/>
                  </a:xfrm>
                  <a:prstGeom prst="ellipse">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8" name="组合 27">
                <a:extLst>
                  <a:ext uri="{FF2B5EF4-FFF2-40B4-BE49-F238E27FC236}">
                    <a16:creationId xmlns:a16="http://schemas.microsoft.com/office/drawing/2014/main" id="{F393FD8B-7B30-6685-9276-BE188A5B9291}"/>
                  </a:ext>
                </a:extLst>
              </p:cNvPr>
              <p:cNvGrpSpPr/>
              <p:nvPr/>
            </p:nvGrpSpPr>
            <p:grpSpPr>
              <a:xfrm>
                <a:off x="6529734" y="4447179"/>
                <a:ext cx="518556" cy="338582"/>
                <a:chOff x="2763865" y="5072429"/>
                <a:chExt cx="857161" cy="559668"/>
              </a:xfrm>
            </p:grpSpPr>
            <p:sp>
              <p:nvSpPr>
                <p:cNvPr id="29" name="箭头: 右 22">
                  <a:extLst>
                    <a:ext uri="{FF2B5EF4-FFF2-40B4-BE49-F238E27FC236}">
                      <a16:creationId xmlns:a16="http://schemas.microsoft.com/office/drawing/2014/main" id="{38B944D3-7F30-636B-F77D-CF412FA30505}"/>
                    </a:ext>
                  </a:extLst>
                </p:cNvPr>
                <p:cNvSpPr/>
                <p:nvPr/>
              </p:nvSpPr>
              <p:spPr>
                <a:xfrm>
                  <a:off x="2799414" y="5133520"/>
                  <a:ext cx="821612" cy="498577"/>
                </a:xfrm>
                <a:custGeom>
                  <a:avLst/>
                  <a:gdLst>
                    <a:gd name="connsiteX0" fmla="*/ 18041 w 821612"/>
                    <a:gd name="connsiteY0" fmla="*/ 111905 h 498577"/>
                    <a:gd name="connsiteX1" fmla="*/ 536279 w 821612"/>
                    <a:gd name="connsiteY1" fmla="*/ 111905 h 498577"/>
                    <a:gd name="connsiteX2" fmla="*/ 554320 w 821612"/>
                    <a:gd name="connsiteY2" fmla="*/ 93864 h 498577"/>
                    <a:gd name="connsiteX3" fmla="*/ 554320 w 821612"/>
                    <a:gd name="connsiteY3" fmla="*/ 18077 h 498577"/>
                    <a:gd name="connsiteX4" fmla="*/ 585119 w 821612"/>
                    <a:gd name="connsiteY4" fmla="*/ 5320 h 498577"/>
                    <a:gd name="connsiteX5" fmla="*/ 816330 w 821612"/>
                    <a:gd name="connsiteY5" fmla="*/ 236531 h 498577"/>
                    <a:gd name="connsiteX6" fmla="*/ 816330 w 821612"/>
                    <a:gd name="connsiteY6" fmla="*/ 262046 h 498577"/>
                    <a:gd name="connsiteX7" fmla="*/ 585119 w 821612"/>
                    <a:gd name="connsiteY7" fmla="*/ 493257 h 498577"/>
                    <a:gd name="connsiteX8" fmla="*/ 554320 w 821612"/>
                    <a:gd name="connsiteY8" fmla="*/ 480500 h 498577"/>
                    <a:gd name="connsiteX9" fmla="*/ 554320 w 821612"/>
                    <a:gd name="connsiteY9" fmla="*/ 404713 h 498577"/>
                    <a:gd name="connsiteX10" fmla="*/ 536279 w 821612"/>
                    <a:gd name="connsiteY10" fmla="*/ 386672 h 498577"/>
                    <a:gd name="connsiteX11" fmla="*/ 18041 w 821612"/>
                    <a:gd name="connsiteY11" fmla="*/ 386672 h 498577"/>
                    <a:gd name="connsiteX12" fmla="*/ 0 w 821612"/>
                    <a:gd name="connsiteY12" fmla="*/ 368630 h 498577"/>
                    <a:gd name="connsiteX13" fmla="*/ 0 w 821612"/>
                    <a:gd name="connsiteY13" fmla="*/ 129946 h 498577"/>
                    <a:gd name="connsiteX14" fmla="*/ 18041 w 821612"/>
                    <a:gd name="connsiteY14" fmla="*/ 111905 h 49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1612" h="498577" fill="none" extrusionOk="0">
                      <a:moveTo>
                        <a:pt x="18041" y="111905"/>
                      </a:moveTo>
                      <a:cubicBezTo>
                        <a:pt x="210264" y="94729"/>
                        <a:pt x="431963" y="123717"/>
                        <a:pt x="536279" y="111905"/>
                      </a:cubicBezTo>
                      <a:cubicBezTo>
                        <a:pt x="545967" y="112334"/>
                        <a:pt x="552368" y="103926"/>
                        <a:pt x="554320" y="93864"/>
                      </a:cubicBezTo>
                      <a:cubicBezTo>
                        <a:pt x="553973" y="59535"/>
                        <a:pt x="554570" y="41567"/>
                        <a:pt x="554320" y="18077"/>
                      </a:cubicBezTo>
                      <a:cubicBezTo>
                        <a:pt x="558289" y="2833"/>
                        <a:pt x="573463" y="-5682"/>
                        <a:pt x="585119" y="5320"/>
                      </a:cubicBezTo>
                      <a:cubicBezTo>
                        <a:pt x="659097" y="46473"/>
                        <a:pt x="706382" y="162805"/>
                        <a:pt x="816330" y="236531"/>
                      </a:cubicBezTo>
                      <a:cubicBezTo>
                        <a:pt x="821676" y="241322"/>
                        <a:pt x="826139" y="255871"/>
                        <a:pt x="816330" y="262046"/>
                      </a:cubicBezTo>
                      <a:cubicBezTo>
                        <a:pt x="718496" y="392562"/>
                        <a:pt x="630937" y="411927"/>
                        <a:pt x="585119" y="493257"/>
                      </a:cubicBezTo>
                      <a:cubicBezTo>
                        <a:pt x="577336" y="507572"/>
                        <a:pt x="552337" y="495893"/>
                        <a:pt x="554320" y="480500"/>
                      </a:cubicBezTo>
                      <a:cubicBezTo>
                        <a:pt x="553211" y="455230"/>
                        <a:pt x="559825" y="436313"/>
                        <a:pt x="554320" y="404713"/>
                      </a:cubicBezTo>
                      <a:cubicBezTo>
                        <a:pt x="553883" y="394587"/>
                        <a:pt x="547874" y="385064"/>
                        <a:pt x="536279" y="386672"/>
                      </a:cubicBezTo>
                      <a:cubicBezTo>
                        <a:pt x="293528" y="430740"/>
                        <a:pt x="166791" y="332244"/>
                        <a:pt x="18041" y="386672"/>
                      </a:cubicBezTo>
                      <a:cubicBezTo>
                        <a:pt x="5407" y="386586"/>
                        <a:pt x="1174" y="378925"/>
                        <a:pt x="0" y="368630"/>
                      </a:cubicBezTo>
                      <a:cubicBezTo>
                        <a:pt x="-25741" y="317714"/>
                        <a:pt x="16235" y="239207"/>
                        <a:pt x="0" y="129946"/>
                      </a:cubicBezTo>
                      <a:cubicBezTo>
                        <a:pt x="880" y="120899"/>
                        <a:pt x="8928" y="112715"/>
                        <a:pt x="18041" y="111905"/>
                      </a:cubicBezTo>
                    </a:path>
                    <a:path w="821612" h="498577" stroke="0" extrusionOk="0">
                      <a:moveTo>
                        <a:pt x="18041" y="111905"/>
                      </a:moveTo>
                      <a:cubicBezTo>
                        <a:pt x="204324" y="74947"/>
                        <a:pt x="310960" y="153394"/>
                        <a:pt x="536279" y="111905"/>
                      </a:cubicBezTo>
                      <a:cubicBezTo>
                        <a:pt x="548915" y="112435"/>
                        <a:pt x="553937" y="102181"/>
                        <a:pt x="554320" y="93864"/>
                      </a:cubicBezTo>
                      <a:cubicBezTo>
                        <a:pt x="547634" y="62898"/>
                        <a:pt x="558166" y="38938"/>
                        <a:pt x="554320" y="18077"/>
                      </a:cubicBezTo>
                      <a:cubicBezTo>
                        <a:pt x="555512" y="2574"/>
                        <a:pt x="577134" y="-5644"/>
                        <a:pt x="585119" y="5320"/>
                      </a:cubicBezTo>
                      <a:cubicBezTo>
                        <a:pt x="703008" y="108043"/>
                        <a:pt x="747578" y="208342"/>
                        <a:pt x="816330" y="236531"/>
                      </a:cubicBezTo>
                      <a:cubicBezTo>
                        <a:pt x="822689" y="244173"/>
                        <a:pt x="823679" y="255059"/>
                        <a:pt x="816330" y="262046"/>
                      </a:cubicBezTo>
                      <a:cubicBezTo>
                        <a:pt x="782628" y="324388"/>
                        <a:pt x="665378" y="389664"/>
                        <a:pt x="585119" y="493257"/>
                      </a:cubicBezTo>
                      <a:cubicBezTo>
                        <a:pt x="569238" y="503891"/>
                        <a:pt x="556532" y="498381"/>
                        <a:pt x="554320" y="480500"/>
                      </a:cubicBezTo>
                      <a:cubicBezTo>
                        <a:pt x="553233" y="459835"/>
                        <a:pt x="562874" y="440230"/>
                        <a:pt x="554320" y="404713"/>
                      </a:cubicBezTo>
                      <a:cubicBezTo>
                        <a:pt x="555157" y="394214"/>
                        <a:pt x="543941" y="386084"/>
                        <a:pt x="536279" y="386672"/>
                      </a:cubicBezTo>
                      <a:cubicBezTo>
                        <a:pt x="363409" y="448684"/>
                        <a:pt x="171021" y="377053"/>
                        <a:pt x="18041" y="386672"/>
                      </a:cubicBezTo>
                      <a:cubicBezTo>
                        <a:pt x="6157" y="385344"/>
                        <a:pt x="-2787" y="378391"/>
                        <a:pt x="0" y="368630"/>
                      </a:cubicBezTo>
                      <a:cubicBezTo>
                        <a:pt x="-19288" y="261085"/>
                        <a:pt x="27375" y="189122"/>
                        <a:pt x="0" y="129946"/>
                      </a:cubicBezTo>
                      <a:cubicBezTo>
                        <a:pt x="1178" y="119748"/>
                        <a:pt x="8985" y="112052"/>
                        <a:pt x="18041" y="111905"/>
                      </a:cubicBezTo>
                    </a:path>
                  </a:pathLst>
                </a:custGeom>
                <a:solidFill>
                  <a:schemeClr val="bg1"/>
                </a:solidFill>
                <a:ln w="19050">
                  <a:solidFill>
                    <a:schemeClr val="tx1"/>
                  </a:solidFill>
                  <a:extLst>
                    <a:ext uri="{C807C97D-BFC1-408E-A445-0C87EB9F89A2}">
                      <ask:lineSketchStyleProps xmlns:ask="http://schemas.microsoft.com/office/drawing/2018/sketchyshapes" sd="1219033472">
                        <a:custGeom>
                          <a:avLst/>
                          <a:gdLst>
                            <a:gd name="connsiteX0" fmla="*/ 36000 w 1639472"/>
                            <a:gd name="connsiteY0" fmla="*/ 223300 h 994878"/>
                            <a:gd name="connsiteX1" fmla="*/ 1070110 w 1639472"/>
                            <a:gd name="connsiteY1" fmla="*/ 223300 h 994878"/>
                            <a:gd name="connsiteX2" fmla="*/ 1106110 w 1639472"/>
                            <a:gd name="connsiteY2" fmla="*/ 187300 h 994878"/>
                            <a:gd name="connsiteX3" fmla="*/ 1106110 w 1639472"/>
                            <a:gd name="connsiteY3" fmla="*/ 36072 h 994878"/>
                            <a:gd name="connsiteX4" fmla="*/ 1167566 w 1639472"/>
                            <a:gd name="connsiteY4" fmla="*/ 10616 h 994878"/>
                            <a:gd name="connsiteX5" fmla="*/ 1628933 w 1639472"/>
                            <a:gd name="connsiteY5" fmla="*/ 471984 h 994878"/>
                            <a:gd name="connsiteX6" fmla="*/ 1628933 w 1639472"/>
                            <a:gd name="connsiteY6" fmla="*/ 522896 h 994878"/>
                            <a:gd name="connsiteX7" fmla="*/ 1167566 w 1639472"/>
                            <a:gd name="connsiteY7" fmla="*/ 984263 h 994878"/>
                            <a:gd name="connsiteX8" fmla="*/ 1106110 w 1639472"/>
                            <a:gd name="connsiteY8" fmla="*/ 958807 h 994878"/>
                            <a:gd name="connsiteX9" fmla="*/ 1106110 w 1639472"/>
                            <a:gd name="connsiteY9" fmla="*/ 807579 h 994878"/>
                            <a:gd name="connsiteX10" fmla="*/ 1070110 w 1639472"/>
                            <a:gd name="connsiteY10" fmla="*/ 771579 h 994878"/>
                            <a:gd name="connsiteX11" fmla="*/ 36000 w 1639472"/>
                            <a:gd name="connsiteY11" fmla="*/ 771579 h 994878"/>
                            <a:gd name="connsiteX12" fmla="*/ 0 w 1639472"/>
                            <a:gd name="connsiteY12" fmla="*/ 735579 h 994878"/>
                            <a:gd name="connsiteX13" fmla="*/ 0 w 1639472"/>
                            <a:gd name="connsiteY13" fmla="*/ 259300 h 994878"/>
                            <a:gd name="connsiteX14" fmla="*/ 36000 w 1639472"/>
                            <a:gd name="connsiteY14" fmla="*/ 223300 h 99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9472" h="994878">
                              <a:moveTo>
                                <a:pt x="36000" y="223300"/>
                              </a:moveTo>
                              <a:lnTo>
                                <a:pt x="1070110" y="223300"/>
                              </a:lnTo>
                              <a:cubicBezTo>
                                <a:pt x="1089982" y="223300"/>
                                <a:pt x="1106110" y="207172"/>
                                <a:pt x="1106110" y="187300"/>
                              </a:cubicBezTo>
                              <a:lnTo>
                                <a:pt x="1106110" y="36072"/>
                              </a:lnTo>
                              <a:cubicBezTo>
                                <a:pt x="1106110" y="4001"/>
                                <a:pt x="1144889" y="-12061"/>
                                <a:pt x="1167566" y="10616"/>
                              </a:cubicBezTo>
                              <a:lnTo>
                                <a:pt x="1628933" y="471984"/>
                              </a:lnTo>
                              <a:cubicBezTo>
                                <a:pt x="1642985" y="486036"/>
                                <a:pt x="1642985" y="508844"/>
                                <a:pt x="1628933" y="522896"/>
                              </a:cubicBezTo>
                              <a:lnTo>
                                <a:pt x="1167566" y="984263"/>
                              </a:lnTo>
                              <a:cubicBezTo>
                                <a:pt x="1144889" y="1006940"/>
                                <a:pt x="1106110" y="990878"/>
                                <a:pt x="1106110" y="958807"/>
                              </a:cubicBezTo>
                              <a:lnTo>
                                <a:pt x="1106110" y="807579"/>
                              </a:lnTo>
                              <a:cubicBezTo>
                                <a:pt x="1106110" y="787707"/>
                                <a:pt x="1089982" y="771579"/>
                                <a:pt x="1070110" y="771579"/>
                              </a:cubicBezTo>
                              <a:lnTo>
                                <a:pt x="36000" y="771579"/>
                              </a:lnTo>
                              <a:cubicBezTo>
                                <a:pt x="16128" y="771579"/>
                                <a:pt x="0" y="755451"/>
                                <a:pt x="0" y="735579"/>
                              </a:cubicBezTo>
                              <a:lnTo>
                                <a:pt x="0" y="259300"/>
                              </a:lnTo>
                              <a:cubicBezTo>
                                <a:pt x="0" y="239428"/>
                                <a:pt x="16128" y="223300"/>
                                <a:pt x="36000" y="223300"/>
                              </a:cubicBezTo>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箭头: 右 22">
                  <a:extLst>
                    <a:ext uri="{FF2B5EF4-FFF2-40B4-BE49-F238E27FC236}">
                      <a16:creationId xmlns:a16="http://schemas.microsoft.com/office/drawing/2014/main" id="{8F943FDC-C591-045E-592F-3B7C8F38AB6B}"/>
                    </a:ext>
                  </a:extLst>
                </p:cNvPr>
                <p:cNvSpPr/>
                <p:nvPr/>
              </p:nvSpPr>
              <p:spPr>
                <a:xfrm>
                  <a:off x="2763865" y="5072429"/>
                  <a:ext cx="821612" cy="498576"/>
                </a:xfrm>
                <a:custGeom>
                  <a:avLst/>
                  <a:gdLst>
                    <a:gd name="connsiteX0" fmla="*/ 18041 w 821612"/>
                    <a:gd name="connsiteY0" fmla="*/ 111905 h 498576"/>
                    <a:gd name="connsiteX1" fmla="*/ 536279 w 821612"/>
                    <a:gd name="connsiteY1" fmla="*/ 111905 h 498576"/>
                    <a:gd name="connsiteX2" fmla="*/ 554320 w 821612"/>
                    <a:gd name="connsiteY2" fmla="*/ 93864 h 498576"/>
                    <a:gd name="connsiteX3" fmla="*/ 554320 w 821612"/>
                    <a:gd name="connsiteY3" fmla="*/ 18077 h 498576"/>
                    <a:gd name="connsiteX4" fmla="*/ 585119 w 821612"/>
                    <a:gd name="connsiteY4" fmla="*/ 5320 h 498576"/>
                    <a:gd name="connsiteX5" fmla="*/ 816330 w 821612"/>
                    <a:gd name="connsiteY5" fmla="*/ 236531 h 498576"/>
                    <a:gd name="connsiteX6" fmla="*/ 816330 w 821612"/>
                    <a:gd name="connsiteY6" fmla="*/ 262045 h 498576"/>
                    <a:gd name="connsiteX7" fmla="*/ 585119 w 821612"/>
                    <a:gd name="connsiteY7" fmla="*/ 493256 h 498576"/>
                    <a:gd name="connsiteX8" fmla="*/ 554320 w 821612"/>
                    <a:gd name="connsiteY8" fmla="*/ 480499 h 498576"/>
                    <a:gd name="connsiteX9" fmla="*/ 554320 w 821612"/>
                    <a:gd name="connsiteY9" fmla="*/ 404712 h 498576"/>
                    <a:gd name="connsiteX10" fmla="*/ 536279 w 821612"/>
                    <a:gd name="connsiteY10" fmla="*/ 386671 h 498576"/>
                    <a:gd name="connsiteX11" fmla="*/ 18041 w 821612"/>
                    <a:gd name="connsiteY11" fmla="*/ 386671 h 498576"/>
                    <a:gd name="connsiteX12" fmla="*/ 0 w 821612"/>
                    <a:gd name="connsiteY12" fmla="*/ 368630 h 498576"/>
                    <a:gd name="connsiteX13" fmla="*/ 0 w 821612"/>
                    <a:gd name="connsiteY13" fmla="*/ 129946 h 498576"/>
                    <a:gd name="connsiteX14" fmla="*/ 18041 w 821612"/>
                    <a:gd name="connsiteY14" fmla="*/ 111905 h 49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1612" h="498576" fill="none" extrusionOk="0">
                      <a:moveTo>
                        <a:pt x="18041" y="111905"/>
                      </a:moveTo>
                      <a:cubicBezTo>
                        <a:pt x="210264" y="94729"/>
                        <a:pt x="431963" y="123717"/>
                        <a:pt x="536279" y="111905"/>
                      </a:cubicBezTo>
                      <a:cubicBezTo>
                        <a:pt x="545967" y="112334"/>
                        <a:pt x="552368" y="103926"/>
                        <a:pt x="554320" y="93864"/>
                      </a:cubicBezTo>
                      <a:cubicBezTo>
                        <a:pt x="553973" y="59535"/>
                        <a:pt x="554570" y="41567"/>
                        <a:pt x="554320" y="18077"/>
                      </a:cubicBezTo>
                      <a:cubicBezTo>
                        <a:pt x="558289" y="2833"/>
                        <a:pt x="573463" y="-5682"/>
                        <a:pt x="585119" y="5320"/>
                      </a:cubicBezTo>
                      <a:cubicBezTo>
                        <a:pt x="659097" y="46473"/>
                        <a:pt x="706382" y="162805"/>
                        <a:pt x="816330" y="236531"/>
                      </a:cubicBezTo>
                      <a:cubicBezTo>
                        <a:pt x="821676" y="241322"/>
                        <a:pt x="826139" y="255870"/>
                        <a:pt x="816330" y="262045"/>
                      </a:cubicBezTo>
                      <a:cubicBezTo>
                        <a:pt x="718496" y="392561"/>
                        <a:pt x="630937" y="411926"/>
                        <a:pt x="585119" y="493256"/>
                      </a:cubicBezTo>
                      <a:cubicBezTo>
                        <a:pt x="577336" y="507571"/>
                        <a:pt x="552337" y="495892"/>
                        <a:pt x="554320" y="480499"/>
                      </a:cubicBezTo>
                      <a:cubicBezTo>
                        <a:pt x="553211" y="455229"/>
                        <a:pt x="559825" y="436312"/>
                        <a:pt x="554320" y="404712"/>
                      </a:cubicBezTo>
                      <a:cubicBezTo>
                        <a:pt x="553883" y="394586"/>
                        <a:pt x="547874" y="385063"/>
                        <a:pt x="536279" y="386671"/>
                      </a:cubicBezTo>
                      <a:cubicBezTo>
                        <a:pt x="293528" y="430739"/>
                        <a:pt x="166791" y="332243"/>
                        <a:pt x="18041" y="386671"/>
                      </a:cubicBezTo>
                      <a:cubicBezTo>
                        <a:pt x="5243" y="386580"/>
                        <a:pt x="1305" y="378961"/>
                        <a:pt x="0" y="368630"/>
                      </a:cubicBezTo>
                      <a:cubicBezTo>
                        <a:pt x="-25741" y="317714"/>
                        <a:pt x="16235" y="239207"/>
                        <a:pt x="0" y="129946"/>
                      </a:cubicBezTo>
                      <a:cubicBezTo>
                        <a:pt x="880" y="120899"/>
                        <a:pt x="8928" y="112715"/>
                        <a:pt x="18041" y="111905"/>
                      </a:cubicBezTo>
                    </a:path>
                    <a:path w="821612" h="498576" stroke="0" extrusionOk="0">
                      <a:moveTo>
                        <a:pt x="18041" y="111905"/>
                      </a:moveTo>
                      <a:cubicBezTo>
                        <a:pt x="204324" y="74947"/>
                        <a:pt x="310960" y="153394"/>
                        <a:pt x="536279" y="111905"/>
                      </a:cubicBezTo>
                      <a:cubicBezTo>
                        <a:pt x="548915" y="112435"/>
                        <a:pt x="553937" y="102181"/>
                        <a:pt x="554320" y="93864"/>
                      </a:cubicBezTo>
                      <a:cubicBezTo>
                        <a:pt x="547634" y="62898"/>
                        <a:pt x="558166" y="38938"/>
                        <a:pt x="554320" y="18077"/>
                      </a:cubicBezTo>
                      <a:cubicBezTo>
                        <a:pt x="555512" y="2574"/>
                        <a:pt x="577134" y="-5644"/>
                        <a:pt x="585119" y="5320"/>
                      </a:cubicBezTo>
                      <a:cubicBezTo>
                        <a:pt x="703008" y="108043"/>
                        <a:pt x="747578" y="208342"/>
                        <a:pt x="816330" y="236531"/>
                      </a:cubicBezTo>
                      <a:cubicBezTo>
                        <a:pt x="822689" y="244173"/>
                        <a:pt x="823679" y="255058"/>
                        <a:pt x="816330" y="262045"/>
                      </a:cubicBezTo>
                      <a:cubicBezTo>
                        <a:pt x="782628" y="324387"/>
                        <a:pt x="665378" y="389663"/>
                        <a:pt x="585119" y="493256"/>
                      </a:cubicBezTo>
                      <a:cubicBezTo>
                        <a:pt x="569238" y="503890"/>
                        <a:pt x="556532" y="498380"/>
                        <a:pt x="554320" y="480499"/>
                      </a:cubicBezTo>
                      <a:cubicBezTo>
                        <a:pt x="553233" y="459834"/>
                        <a:pt x="562874" y="440229"/>
                        <a:pt x="554320" y="404712"/>
                      </a:cubicBezTo>
                      <a:cubicBezTo>
                        <a:pt x="555157" y="394213"/>
                        <a:pt x="543941" y="386083"/>
                        <a:pt x="536279" y="386671"/>
                      </a:cubicBezTo>
                      <a:cubicBezTo>
                        <a:pt x="363409" y="448683"/>
                        <a:pt x="171021" y="377052"/>
                        <a:pt x="18041" y="386671"/>
                      </a:cubicBezTo>
                      <a:cubicBezTo>
                        <a:pt x="7437" y="386226"/>
                        <a:pt x="-2275" y="378427"/>
                        <a:pt x="0" y="368630"/>
                      </a:cubicBezTo>
                      <a:cubicBezTo>
                        <a:pt x="-19288" y="261085"/>
                        <a:pt x="27375" y="189122"/>
                        <a:pt x="0" y="129946"/>
                      </a:cubicBezTo>
                      <a:cubicBezTo>
                        <a:pt x="1178" y="119748"/>
                        <a:pt x="8985" y="112052"/>
                        <a:pt x="18041" y="111905"/>
                      </a:cubicBezTo>
                    </a:path>
                  </a:pathLst>
                </a:custGeom>
                <a:solidFill>
                  <a:schemeClr val="accent3"/>
                </a:solidFill>
                <a:ln w="19050">
                  <a:solidFill>
                    <a:schemeClr val="tx1"/>
                  </a:solidFill>
                  <a:extLst>
                    <a:ext uri="{C807C97D-BFC1-408E-A445-0C87EB9F89A2}">
                      <ask:lineSketchStyleProps xmlns:ask="http://schemas.microsoft.com/office/drawing/2018/sketchyshapes" sd="1219033472">
                        <a:custGeom>
                          <a:avLst/>
                          <a:gdLst>
                            <a:gd name="connsiteX0" fmla="*/ 36000 w 1639472"/>
                            <a:gd name="connsiteY0" fmla="*/ 223300 h 994878"/>
                            <a:gd name="connsiteX1" fmla="*/ 1070110 w 1639472"/>
                            <a:gd name="connsiteY1" fmla="*/ 223300 h 994878"/>
                            <a:gd name="connsiteX2" fmla="*/ 1106110 w 1639472"/>
                            <a:gd name="connsiteY2" fmla="*/ 187300 h 994878"/>
                            <a:gd name="connsiteX3" fmla="*/ 1106110 w 1639472"/>
                            <a:gd name="connsiteY3" fmla="*/ 36072 h 994878"/>
                            <a:gd name="connsiteX4" fmla="*/ 1167566 w 1639472"/>
                            <a:gd name="connsiteY4" fmla="*/ 10616 h 994878"/>
                            <a:gd name="connsiteX5" fmla="*/ 1628933 w 1639472"/>
                            <a:gd name="connsiteY5" fmla="*/ 471984 h 994878"/>
                            <a:gd name="connsiteX6" fmla="*/ 1628933 w 1639472"/>
                            <a:gd name="connsiteY6" fmla="*/ 522896 h 994878"/>
                            <a:gd name="connsiteX7" fmla="*/ 1167566 w 1639472"/>
                            <a:gd name="connsiteY7" fmla="*/ 984263 h 994878"/>
                            <a:gd name="connsiteX8" fmla="*/ 1106110 w 1639472"/>
                            <a:gd name="connsiteY8" fmla="*/ 958807 h 994878"/>
                            <a:gd name="connsiteX9" fmla="*/ 1106110 w 1639472"/>
                            <a:gd name="connsiteY9" fmla="*/ 807579 h 994878"/>
                            <a:gd name="connsiteX10" fmla="*/ 1070110 w 1639472"/>
                            <a:gd name="connsiteY10" fmla="*/ 771579 h 994878"/>
                            <a:gd name="connsiteX11" fmla="*/ 36000 w 1639472"/>
                            <a:gd name="connsiteY11" fmla="*/ 771579 h 994878"/>
                            <a:gd name="connsiteX12" fmla="*/ 0 w 1639472"/>
                            <a:gd name="connsiteY12" fmla="*/ 735579 h 994878"/>
                            <a:gd name="connsiteX13" fmla="*/ 0 w 1639472"/>
                            <a:gd name="connsiteY13" fmla="*/ 259300 h 994878"/>
                            <a:gd name="connsiteX14" fmla="*/ 36000 w 1639472"/>
                            <a:gd name="connsiteY14" fmla="*/ 223300 h 99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9472" h="994878">
                              <a:moveTo>
                                <a:pt x="36000" y="223300"/>
                              </a:moveTo>
                              <a:lnTo>
                                <a:pt x="1070110" y="223300"/>
                              </a:lnTo>
                              <a:cubicBezTo>
                                <a:pt x="1089982" y="223300"/>
                                <a:pt x="1106110" y="207172"/>
                                <a:pt x="1106110" y="187300"/>
                              </a:cubicBezTo>
                              <a:lnTo>
                                <a:pt x="1106110" y="36072"/>
                              </a:lnTo>
                              <a:cubicBezTo>
                                <a:pt x="1106110" y="4001"/>
                                <a:pt x="1144889" y="-12061"/>
                                <a:pt x="1167566" y="10616"/>
                              </a:cubicBezTo>
                              <a:lnTo>
                                <a:pt x="1628933" y="471984"/>
                              </a:lnTo>
                              <a:cubicBezTo>
                                <a:pt x="1642985" y="486036"/>
                                <a:pt x="1642985" y="508844"/>
                                <a:pt x="1628933" y="522896"/>
                              </a:cubicBezTo>
                              <a:lnTo>
                                <a:pt x="1167566" y="984263"/>
                              </a:lnTo>
                              <a:cubicBezTo>
                                <a:pt x="1144889" y="1006940"/>
                                <a:pt x="1106110" y="990878"/>
                                <a:pt x="1106110" y="958807"/>
                              </a:cubicBezTo>
                              <a:lnTo>
                                <a:pt x="1106110" y="807579"/>
                              </a:lnTo>
                              <a:cubicBezTo>
                                <a:pt x="1106110" y="787707"/>
                                <a:pt x="1089982" y="771579"/>
                                <a:pt x="1070110" y="771579"/>
                              </a:cubicBezTo>
                              <a:lnTo>
                                <a:pt x="36000" y="771579"/>
                              </a:lnTo>
                              <a:cubicBezTo>
                                <a:pt x="16128" y="771579"/>
                                <a:pt x="0" y="755451"/>
                                <a:pt x="0" y="735579"/>
                              </a:cubicBezTo>
                              <a:lnTo>
                                <a:pt x="0" y="259300"/>
                              </a:lnTo>
                              <a:cubicBezTo>
                                <a:pt x="0" y="239428"/>
                                <a:pt x="16128" y="223300"/>
                                <a:pt x="36000" y="223300"/>
                              </a:cubicBezTo>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53" name="组合 52">
              <a:extLst>
                <a:ext uri="{FF2B5EF4-FFF2-40B4-BE49-F238E27FC236}">
                  <a16:creationId xmlns:a16="http://schemas.microsoft.com/office/drawing/2014/main" id="{6D39CA6B-B84A-D9C4-2645-FBBC42E68DCC}"/>
                </a:ext>
              </a:extLst>
            </p:cNvPr>
            <p:cNvGrpSpPr/>
            <p:nvPr/>
          </p:nvGrpSpPr>
          <p:grpSpPr>
            <a:xfrm>
              <a:off x="5068184" y="2317731"/>
              <a:ext cx="1928456" cy="572571"/>
              <a:chOff x="1684570" y="1605257"/>
              <a:chExt cx="9059848" cy="1831795"/>
            </a:xfrm>
          </p:grpSpPr>
          <p:sp>
            <p:nvSpPr>
              <p:cNvPr id="54" name="矩形: 圆角 53">
                <a:extLst>
                  <a:ext uri="{FF2B5EF4-FFF2-40B4-BE49-F238E27FC236}">
                    <a16:creationId xmlns:a16="http://schemas.microsoft.com/office/drawing/2014/main" id="{5C0FDC79-7306-90E6-98AE-7A4CC35722D4}"/>
                  </a:ext>
                </a:extLst>
              </p:cNvPr>
              <p:cNvSpPr/>
              <p:nvPr userDrawn="1"/>
            </p:nvSpPr>
            <p:spPr>
              <a:xfrm>
                <a:off x="1684570" y="1605257"/>
                <a:ext cx="8943044" cy="1745696"/>
              </a:xfrm>
              <a:prstGeom prst="roundRect">
                <a:avLst/>
              </a:prstGeom>
              <a:pattFill prst="wdDnDiag">
                <a:fgClr>
                  <a:schemeClr val="tx1">
                    <a:lumMod val="50000"/>
                    <a:lumOff val="50000"/>
                  </a:schemeClr>
                </a:fgClr>
                <a:bgClr>
                  <a:schemeClr val="bg1"/>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圆角 54">
                <a:extLst>
                  <a:ext uri="{FF2B5EF4-FFF2-40B4-BE49-F238E27FC236}">
                    <a16:creationId xmlns:a16="http://schemas.microsoft.com/office/drawing/2014/main" id="{3D0E8FD1-7363-75C4-F9C0-9E42047D70C0}"/>
                  </a:ext>
                </a:extLst>
              </p:cNvPr>
              <p:cNvSpPr/>
              <p:nvPr userDrawn="1"/>
            </p:nvSpPr>
            <p:spPr>
              <a:xfrm>
                <a:off x="1801376" y="1691355"/>
                <a:ext cx="8943042" cy="1745697"/>
              </a:xfrm>
              <a:prstGeom prst="round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a:extLst>
                  <a:ext uri="{FF2B5EF4-FFF2-40B4-BE49-F238E27FC236}">
                    <a16:creationId xmlns:a16="http://schemas.microsoft.com/office/drawing/2014/main" id="{1EBFED2B-833C-B202-E191-2C83920053FD}"/>
                  </a:ext>
                </a:extLst>
              </p:cNvPr>
              <p:cNvGrpSpPr/>
              <p:nvPr userDrawn="1"/>
            </p:nvGrpSpPr>
            <p:grpSpPr>
              <a:xfrm>
                <a:off x="2360692" y="1826803"/>
                <a:ext cx="315506" cy="274908"/>
                <a:chOff x="2360692" y="1826803"/>
                <a:chExt cx="315506" cy="274908"/>
              </a:xfrm>
            </p:grpSpPr>
            <p:sp>
              <p:nvSpPr>
                <p:cNvPr id="61" name="椭圆 60">
                  <a:extLst>
                    <a:ext uri="{FF2B5EF4-FFF2-40B4-BE49-F238E27FC236}">
                      <a16:creationId xmlns:a16="http://schemas.microsoft.com/office/drawing/2014/main" id="{CE85F375-CF4F-AA9E-D08E-695EB7A150E3}"/>
                    </a:ext>
                  </a:extLst>
                </p:cNvPr>
                <p:cNvSpPr/>
                <p:nvPr userDrawn="1"/>
              </p:nvSpPr>
              <p:spPr>
                <a:xfrm>
                  <a:off x="2360692" y="1826803"/>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no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FFAB7124-DB7C-3ABE-4119-070B0FCDF2FB}"/>
                    </a:ext>
                  </a:extLst>
                </p:cNvPr>
                <p:cNvSpPr/>
                <p:nvPr userDrawn="1"/>
              </p:nvSpPr>
              <p:spPr>
                <a:xfrm>
                  <a:off x="2389223" y="1836769"/>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fill="none" extrusionOk="0">
                      <a:moveTo>
                        <a:pt x="0" y="128671"/>
                      </a:moveTo>
                      <a:cubicBezTo>
                        <a:pt x="17473" y="58897"/>
                        <a:pt x="62109" y="7873"/>
                        <a:pt x="128671" y="0"/>
                      </a:cubicBezTo>
                      <a:cubicBezTo>
                        <a:pt x="201156" y="13058"/>
                        <a:pt x="254893" y="65732"/>
                        <a:pt x="257342" y="128671"/>
                      </a:cubicBezTo>
                      <a:cubicBezTo>
                        <a:pt x="258639" y="198009"/>
                        <a:pt x="189472" y="259744"/>
                        <a:pt x="128671" y="257342"/>
                      </a:cubicBezTo>
                      <a:cubicBezTo>
                        <a:pt x="72602" y="255309"/>
                        <a:pt x="7332" y="194796"/>
                        <a:pt x="0" y="128671"/>
                      </a:cubicBezTo>
                      <a:close/>
                    </a:path>
                    <a:path w="257341" h="257341" stroke="0"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solidFill>
                  <a:srgbClr val="FFFFFF"/>
                </a:solid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BBDDA2EB-20A8-727C-8078-6B2F538C4784}"/>
                    </a:ext>
                  </a:extLst>
                </p:cNvPr>
                <p:cNvSpPr/>
                <p:nvPr userDrawn="1"/>
              </p:nvSpPr>
              <p:spPr>
                <a:xfrm>
                  <a:off x="2418853" y="1844370"/>
                  <a:ext cx="257345" cy="257341"/>
                </a:xfrm>
                <a:custGeom>
                  <a:avLst/>
                  <a:gdLst>
                    <a:gd name="connsiteX0" fmla="*/ 0 w 257345"/>
                    <a:gd name="connsiteY0" fmla="*/ 128671 h 257341"/>
                    <a:gd name="connsiteX1" fmla="*/ 128673 w 257345"/>
                    <a:gd name="connsiteY1" fmla="*/ 0 h 257341"/>
                    <a:gd name="connsiteX2" fmla="*/ 257346 w 257345"/>
                    <a:gd name="connsiteY2" fmla="*/ 128671 h 257341"/>
                    <a:gd name="connsiteX3" fmla="*/ 128673 w 257345"/>
                    <a:gd name="connsiteY3" fmla="*/ 257342 h 257341"/>
                    <a:gd name="connsiteX4" fmla="*/ 0 w 257345"/>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5" h="257341" fill="none" extrusionOk="0">
                      <a:moveTo>
                        <a:pt x="0" y="128671"/>
                      </a:moveTo>
                      <a:cubicBezTo>
                        <a:pt x="16922" y="58857"/>
                        <a:pt x="66933" y="16309"/>
                        <a:pt x="128673" y="0"/>
                      </a:cubicBezTo>
                      <a:cubicBezTo>
                        <a:pt x="201159" y="13058"/>
                        <a:pt x="254897" y="65732"/>
                        <a:pt x="257346" y="128671"/>
                      </a:cubicBezTo>
                      <a:cubicBezTo>
                        <a:pt x="266996" y="186901"/>
                        <a:pt x="180543" y="261835"/>
                        <a:pt x="128673" y="257342"/>
                      </a:cubicBezTo>
                      <a:cubicBezTo>
                        <a:pt x="72603" y="255309"/>
                        <a:pt x="7332" y="194796"/>
                        <a:pt x="0" y="128671"/>
                      </a:cubicBezTo>
                      <a:close/>
                    </a:path>
                    <a:path w="257345" h="257341" stroke="0" extrusionOk="0">
                      <a:moveTo>
                        <a:pt x="0" y="128671"/>
                      </a:moveTo>
                      <a:cubicBezTo>
                        <a:pt x="-20235" y="58474"/>
                        <a:pt x="68736" y="10940"/>
                        <a:pt x="128673" y="0"/>
                      </a:cubicBezTo>
                      <a:cubicBezTo>
                        <a:pt x="204966" y="10731"/>
                        <a:pt x="257603" y="65452"/>
                        <a:pt x="257346" y="128671"/>
                      </a:cubicBezTo>
                      <a:cubicBezTo>
                        <a:pt x="253532" y="193979"/>
                        <a:pt x="207311" y="266499"/>
                        <a:pt x="128673" y="257342"/>
                      </a:cubicBezTo>
                      <a:cubicBezTo>
                        <a:pt x="61929" y="241274"/>
                        <a:pt x="6290" y="211462"/>
                        <a:pt x="0" y="128671"/>
                      </a:cubicBezTo>
                      <a:close/>
                    </a:path>
                  </a:pathLst>
                </a:custGeom>
                <a:solidFill>
                  <a:srgbClr val="FFFFFF"/>
                </a:solidFill>
                <a:ln w="9525">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id="{3DC27586-9AFC-E11F-2B82-7C91B6A85BEB}"/>
                  </a:ext>
                </a:extLst>
              </p:cNvPr>
              <p:cNvGrpSpPr/>
              <p:nvPr userDrawn="1"/>
            </p:nvGrpSpPr>
            <p:grpSpPr>
              <a:xfrm>
                <a:off x="9797167" y="1826803"/>
                <a:ext cx="315504" cy="274908"/>
                <a:chOff x="2360692" y="1826803"/>
                <a:chExt cx="315504" cy="274908"/>
              </a:xfrm>
            </p:grpSpPr>
            <p:sp>
              <p:nvSpPr>
                <p:cNvPr id="58" name="椭圆 57">
                  <a:extLst>
                    <a:ext uri="{FF2B5EF4-FFF2-40B4-BE49-F238E27FC236}">
                      <a16:creationId xmlns:a16="http://schemas.microsoft.com/office/drawing/2014/main" id="{D372201D-3A98-5410-F471-408362678BFD}"/>
                    </a:ext>
                  </a:extLst>
                </p:cNvPr>
                <p:cNvSpPr/>
                <p:nvPr userDrawn="1"/>
              </p:nvSpPr>
              <p:spPr>
                <a:xfrm>
                  <a:off x="2360692" y="1826803"/>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no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2F369178-0E63-C2A6-368C-26404120CA3A}"/>
                    </a:ext>
                  </a:extLst>
                </p:cNvPr>
                <p:cNvSpPr/>
                <p:nvPr userDrawn="1"/>
              </p:nvSpPr>
              <p:spPr>
                <a:xfrm>
                  <a:off x="2389221" y="1836768"/>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fill="none" extrusionOk="0">
                      <a:moveTo>
                        <a:pt x="0" y="128671"/>
                      </a:moveTo>
                      <a:cubicBezTo>
                        <a:pt x="17473" y="58897"/>
                        <a:pt x="62109" y="7873"/>
                        <a:pt x="128671" y="0"/>
                      </a:cubicBezTo>
                      <a:cubicBezTo>
                        <a:pt x="201156" y="13058"/>
                        <a:pt x="254893" y="65732"/>
                        <a:pt x="257342" y="128671"/>
                      </a:cubicBezTo>
                      <a:cubicBezTo>
                        <a:pt x="258639" y="198009"/>
                        <a:pt x="189472" y="259744"/>
                        <a:pt x="128671" y="257342"/>
                      </a:cubicBezTo>
                      <a:cubicBezTo>
                        <a:pt x="72602" y="255309"/>
                        <a:pt x="7332" y="194796"/>
                        <a:pt x="0" y="128671"/>
                      </a:cubicBezTo>
                      <a:close/>
                    </a:path>
                    <a:path w="257341" h="257341" stroke="0"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solidFill>
                  <a:srgbClr val="FFFFFF"/>
                </a:solid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33EC222A-CF48-F3BF-4982-623557C8EB0A}"/>
                    </a:ext>
                  </a:extLst>
                </p:cNvPr>
                <p:cNvSpPr/>
                <p:nvPr userDrawn="1"/>
              </p:nvSpPr>
              <p:spPr>
                <a:xfrm>
                  <a:off x="2418855" y="1844370"/>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fill="none" extrusionOk="0">
                      <a:moveTo>
                        <a:pt x="0" y="128671"/>
                      </a:moveTo>
                      <a:cubicBezTo>
                        <a:pt x="17473" y="58897"/>
                        <a:pt x="62109" y="7873"/>
                        <a:pt x="128671" y="0"/>
                      </a:cubicBezTo>
                      <a:cubicBezTo>
                        <a:pt x="201156" y="13058"/>
                        <a:pt x="254893" y="65732"/>
                        <a:pt x="257342" y="128671"/>
                      </a:cubicBezTo>
                      <a:cubicBezTo>
                        <a:pt x="258639" y="198009"/>
                        <a:pt x="189472" y="259744"/>
                        <a:pt x="128671" y="257342"/>
                      </a:cubicBezTo>
                      <a:cubicBezTo>
                        <a:pt x="72602" y="255309"/>
                        <a:pt x="7332" y="194796"/>
                        <a:pt x="0" y="128671"/>
                      </a:cubicBezTo>
                      <a:close/>
                    </a:path>
                    <a:path w="257341" h="257341" stroke="0"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solidFill>
                  <a:srgbClr val="FFFFFF"/>
                </a:solid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6" name="文本框 75">
              <a:extLst>
                <a:ext uri="{FF2B5EF4-FFF2-40B4-BE49-F238E27FC236}">
                  <a16:creationId xmlns:a16="http://schemas.microsoft.com/office/drawing/2014/main" id="{3B6B3628-713C-2E3B-8276-82C9593C3CF1}"/>
                </a:ext>
              </a:extLst>
            </p:cNvPr>
            <p:cNvSpPr txBox="1"/>
            <p:nvPr/>
          </p:nvSpPr>
          <p:spPr>
            <a:xfrm>
              <a:off x="5332697" y="2421037"/>
              <a:ext cx="1467068" cy="400110"/>
            </a:xfrm>
            <a:prstGeom prst="rect">
              <a:avLst/>
            </a:prstGeom>
            <a:noFill/>
          </p:spPr>
          <p:txBody>
            <a:bodyPr wrap="none" rtlCol="0">
              <a:spAutoFit/>
            </a:bodyPr>
            <a:lstStyle/>
            <a:p>
              <a:r>
                <a:rPr lang="zh-CN" altLang="en-US" sz="2000" b="1" dirty="0">
                  <a:latin typeface="+mj-ea"/>
                  <a:ea typeface="+mj-ea"/>
                </a:rPr>
                <a:t>请输入标题</a:t>
              </a:r>
            </a:p>
          </p:txBody>
        </p:sp>
        <p:sp>
          <p:nvSpPr>
            <p:cNvPr id="79" name="文本占位符 5">
              <a:extLst>
                <a:ext uri="{FF2B5EF4-FFF2-40B4-BE49-F238E27FC236}">
                  <a16:creationId xmlns:a16="http://schemas.microsoft.com/office/drawing/2014/main" id="{190E8253-D659-3821-0D85-7593230A7E62}"/>
                </a:ext>
              </a:extLst>
            </p:cNvPr>
            <p:cNvSpPr txBox="1">
              <a:spLocks/>
            </p:cNvSpPr>
            <p:nvPr/>
          </p:nvSpPr>
          <p:spPr>
            <a:xfrm>
              <a:off x="5056657" y="2954144"/>
              <a:ext cx="2107655" cy="134838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endParaRPr lang="en-GB" altLang="zh-CN" sz="1400" dirty="0">
                <a:solidFill>
                  <a:schemeClr val="bg1"/>
                </a:solidFill>
                <a:latin typeface="+mn-ea"/>
              </a:endParaRPr>
            </a:p>
          </p:txBody>
        </p:sp>
      </p:grpSp>
      <p:grpSp>
        <p:nvGrpSpPr>
          <p:cNvPr id="81" name="组合 80">
            <a:extLst>
              <a:ext uri="{FF2B5EF4-FFF2-40B4-BE49-F238E27FC236}">
                <a16:creationId xmlns:a16="http://schemas.microsoft.com/office/drawing/2014/main" id="{7E5055A4-EF38-0B6A-1476-8D9E6B34C15F}"/>
              </a:ext>
            </a:extLst>
          </p:cNvPr>
          <p:cNvGrpSpPr/>
          <p:nvPr/>
        </p:nvGrpSpPr>
        <p:grpSpPr>
          <a:xfrm>
            <a:off x="8123844" y="1742953"/>
            <a:ext cx="2466990" cy="4125410"/>
            <a:chOff x="8123844" y="1742953"/>
            <a:chExt cx="2466990" cy="4125410"/>
          </a:xfrm>
        </p:grpSpPr>
        <p:grpSp>
          <p:nvGrpSpPr>
            <p:cNvPr id="34" name="组合 33">
              <a:extLst>
                <a:ext uri="{FF2B5EF4-FFF2-40B4-BE49-F238E27FC236}">
                  <a16:creationId xmlns:a16="http://schemas.microsoft.com/office/drawing/2014/main" id="{3821040D-CE0B-2BAF-3D87-F1703D5505A1}"/>
                </a:ext>
              </a:extLst>
            </p:cNvPr>
            <p:cNvGrpSpPr/>
            <p:nvPr/>
          </p:nvGrpSpPr>
          <p:grpSpPr>
            <a:xfrm>
              <a:off x="8123844" y="1742953"/>
              <a:ext cx="2466990" cy="4125410"/>
              <a:chOff x="8123844" y="1742953"/>
              <a:chExt cx="2466990" cy="4125410"/>
            </a:xfrm>
          </p:grpSpPr>
          <p:grpSp>
            <p:nvGrpSpPr>
              <p:cNvPr id="20" name="组合 19">
                <a:extLst>
                  <a:ext uri="{FF2B5EF4-FFF2-40B4-BE49-F238E27FC236}">
                    <a16:creationId xmlns:a16="http://schemas.microsoft.com/office/drawing/2014/main" id="{A6A8F204-33C9-BCC0-3719-055B5B6E31CC}"/>
                  </a:ext>
                </a:extLst>
              </p:cNvPr>
              <p:cNvGrpSpPr/>
              <p:nvPr/>
            </p:nvGrpSpPr>
            <p:grpSpPr>
              <a:xfrm>
                <a:off x="8123844" y="1742953"/>
                <a:ext cx="2466990" cy="4125410"/>
                <a:chOff x="8123844" y="1742953"/>
                <a:chExt cx="2466990" cy="4125410"/>
              </a:xfrm>
            </p:grpSpPr>
            <p:sp>
              <p:nvSpPr>
                <p:cNvPr id="5" name="矩形: 圆角 4">
                  <a:extLst>
                    <a:ext uri="{FF2B5EF4-FFF2-40B4-BE49-F238E27FC236}">
                      <a16:creationId xmlns:a16="http://schemas.microsoft.com/office/drawing/2014/main" id="{2F9D566E-4CBA-6D35-714C-997CD427D858}"/>
                    </a:ext>
                  </a:extLst>
                </p:cNvPr>
                <p:cNvSpPr/>
                <p:nvPr/>
              </p:nvSpPr>
              <p:spPr>
                <a:xfrm>
                  <a:off x="8123844" y="2257062"/>
                  <a:ext cx="2466990" cy="3611301"/>
                </a:xfrm>
                <a:prstGeom prst="roundRect">
                  <a:avLst>
                    <a:gd name="adj" fmla="val 3486"/>
                  </a:avLst>
                </a:prstGeom>
                <a:solidFill>
                  <a:schemeClr val="accent1">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2F71EA49-4720-7CCE-F5FC-A248E92736BA}"/>
                    </a:ext>
                  </a:extLst>
                </p:cNvPr>
                <p:cNvSpPr/>
                <p:nvPr/>
              </p:nvSpPr>
              <p:spPr>
                <a:xfrm>
                  <a:off x="8224329" y="2421037"/>
                  <a:ext cx="2266021" cy="3317112"/>
                </a:xfrm>
                <a:prstGeom prst="roundRect">
                  <a:avLst>
                    <a:gd name="adj" fmla="val 3486"/>
                  </a:avLst>
                </a:prstGeom>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6AD108E1-3788-5E7E-CF43-DB0C2A82CDE5}"/>
                    </a:ext>
                  </a:extLst>
                </p:cNvPr>
                <p:cNvGrpSpPr/>
                <p:nvPr/>
              </p:nvGrpSpPr>
              <p:grpSpPr>
                <a:xfrm>
                  <a:off x="8761243" y="1742953"/>
                  <a:ext cx="1192193" cy="1192193"/>
                  <a:chOff x="8787026" y="1742953"/>
                  <a:chExt cx="1192193" cy="1192193"/>
                </a:xfrm>
              </p:grpSpPr>
              <p:sp>
                <p:nvSpPr>
                  <p:cNvPr id="13" name="椭圆 12">
                    <a:extLst>
                      <a:ext uri="{FF2B5EF4-FFF2-40B4-BE49-F238E27FC236}">
                        <a16:creationId xmlns:a16="http://schemas.microsoft.com/office/drawing/2014/main" id="{66EE329E-33BC-FBFB-4EA1-CD4B92DB42A3}"/>
                      </a:ext>
                    </a:extLst>
                  </p:cNvPr>
                  <p:cNvSpPr/>
                  <p:nvPr/>
                </p:nvSpPr>
                <p:spPr>
                  <a:xfrm>
                    <a:off x="8787026" y="1742953"/>
                    <a:ext cx="1192193" cy="1192193"/>
                  </a:xfrm>
                  <a:prstGeom prst="ellipse">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C1ABF889-C27B-5BBE-A0B1-0DFB41D1AED2}"/>
                      </a:ext>
                    </a:extLst>
                  </p:cNvPr>
                  <p:cNvSpPr/>
                  <p:nvPr/>
                </p:nvSpPr>
                <p:spPr>
                  <a:xfrm>
                    <a:off x="8863226" y="1819153"/>
                    <a:ext cx="1039793" cy="1039793"/>
                  </a:xfrm>
                  <a:prstGeom prst="ellipse">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1" name="组合 30">
                <a:extLst>
                  <a:ext uri="{FF2B5EF4-FFF2-40B4-BE49-F238E27FC236}">
                    <a16:creationId xmlns:a16="http://schemas.microsoft.com/office/drawing/2014/main" id="{4DCA70FD-9A2E-B673-EF0E-B49BB3259E8C}"/>
                  </a:ext>
                </a:extLst>
              </p:cNvPr>
              <p:cNvGrpSpPr/>
              <p:nvPr/>
            </p:nvGrpSpPr>
            <p:grpSpPr>
              <a:xfrm>
                <a:off x="9953436" y="5364222"/>
                <a:ext cx="518556" cy="338582"/>
                <a:chOff x="2763865" y="5072429"/>
                <a:chExt cx="857161" cy="559668"/>
              </a:xfrm>
            </p:grpSpPr>
            <p:sp>
              <p:nvSpPr>
                <p:cNvPr id="32" name="箭头: 右 22">
                  <a:extLst>
                    <a:ext uri="{FF2B5EF4-FFF2-40B4-BE49-F238E27FC236}">
                      <a16:creationId xmlns:a16="http://schemas.microsoft.com/office/drawing/2014/main" id="{199AF432-41DF-1213-28FC-B331686408CD}"/>
                    </a:ext>
                  </a:extLst>
                </p:cNvPr>
                <p:cNvSpPr/>
                <p:nvPr/>
              </p:nvSpPr>
              <p:spPr>
                <a:xfrm>
                  <a:off x="2799414" y="5133520"/>
                  <a:ext cx="821612" cy="498577"/>
                </a:xfrm>
                <a:custGeom>
                  <a:avLst/>
                  <a:gdLst>
                    <a:gd name="connsiteX0" fmla="*/ 18041 w 821612"/>
                    <a:gd name="connsiteY0" fmla="*/ 111905 h 498577"/>
                    <a:gd name="connsiteX1" fmla="*/ 536279 w 821612"/>
                    <a:gd name="connsiteY1" fmla="*/ 111905 h 498577"/>
                    <a:gd name="connsiteX2" fmla="*/ 554320 w 821612"/>
                    <a:gd name="connsiteY2" fmla="*/ 93864 h 498577"/>
                    <a:gd name="connsiteX3" fmla="*/ 554320 w 821612"/>
                    <a:gd name="connsiteY3" fmla="*/ 18077 h 498577"/>
                    <a:gd name="connsiteX4" fmla="*/ 585119 w 821612"/>
                    <a:gd name="connsiteY4" fmla="*/ 5320 h 498577"/>
                    <a:gd name="connsiteX5" fmla="*/ 816330 w 821612"/>
                    <a:gd name="connsiteY5" fmla="*/ 236531 h 498577"/>
                    <a:gd name="connsiteX6" fmla="*/ 816330 w 821612"/>
                    <a:gd name="connsiteY6" fmla="*/ 262046 h 498577"/>
                    <a:gd name="connsiteX7" fmla="*/ 585119 w 821612"/>
                    <a:gd name="connsiteY7" fmla="*/ 493257 h 498577"/>
                    <a:gd name="connsiteX8" fmla="*/ 554320 w 821612"/>
                    <a:gd name="connsiteY8" fmla="*/ 480500 h 498577"/>
                    <a:gd name="connsiteX9" fmla="*/ 554320 w 821612"/>
                    <a:gd name="connsiteY9" fmla="*/ 404713 h 498577"/>
                    <a:gd name="connsiteX10" fmla="*/ 536279 w 821612"/>
                    <a:gd name="connsiteY10" fmla="*/ 386672 h 498577"/>
                    <a:gd name="connsiteX11" fmla="*/ 18041 w 821612"/>
                    <a:gd name="connsiteY11" fmla="*/ 386672 h 498577"/>
                    <a:gd name="connsiteX12" fmla="*/ 0 w 821612"/>
                    <a:gd name="connsiteY12" fmla="*/ 368630 h 498577"/>
                    <a:gd name="connsiteX13" fmla="*/ 0 w 821612"/>
                    <a:gd name="connsiteY13" fmla="*/ 129946 h 498577"/>
                    <a:gd name="connsiteX14" fmla="*/ 18041 w 821612"/>
                    <a:gd name="connsiteY14" fmla="*/ 111905 h 49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1612" h="498577" fill="none" extrusionOk="0">
                      <a:moveTo>
                        <a:pt x="18041" y="111905"/>
                      </a:moveTo>
                      <a:cubicBezTo>
                        <a:pt x="210264" y="94729"/>
                        <a:pt x="431963" y="123717"/>
                        <a:pt x="536279" y="111905"/>
                      </a:cubicBezTo>
                      <a:cubicBezTo>
                        <a:pt x="545967" y="112334"/>
                        <a:pt x="552368" y="103926"/>
                        <a:pt x="554320" y="93864"/>
                      </a:cubicBezTo>
                      <a:cubicBezTo>
                        <a:pt x="553973" y="59535"/>
                        <a:pt x="554570" y="41567"/>
                        <a:pt x="554320" y="18077"/>
                      </a:cubicBezTo>
                      <a:cubicBezTo>
                        <a:pt x="558289" y="2833"/>
                        <a:pt x="573463" y="-5682"/>
                        <a:pt x="585119" y="5320"/>
                      </a:cubicBezTo>
                      <a:cubicBezTo>
                        <a:pt x="659097" y="46473"/>
                        <a:pt x="706382" y="162805"/>
                        <a:pt x="816330" y="236531"/>
                      </a:cubicBezTo>
                      <a:cubicBezTo>
                        <a:pt x="821676" y="241322"/>
                        <a:pt x="826139" y="255871"/>
                        <a:pt x="816330" y="262046"/>
                      </a:cubicBezTo>
                      <a:cubicBezTo>
                        <a:pt x="718496" y="392562"/>
                        <a:pt x="630937" y="411927"/>
                        <a:pt x="585119" y="493257"/>
                      </a:cubicBezTo>
                      <a:cubicBezTo>
                        <a:pt x="577336" y="507572"/>
                        <a:pt x="552337" y="495893"/>
                        <a:pt x="554320" y="480500"/>
                      </a:cubicBezTo>
                      <a:cubicBezTo>
                        <a:pt x="553211" y="455230"/>
                        <a:pt x="559825" y="436313"/>
                        <a:pt x="554320" y="404713"/>
                      </a:cubicBezTo>
                      <a:cubicBezTo>
                        <a:pt x="553883" y="394587"/>
                        <a:pt x="547874" y="385064"/>
                        <a:pt x="536279" y="386672"/>
                      </a:cubicBezTo>
                      <a:cubicBezTo>
                        <a:pt x="293528" y="430740"/>
                        <a:pt x="166791" y="332244"/>
                        <a:pt x="18041" y="386672"/>
                      </a:cubicBezTo>
                      <a:cubicBezTo>
                        <a:pt x="5407" y="386586"/>
                        <a:pt x="1174" y="378925"/>
                        <a:pt x="0" y="368630"/>
                      </a:cubicBezTo>
                      <a:cubicBezTo>
                        <a:pt x="-25741" y="317714"/>
                        <a:pt x="16235" y="239207"/>
                        <a:pt x="0" y="129946"/>
                      </a:cubicBezTo>
                      <a:cubicBezTo>
                        <a:pt x="880" y="120899"/>
                        <a:pt x="8928" y="112715"/>
                        <a:pt x="18041" y="111905"/>
                      </a:cubicBezTo>
                    </a:path>
                    <a:path w="821612" h="498577" stroke="0" extrusionOk="0">
                      <a:moveTo>
                        <a:pt x="18041" y="111905"/>
                      </a:moveTo>
                      <a:cubicBezTo>
                        <a:pt x="204324" y="74947"/>
                        <a:pt x="310960" y="153394"/>
                        <a:pt x="536279" y="111905"/>
                      </a:cubicBezTo>
                      <a:cubicBezTo>
                        <a:pt x="548915" y="112435"/>
                        <a:pt x="553937" y="102181"/>
                        <a:pt x="554320" y="93864"/>
                      </a:cubicBezTo>
                      <a:cubicBezTo>
                        <a:pt x="547634" y="62898"/>
                        <a:pt x="558166" y="38938"/>
                        <a:pt x="554320" y="18077"/>
                      </a:cubicBezTo>
                      <a:cubicBezTo>
                        <a:pt x="555512" y="2574"/>
                        <a:pt x="577134" y="-5644"/>
                        <a:pt x="585119" y="5320"/>
                      </a:cubicBezTo>
                      <a:cubicBezTo>
                        <a:pt x="703008" y="108043"/>
                        <a:pt x="747578" y="208342"/>
                        <a:pt x="816330" y="236531"/>
                      </a:cubicBezTo>
                      <a:cubicBezTo>
                        <a:pt x="822689" y="244173"/>
                        <a:pt x="823679" y="255059"/>
                        <a:pt x="816330" y="262046"/>
                      </a:cubicBezTo>
                      <a:cubicBezTo>
                        <a:pt x="782628" y="324388"/>
                        <a:pt x="665378" y="389664"/>
                        <a:pt x="585119" y="493257"/>
                      </a:cubicBezTo>
                      <a:cubicBezTo>
                        <a:pt x="569238" y="503891"/>
                        <a:pt x="556532" y="498381"/>
                        <a:pt x="554320" y="480500"/>
                      </a:cubicBezTo>
                      <a:cubicBezTo>
                        <a:pt x="553233" y="459835"/>
                        <a:pt x="562874" y="440230"/>
                        <a:pt x="554320" y="404713"/>
                      </a:cubicBezTo>
                      <a:cubicBezTo>
                        <a:pt x="555157" y="394214"/>
                        <a:pt x="543941" y="386084"/>
                        <a:pt x="536279" y="386672"/>
                      </a:cubicBezTo>
                      <a:cubicBezTo>
                        <a:pt x="363409" y="448684"/>
                        <a:pt x="171021" y="377053"/>
                        <a:pt x="18041" y="386672"/>
                      </a:cubicBezTo>
                      <a:cubicBezTo>
                        <a:pt x="6157" y="385344"/>
                        <a:pt x="-2787" y="378391"/>
                        <a:pt x="0" y="368630"/>
                      </a:cubicBezTo>
                      <a:cubicBezTo>
                        <a:pt x="-19288" y="261085"/>
                        <a:pt x="27375" y="189122"/>
                        <a:pt x="0" y="129946"/>
                      </a:cubicBezTo>
                      <a:cubicBezTo>
                        <a:pt x="1178" y="119748"/>
                        <a:pt x="8985" y="112052"/>
                        <a:pt x="18041" y="111905"/>
                      </a:cubicBezTo>
                    </a:path>
                  </a:pathLst>
                </a:custGeom>
                <a:solidFill>
                  <a:schemeClr val="bg1"/>
                </a:solidFill>
                <a:ln w="19050">
                  <a:solidFill>
                    <a:schemeClr val="tx1"/>
                  </a:solidFill>
                  <a:extLst>
                    <a:ext uri="{C807C97D-BFC1-408E-A445-0C87EB9F89A2}">
                      <ask:lineSketchStyleProps xmlns:ask="http://schemas.microsoft.com/office/drawing/2018/sketchyshapes" sd="1219033472">
                        <a:custGeom>
                          <a:avLst/>
                          <a:gdLst>
                            <a:gd name="connsiteX0" fmla="*/ 36000 w 1639472"/>
                            <a:gd name="connsiteY0" fmla="*/ 223300 h 994878"/>
                            <a:gd name="connsiteX1" fmla="*/ 1070110 w 1639472"/>
                            <a:gd name="connsiteY1" fmla="*/ 223300 h 994878"/>
                            <a:gd name="connsiteX2" fmla="*/ 1106110 w 1639472"/>
                            <a:gd name="connsiteY2" fmla="*/ 187300 h 994878"/>
                            <a:gd name="connsiteX3" fmla="*/ 1106110 w 1639472"/>
                            <a:gd name="connsiteY3" fmla="*/ 36072 h 994878"/>
                            <a:gd name="connsiteX4" fmla="*/ 1167566 w 1639472"/>
                            <a:gd name="connsiteY4" fmla="*/ 10616 h 994878"/>
                            <a:gd name="connsiteX5" fmla="*/ 1628933 w 1639472"/>
                            <a:gd name="connsiteY5" fmla="*/ 471984 h 994878"/>
                            <a:gd name="connsiteX6" fmla="*/ 1628933 w 1639472"/>
                            <a:gd name="connsiteY6" fmla="*/ 522896 h 994878"/>
                            <a:gd name="connsiteX7" fmla="*/ 1167566 w 1639472"/>
                            <a:gd name="connsiteY7" fmla="*/ 984263 h 994878"/>
                            <a:gd name="connsiteX8" fmla="*/ 1106110 w 1639472"/>
                            <a:gd name="connsiteY8" fmla="*/ 958807 h 994878"/>
                            <a:gd name="connsiteX9" fmla="*/ 1106110 w 1639472"/>
                            <a:gd name="connsiteY9" fmla="*/ 807579 h 994878"/>
                            <a:gd name="connsiteX10" fmla="*/ 1070110 w 1639472"/>
                            <a:gd name="connsiteY10" fmla="*/ 771579 h 994878"/>
                            <a:gd name="connsiteX11" fmla="*/ 36000 w 1639472"/>
                            <a:gd name="connsiteY11" fmla="*/ 771579 h 994878"/>
                            <a:gd name="connsiteX12" fmla="*/ 0 w 1639472"/>
                            <a:gd name="connsiteY12" fmla="*/ 735579 h 994878"/>
                            <a:gd name="connsiteX13" fmla="*/ 0 w 1639472"/>
                            <a:gd name="connsiteY13" fmla="*/ 259300 h 994878"/>
                            <a:gd name="connsiteX14" fmla="*/ 36000 w 1639472"/>
                            <a:gd name="connsiteY14" fmla="*/ 223300 h 99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9472" h="994878">
                              <a:moveTo>
                                <a:pt x="36000" y="223300"/>
                              </a:moveTo>
                              <a:lnTo>
                                <a:pt x="1070110" y="223300"/>
                              </a:lnTo>
                              <a:cubicBezTo>
                                <a:pt x="1089982" y="223300"/>
                                <a:pt x="1106110" y="207172"/>
                                <a:pt x="1106110" y="187300"/>
                              </a:cubicBezTo>
                              <a:lnTo>
                                <a:pt x="1106110" y="36072"/>
                              </a:lnTo>
                              <a:cubicBezTo>
                                <a:pt x="1106110" y="4001"/>
                                <a:pt x="1144889" y="-12061"/>
                                <a:pt x="1167566" y="10616"/>
                              </a:cubicBezTo>
                              <a:lnTo>
                                <a:pt x="1628933" y="471984"/>
                              </a:lnTo>
                              <a:cubicBezTo>
                                <a:pt x="1642985" y="486036"/>
                                <a:pt x="1642985" y="508844"/>
                                <a:pt x="1628933" y="522896"/>
                              </a:cubicBezTo>
                              <a:lnTo>
                                <a:pt x="1167566" y="984263"/>
                              </a:lnTo>
                              <a:cubicBezTo>
                                <a:pt x="1144889" y="1006940"/>
                                <a:pt x="1106110" y="990878"/>
                                <a:pt x="1106110" y="958807"/>
                              </a:cubicBezTo>
                              <a:lnTo>
                                <a:pt x="1106110" y="807579"/>
                              </a:lnTo>
                              <a:cubicBezTo>
                                <a:pt x="1106110" y="787707"/>
                                <a:pt x="1089982" y="771579"/>
                                <a:pt x="1070110" y="771579"/>
                              </a:cubicBezTo>
                              <a:lnTo>
                                <a:pt x="36000" y="771579"/>
                              </a:lnTo>
                              <a:cubicBezTo>
                                <a:pt x="16128" y="771579"/>
                                <a:pt x="0" y="755451"/>
                                <a:pt x="0" y="735579"/>
                              </a:cubicBezTo>
                              <a:lnTo>
                                <a:pt x="0" y="259300"/>
                              </a:lnTo>
                              <a:cubicBezTo>
                                <a:pt x="0" y="239428"/>
                                <a:pt x="16128" y="223300"/>
                                <a:pt x="36000" y="223300"/>
                              </a:cubicBezTo>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箭头: 右 22">
                  <a:extLst>
                    <a:ext uri="{FF2B5EF4-FFF2-40B4-BE49-F238E27FC236}">
                      <a16:creationId xmlns:a16="http://schemas.microsoft.com/office/drawing/2014/main" id="{A5206152-36B4-64E7-2924-E326068AF9EC}"/>
                    </a:ext>
                  </a:extLst>
                </p:cNvPr>
                <p:cNvSpPr/>
                <p:nvPr/>
              </p:nvSpPr>
              <p:spPr>
                <a:xfrm>
                  <a:off x="2763865" y="5072429"/>
                  <a:ext cx="821612" cy="498576"/>
                </a:xfrm>
                <a:custGeom>
                  <a:avLst/>
                  <a:gdLst>
                    <a:gd name="connsiteX0" fmla="*/ 18041 w 821612"/>
                    <a:gd name="connsiteY0" fmla="*/ 111905 h 498576"/>
                    <a:gd name="connsiteX1" fmla="*/ 536279 w 821612"/>
                    <a:gd name="connsiteY1" fmla="*/ 111905 h 498576"/>
                    <a:gd name="connsiteX2" fmla="*/ 554320 w 821612"/>
                    <a:gd name="connsiteY2" fmla="*/ 93864 h 498576"/>
                    <a:gd name="connsiteX3" fmla="*/ 554320 w 821612"/>
                    <a:gd name="connsiteY3" fmla="*/ 18077 h 498576"/>
                    <a:gd name="connsiteX4" fmla="*/ 585119 w 821612"/>
                    <a:gd name="connsiteY4" fmla="*/ 5320 h 498576"/>
                    <a:gd name="connsiteX5" fmla="*/ 816330 w 821612"/>
                    <a:gd name="connsiteY5" fmla="*/ 236531 h 498576"/>
                    <a:gd name="connsiteX6" fmla="*/ 816330 w 821612"/>
                    <a:gd name="connsiteY6" fmla="*/ 262045 h 498576"/>
                    <a:gd name="connsiteX7" fmla="*/ 585119 w 821612"/>
                    <a:gd name="connsiteY7" fmla="*/ 493256 h 498576"/>
                    <a:gd name="connsiteX8" fmla="*/ 554320 w 821612"/>
                    <a:gd name="connsiteY8" fmla="*/ 480499 h 498576"/>
                    <a:gd name="connsiteX9" fmla="*/ 554320 w 821612"/>
                    <a:gd name="connsiteY9" fmla="*/ 404712 h 498576"/>
                    <a:gd name="connsiteX10" fmla="*/ 536279 w 821612"/>
                    <a:gd name="connsiteY10" fmla="*/ 386671 h 498576"/>
                    <a:gd name="connsiteX11" fmla="*/ 18041 w 821612"/>
                    <a:gd name="connsiteY11" fmla="*/ 386671 h 498576"/>
                    <a:gd name="connsiteX12" fmla="*/ 0 w 821612"/>
                    <a:gd name="connsiteY12" fmla="*/ 368630 h 498576"/>
                    <a:gd name="connsiteX13" fmla="*/ 0 w 821612"/>
                    <a:gd name="connsiteY13" fmla="*/ 129946 h 498576"/>
                    <a:gd name="connsiteX14" fmla="*/ 18041 w 821612"/>
                    <a:gd name="connsiteY14" fmla="*/ 111905 h 49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1612" h="498576" fill="none" extrusionOk="0">
                      <a:moveTo>
                        <a:pt x="18041" y="111905"/>
                      </a:moveTo>
                      <a:cubicBezTo>
                        <a:pt x="210264" y="94729"/>
                        <a:pt x="431963" y="123717"/>
                        <a:pt x="536279" y="111905"/>
                      </a:cubicBezTo>
                      <a:cubicBezTo>
                        <a:pt x="545967" y="112334"/>
                        <a:pt x="552368" y="103926"/>
                        <a:pt x="554320" y="93864"/>
                      </a:cubicBezTo>
                      <a:cubicBezTo>
                        <a:pt x="553973" y="59535"/>
                        <a:pt x="554570" y="41567"/>
                        <a:pt x="554320" y="18077"/>
                      </a:cubicBezTo>
                      <a:cubicBezTo>
                        <a:pt x="558289" y="2833"/>
                        <a:pt x="573463" y="-5682"/>
                        <a:pt x="585119" y="5320"/>
                      </a:cubicBezTo>
                      <a:cubicBezTo>
                        <a:pt x="659097" y="46473"/>
                        <a:pt x="706382" y="162805"/>
                        <a:pt x="816330" y="236531"/>
                      </a:cubicBezTo>
                      <a:cubicBezTo>
                        <a:pt x="821676" y="241322"/>
                        <a:pt x="826139" y="255870"/>
                        <a:pt x="816330" y="262045"/>
                      </a:cubicBezTo>
                      <a:cubicBezTo>
                        <a:pt x="718496" y="392561"/>
                        <a:pt x="630937" y="411926"/>
                        <a:pt x="585119" y="493256"/>
                      </a:cubicBezTo>
                      <a:cubicBezTo>
                        <a:pt x="577336" y="507571"/>
                        <a:pt x="552337" y="495892"/>
                        <a:pt x="554320" y="480499"/>
                      </a:cubicBezTo>
                      <a:cubicBezTo>
                        <a:pt x="553211" y="455229"/>
                        <a:pt x="559825" y="436312"/>
                        <a:pt x="554320" y="404712"/>
                      </a:cubicBezTo>
                      <a:cubicBezTo>
                        <a:pt x="553883" y="394586"/>
                        <a:pt x="547874" y="385063"/>
                        <a:pt x="536279" y="386671"/>
                      </a:cubicBezTo>
                      <a:cubicBezTo>
                        <a:pt x="293528" y="430739"/>
                        <a:pt x="166791" y="332243"/>
                        <a:pt x="18041" y="386671"/>
                      </a:cubicBezTo>
                      <a:cubicBezTo>
                        <a:pt x="5243" y="386580"/>
                        <a:pt x="1305" y="378961"/>
                        <a:pt x="0" y="368630"/>
                      </a:cubicBezTo>
                      <a:cubicBezTo>
                        <a:pt x="-25741" y="317714"/>
                        <a:pt x="16235" y="239207"/>
                        <a:pt x="0" y="129946"/>
                      </a:cubicBezTo>
                      <a:cubicBezTo>
                        <a:pt x="880" y="120899"/>
                        <a:pt x="8928" y="112715"/>
                        <a:pt x="18041" y="111905"/>
                      </a:cubicBezTo>
                    </a:path>
                    <a:path w="821612" h="498576" stroke="0" extrusionOk="0">
                      <a:moveTo>
                        <a:pt x="18041" y="111905"/>
                      </a:moveTo>
                      <a:cubicBezTo>
                        <a:pt x="204324" y="74947"/>
                        <a:pt x="310960" y="153394"/>
                        <a:pt x="536279" y="111905"/>
                      </a:cubicBezTo>
                      <a:cubicBezTo>
                        <a:pt x="548915" y="112435"/>
                        <a:pt x="553937" y="102181"/>
                        <a:pt x="554320" y="93864"/>
                      </a:cubicBezTo>
                      <a:cubicBezTo>
                        <a:pt x="547634" y="62898"/>
                        <a:pt x="558166" y="38938"/>
                        <a:pt x="554320" y="18077"/>
                      </a:cubicBezTo>
                      <a:cubicBezTo>
                        <a:pt x="555512" y="2574"/>
                        <a:pt x="577134" y="-5644"/>
                        <a:pt x="585119" y="5320"/>
                      </a:cubicBezTo>
                      <a:cubicBezTo>
                        <a:pt x="703008" y="108043"/>
                        <a:pt x="747578" y="208342"/>
                        <a:pt x="816330" y="236531"/>
                      </a:cubicBezTo>
                      <a:cubicBezTo>
                        <a:pt x="822689" y="244173"/>
                        <a:pt x="823679" y="255058"/>
                        <a:pt x="816330" y="262045"/>
                      </a:cubicBezTo>
                      <a:cubicBezTo>
                        <a:pt x="782628" y="324387"/>
                        <a:pt x="665378" y="389663"/>
                        <a:pt x="585119" y="493256"/>
                      </a:cubicBezTo>
                      <a:cubicBezTo>
                        <a:pt x="569238" y="503890"/>
                        <a:pt x="556532" y="498380"/>
                        <a:pt x="554320" y="480499"/>
                      </a:cubicBezTo>
                      <a:cubicBezTo>
                        <a:pt x="553233" y="459834"/>
                        <a:pt x="562874" y="440229"/>
                        <a:pt x="554320" y="404712"/>
                      </a:cubicBezTo>
                      <a:cubicBezTo>
                        <a:pt x="555157" y="394213"/>
                        <a:pt x="543941" y="386083"/>
                        <a:pt x="536279" y="386671"/>
                      </a:cubicBezTo>
                      <a:cubicBezTo>
                        <a:pt x="363409" y="448683"/>
                        <a:pt x="171021" y="377052"/>
                        <a:pt x="18041" y="386671"/>
                      </a:cubicBezTo>
                      <a:cubicBezTo>
                        <a:pt x="7437" y="386226"/>
                        <a:pt x="-2275" y="378427"/>
                        <a:pt x="0" y="368630"/>
                      </a:cubicBezTo>
                      <a:cubicBezTo>
                        <a:pt x="-19288" y="261085"/>
                        <a:pt x="27375" y="189122"/>
                        <a:pt x="0" y="129946"/>
                      </a:cubicBezTo>
                      <a:cubicBezTo>
                        <a:pt x="1178" y="119748"/>
                        <a:pt x="8985" y="112052"/>
                        <a:pt x="18041" y="111905"/>
                      </a:cubicBezTo>
                    </a:path>
                  </a:pathLst>
                </a:custGeom>
                <a:solidFill>
                  <a:schemeClr val="accent3"/>
                </a:solidFill>
                <a:ln w="19050">
                  <a:solidFill>
                    <a:schemeClr val="tx1"/>
                  </a:solidFill>
                  <a:extLst>
                    <a:ext uri="{C807C97D-BFC1-408E-A445-0C87EB9F89A2}">
                      <ask:lineSketchStyleProps xmlns:ask="http://schemas.microsoft.com/office/drawing/2018/sketchyshapes" sd="1219033472">
                        <a:custGeom>
                          <a:avLst/>
                          <a:gdLst>
                            <a:gd name="connsiteX0" fmla="*/ 36000 w 1639472"/>
                            <a:gd name="connsiteY0" fmla="*/ 223300 h 994878"/>
                            <a:gd name="connsiteX1" fmla="*/ 1070110 w 1639472"/>
                            <a:gd name="connsiteY1" fmla="*/ 223300 h 994878"/>
                            <a:gd name="connsiteX2" fmla="*/ 1106110 w 1639472"/>
                            <a:gd name="connsiteY2" fmla="*/ 187300 h 994878"/>
                            <a:gd name="connsiteX3" fmla="*/ 1106110 w 1639472"/>
                            <a:gd name="connsiteY3" fmla="*/ 36072 h 994878"/>
                            <a:gd name="connsiteX4" fmla="*/ 1167566 w 1639472"/>
                            <a:gd name="connsiteY4" fmla="*/ 10616 h 994878"/>
                            <a:gd name="connsiteX5" fmla="*/ 1628933 w 1639472"/>
                            <a:gd name="connsiteY5" fmla="*/ 471984 h 994878"/>
                            <a:gd name="connsiteX6" fmla="*/ 1628933 w 1639472"/>
                            <a:gd name="connsiteY6" fmla="*/ 522896 h 994878"/>
                            <a:gd name="connsiteX7" fmla="*/ 1167566 w 1639472"/>
                            <a:gd name="connsiteY7" fmla="*/ 984263 h 994878"/>
                            <a:gd name="connsiteX8" fmla="*/ 1106110 w 1639472"/>
                            <a:gd name="connsiteY8" fmla="*/ 958807 h 994878"/>
                            <a:gd name="connsiteX9" fmla="*/ 1106110 w 1639472"/>
                            <a:gd name="connsiteY9" fmla="*/ 807579 h 994878"/>
                            <a:gd name="connsiteX10" fmla="*/ 1070110 w 1639472"/>
                            <a:gd name="connsiteY10" fmla="*/ 771579 h 994878"/>
                            <a:gd name="connsiteX11" fmla="*/ 36000 w 1639472"/>
                            <a:gd name="connsiteY11" fmla="*/ 771579 h 994878"/>
                            <a:gd name="connsiteX12" fmla="*/ 0 w 1639472"/>
                            <a:gd name="connsiteY12" fmla="*/ 735579 h 994878"/>
                            <a:gd name="connsiteX13" fmla="*/ 0 w 1639472"/>
                            <a:gd name="connsiteY13" fmla="*/ 259300 h 994878"/>
                            <a:gd name="connsiteX14" fmla="*/ 36000 w 1639472"/>
                            <a:gd name="connsiteY14" fmla="*/ 223300 h 99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9472" h="994878">
                              <a:moveTo>
                                <a:pt x="36000" y="223300"/>
                              </a:moveTo>
                              <a:lnTo>
                                <a:pt x="1070110" y="223300"/>
                              </a:lnTo>
                              <a:cubicBezTo>
                                <a:pt x="1089982" y="223300"/>
                                <a:pt x="1106110" y="207172"/>
                                <a:pt x="1106110" y="187300"/>
                              </a:cubicBezTo>
                              <a:lnTo>
                                <a:pt x="1106110" y="36072"/>
                              </a:lnTo>
                              <a:cubicBezTo>
                                <a:pt x="1106110" y="4001"/>
                                <a:pt x="1144889" y="-12061"/>
                                <a:pt x="1167566" y="10616"/>
                              </a:cubicBezTo>
                              <a:lnTo>
                                <a:pt x="1628933" y="471984"/>
                              </a:lnTo>
                              <a:cubicBezTo>
                                <a:pt x="1642985" y="486036"/>
                                <a:pt x="1642985" y="508844"/>
                                <a:pt x="1628933" y="522896"/>
                              </a:cubicBezTo>
                              <a:lnTo>
                                <a:pt x="1167566" y="984263"/>
                              </a:lnTo>
                              <a:cubicBezTo>
                                <a:pt x="1144889" y="1006940"/>
                                <a:pt x="1106110" y="990878"/>
                                <a:pt x="1106110" y="958807"/>
                              </a:cubicBezTo>
                              <a:lnTo>
                                <a:pt x="1106110" y="807579"/>
                              </a:lnTo>
                              <a:cubicBezTo>
                                <a:pt x="1106110" y="787707"/>
                                <a:pt x="1089982" y="771579"/>
                                <a:pt x="1070110" y="771579"/>
                              </a:cubicBezTo>
                              <a:lnTo>
                                <a:pt x="36000" y="771579"/>
                              </a:lnTo>
                              <a:cubicBezTo>
                                <a:pt x="16128" y="771579"/>
                                <a:pt x="0" y="755451"/>
                                <a:pt x="0" y="735579"/>
                              </a:cubicBezTo>
                              <a:lnTo>
                                <a:pt x="0" y="259300"/>
                              </a:lnTo>
                              <a:cubicBezTo>
                                <a:pt x="0" y="239428"/>
                                <a:pt x="16128" y="223300"/>
                                <a:pt x="36000" y="223300"/>
                              </a:cubicBezTo>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64" name="组合 63">
              <a:extLst>
                <a:ext uri="{FF2B5EF4-FFF2-40B4-BE49-F238E27FC236}">
                  <a16:creationId xmlns:a16="http://schemas.microsoft.com/office/drawing/2014/main" id="{0EDB5809-2176-C479-7B04-2B392EA446BE}"/>
                </a:ext>
              </a:extLst>
            </p:cNvPr>
            <p:cNvGrpSpPr/>
            <p:nvPr/>
          </p:nvGrpSpPr>
          <p:grpSpPr>
            <a:xfrm>
              <a:off x="8403966" y="3082126"/>
              <a:ext cx="1928456" cy="572571"/>
              <a:chOff x="1684570" y="1605257"/>
              <a:chExt cx="9059848" cy="1831795"/>
            </a:xfrm>
          </p:grpSpPr>
          <p:sp>
            <p:nvSpPr>
              <p:cNvPr id="65" name="矩形: 圆角 64">
                <a:extLst>
                  <a:ext uri="{FF2B5EF4-FFF2-40B4-BE49-F238E27FC236}">
                    <a16:creationId xmlns:a16="http://schemas.microsoft.com/office/drawing/2014/main" id="{674C75B6-C4F2-E190-154C-14E55CFB1BC5}"/>
                  </a:ext>
                </a:extLst>
              </p:cNvPr>
              <p:cNvSpPr/>
              <p:nvPr userDrawn="1"/>
            </p:nvSpPr>
            <p:spPr>
              <a:xfrm>
                <a:off x="1684570" y="1605257"/>
                <a:ext cx="8943044" cy="1745696"/>
              </a:xfrm>
              <a:prstGeom prst="roundRect">
                <a:avLst/>
              </a:prstGeom>
              <a:pattFill prst="wdDnDiag">
                <a:fgClr>
                  <a:schemeClr val="tx1">
                    <a:lumMod val="50000"/>
                    <a:lumOff val="50000"/>
                  </a:schemeClr>
                </a:fgClr>
                <a:bgClr>
                  <a:schemeClr val="bg1"/>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圆角 65">
                <a:extLst>
                  <a:ext uri="{FF2B5EF4-FFF2-40B4-BE49-F238E27FC236}">
                    <a16:creationId xmlns:a16="http://schemas.microsoft.com/office/drawing/2014/main" id="{7FE881A2-FE6A-CD21-6295-C04703D11C42}"/>
                  </a:ext>
                </a:extLst>
              </p:cNvPr>
              <p:cNvSpPr/>
              <p:nvPr userDrawn="1"/>
            </p:nvSpPr>
            <p:spPr>
              <a:xfrm>
                <a:off x="1801376" y="1691355"/>
                <a:ext cx="8943042" cy="1745697"/>
              </a:xfrm>
              <a:prstGeom prst="round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a:extLst>
                  <a:ext uri="{FF2B5EF4-FFF2-40B4-BE49-F238E27FC236}">
                    <a16:creationId xmlns:a16="http://schemas.microsoft.com/office/drawing/2014/main" id="{F4BBD38E-456C-EA08-4F56-2A7F91DEA5D6}"/>
                  </a:ext>
                </a:extLst>
              </p:cNvPr>
              <p:cNvGrpSpPr/>
              <p:nvPr userDrawn="1"/>
            </p:nvGrpSpPr>
            <p:grpSpPr>
              <a:xfrm>
                <a:off x="2360692" y="1826803"/>
                <a:ext cx="315506" cy="274908"/>
                <a:chOff x="2360692" y="1826803"/>
                <a:chExt cx="315506" cy="274908"/>
              </a:xfrm>
            </p:grpSpPr>
            <p:sp>
              <p:nvSpPr>
                <p:cNvPr id="72" name="椭圆 71">
                  <a:extLst>
                    <a:ext uri="{FF2B5EF4-FFF2-40B4-BE49-F238E27FC236}">
                      <a16:creationId xmlns:a16="http://schemas.microsoft.com/office/drawing/2014/main" id="{BD86C5E1-7379-B8ED-B9B5-7DF950B86E40}"/>
                    </a:ext>
                  </a:extLst>
                </p:cNvPr>
                <p:cNvSpPr/>
                <p:nvPr userDrawn="1"/>
              </p:nvSpPr>
              <p:spPr>
                <a:xfrm>
                  <a:off x="2360692" y="1826803"/>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no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2E9CD986-B942-3E5F-03A2-527FC1570A31}"/>
                    </a:ext>
                  </a:extLst>
                </p:cNvPr>
                <p:cNvSpPr/>
                <p:nvPr userDrawn="1"/>
              </p:nvSpPr>
              <p:spPr>
                <a:xfrm>
                  <a:off x="2389223" y="1836769"/>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fill="none" extrusionOk="0">
                      <a:moveTo>
                        <a:pt x="0" y="128671"/>
                      </a:moveTo>
                      <a:cubicBezTo>
                        <a:pt x="17473" y="58897"/>
                        <a:pt x="62109" y="7873"/>
                        <a:pt x="128671" y="0"/>
                      </a:cubicBezTo>
                      <a:cubicBezTo>
                        <a:pt x="201156" y="13058"/>
                        <a:pt x="254893" y="65732"/>
                        <a:pt x="257342" y="128671"/>
                      </a:cubicBezTo>
                      <a:cubicBezTo>
                        <a:pt x="258639" y="198009"/>
                        <a:pt x="189472" y="259744"/>
                        <a:pt x="128671" y="257342"/>
                      </a:cubicBezTo>
                      <a:cubicBezTo>
                        <a:pt x="72602" y="255309"/>
                        <a:pt x="7332" y="194796"/>
                        <a:pt x="0" y="128671"/>
                      </a:cubicBezTo>
                      <a:close/>
                    </a:path>
                    <a:path w="257341" h="257341" stroke="0"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solidFill>
                  <a:srgbClr val="FFFFFF"/>
                </a:solid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E263E348-A609-CFEF-0DEB-1D07B01E479F}"/>
                    </a:ext>
                  </a:extLst>
                </p:cNvPr>
                <p:cNvSpPr/>
                <p:nvPr userDrawn="1"/>
              </p:nvSpPr>
              <p:spPr>
                <a:xfrm>
                  <a:off x="2418853" y="1844370"/>
                  <a:ext cx="257345" cy="257341"/>
                </a:xfrm>
                <a:custGeom>
                  <a:avLst/>
                  <a:gdLst>
                    <a:gd name="connsiteX0" fmla="*/ 0 w 257345"/>
                    <a:gd name="connsiteY0" fmla="*/ 128671 h 257341"/>
                    <a:gd name="connsiteX1" fmla="*/ 128673 w 257345"/>
                    <a:gd name="connsiteY1" fmla="*/ 0 h 257341"/>
                    <a:gd name="connsiteX2" fmla="*/ 257346 w 257345"/>
                    <a:gd name="connsiteY2" fmla="*/ 128671 h 257341"/>
                    <a:gd name="connsiteX3" fmla="*/ 128673 w 257345"/>
                    <a:gd name="connsiteY3" fmla="*/ 257342 h 257341"/>
                    <a:gd name="connsiteX4" fmla="*/ 0 w 257345"/>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5" h="257341" fill="none" extrusionOk="0">
                      <a:moveTo>
                        <a:pt x="0" y="128671"/>
                      </a:moveTo>
                      <a:cubicBezTo>
                        <a:pt x="16922" y="58857"/>
                        <a:pt x="66933" y="16309"/>
                        <a:pt x="128673" y="0"/>
                      </a:cubicBezTo>
                      <a:cubicBezTo>
                        <a:pt x="201159" y="13058"/>
                        <a:pt x="254897" y="65732"/>
                        <a:pt x="257346" y="128671"/>
                      </a:cubicBezTo>
                      <a:cubicBezTo>
                        <a:pt x="266996" y="186901"/>
                        <a:pt x="180543" y="261835"/>
                        <a:pt x="128673" y="257342"/>
                      </a:cubicBezTo>
                      <a:cubicBezTo>
                        <a:pt x="72603" y="255309"/>
                        <a:pt x="7332" y="194796"/>
                        <a:pt x="0" y="128671"/>
                      </a:cubicBezTo>
                      <a:close/>
                    </a:path>
                    <a:path w="257345" h="257341" stroke="0" extrusionOk="0">
                      <a:moveTo>
                        <a:pt x="0" y="128671"/>
                      </a:moveTo>
                      <a:cubicBezTo>
                        <a:pt x="-20235" y="58474"/>
                        <a:pt x="68736" y="10940"/>
                        <a:pt x="128673" y="0"/>
                      </a:cubicBezTo>
                      <a:cubicBezTo>
                        <a:pt x="204966" y="10731"/>
                        <a:pt x="257603" y="65452"/>
                        <a:pt x="257346" y="128671"/>
                      </a:cubicBezTo>
                      <a:cubicBezTo>
                        <a:pt x="253532" y="193979"/>
                        <a:pt x="207311" y="266499"/>
                        <a:pt x="128673" y="257342"/>
                      </a:cubicBezTo>
                      <a:cubicBezTo>
                        <a:pt x="61929" y="241274"/>
                        <a:pt x="6290" y="211462"/>
                        <a:pt x="0" y="128671"/>
                      </a:cubicBezTo>
                      <a:close/>
                    </a:path>
                  </a:pathLst>
                </a:custGeom>
                <a:solidFill>
                  <a:srgbClr val="FFFFFF"/>
                </a:solidFill>
                <a:ln w="9525">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a16="http://schemas.microsoft.com/office/drawing/2014/main" id="{3CDFF456-CE8D-A551-9221-873C7A37E0FE}"/>
                  </a:ext>
                </a:extLst>
              </p:cNvPr>
              <p:cNvGrpSpPr/>
              <p:nvPr userDrawn="1"/>
            </p:nvGrpSpPr>
            <p:grpSpPr>
              <a:xfrm>
                <a:off x="9797167" y="1826803"/>
                <a:ext cx="315504" cy="274908"/>
                <a:chOff x="2360692" y="1826803"/>
                <a:chExt cx="315504" cy="274908"/>
              </a:xfrm>
            </p:grpSpPr>
            <p:sp>
              <p:nvSpPr>
                <p:cNvPr id="69" name="椭圆 68">
                  <a:extLst>
                    <a:ext uri="{FF2B5EF4-FFF2-40B4-BE49-F238E27FC236}">
                      <a16:creationId xmlns:a16="http://schemas.microsoft.com/office/drawing/2014/main" id="{A314CEC2-B81C-BEC7-3B1E-898E87FC117D}"/>
                    </a:ext>
                  </a:extLst>
                </p:cNvPr>
                <p:cNvSpPr/>
                <p:nvPr userDrawn="1"/>
              </p:nvSpPr>
              <p:spPr>
                <a:xfrm>
                  <a:off x="2360692" y="1826803"/>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no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D0FA0710-FD94-3DEA-D485-632C93324024}"/>
                    </a:ext>
                  </a:extLst>
                </p:cNvPr>
                <p:cNvSpPr/>
                <p:nvPr userDrawn="1"/>
              </p:nvSpPr>
              <p:spPr>
                <a:xfrm>
                  <a:off x="2389221" y="1836768"/>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fill="none" extrusionOk="0">
                      <a:moveTo>
                        <a:pt x="0" y="128671"/>
                      </a:moveTo>
                      <a:cubicBezTo>
                        <a:pt x="17473" y="58897"/>
                        <a:pt x="62109" y="7873"/>
                        <a:pt x="128671" y="0"/>
                      </a:cubicBezTo>
                      <a:cubicBezTo>
                        <a:pt x="201156" y="13058"/>
                        <a:pt x="254893" y="65732"/>
                        <a:pt x="257342" y="128671"/>
                      </a:cubicBezTo>
                      <a:cubicBezTo>
                        <a:pt x="258639" y="198009"/>
                        <a:pt x="189472" y="259744"/>
                        <a:pt x="128671" y="257342"/>
                      </a:cubicBezTo>
                      <a:cubicBezTo>
                        <a:pt x="72602" y="255309"/>
                        <a:pt x="7332" y="194796"/>
                        <a:pt x="0" y="128671"/>
                      </a:cubicBezTo>
                      <a:close/>
                    </a:path>
                    <a:path w="257341" h="257341" stroke="0"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solidFill>
                  <a:srgbClr val="FFFFFF"/>
                </a:solid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20DF6CA7-5A59-0A1A-FBDB-20E1D650F941}"/>
                    </a:ext>
                  </a:extLst>
                </p:cNvPr>
                <p:cNvSpPr/>
                <p:nvPr userDrawn="1"/>
              </p:nvSpPr>
              <p:spPr>
                <a:xfrm>
                  <a:off x="2418855" y="1844370"/>
                  <a:ext cx="257341" cy="257341"/>
                </a:xfrm>
                <a:custGeom>
                  <a:avLst/>
                  <a:gdLst>
                    <a:gd name="connsiteX0" fmla="*/ 0 w 257341"/>
                    <a:gd name="connsiteY0" fmla="*/ 128671 h 257341"/>
                    <a:gd name="connsiteX1" fmla="*/ 128671 w 257341"/>
                    <a:gd name="connsiteY1" fmla="*/ 0 h 257341"/>
                    <a:gd name="connsiteX2" fmla="*/ 257342 w 257341"/>
                    <a:gd name="connsiteY2" fmla="*/ 128671 h 257341"/>
                    <a:gd name="connsiteX3" fmla="*/ 128671 w 257341"/>
                    <a:gd name="connsiteY3" fmla="*/ 257342 h 257341"/>
                    <a:gd name="connsiteX4" fmla="*/ 0 w 257341"/>
                    <a:gd name="connsiteY4" fmla="*/ 128671 h 257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341" h="257341" fill="none" extrusionOk="0">
                      <a:moveTo>
                        <a:pt x="0" y="128671"/>
                      </a:moveTo>
                      <a:cubicBezTo>
                        <a:pt x="17473" y="58897"/>
                        <a:pt x="62109" y="7873"/>
                        <a:pt x="128671" y="0"/>
                      </a:cubicBezTo>
                      <a:cubicBezTo>
                        <a:pt x="201156" y="13058"/>
                        <a:pt x="254893" y="65732"/>
                        <a:pt x="257342" y="128671"/>
                      </a:cubicBezTo>
                      <a:cubicBezTo>
                        <a:pt x="258639" y="198009"/>
                        <a:pt x="189472" y="259744"/>
                        <a:pt x="128671" y="257342"/>
                      </a:cubicBezTo>
                      <a:cubicBezTo>
                        <a:pt x="72602" y="255309"/>
                        <a:pt x="7332" y="194796"/>
                        <a:pt x="0" y="128671"/>
                      </a:cubicBezTo>
                      <a:close/>
                    </a:path>
                    <a:path w="257341" h="257341" stroke="0" extrusionOk="0">
                      <a:moveTo>
                        <a:pt x="0" y="128671"/>
                      </a:moveTo>
                      <a:cubicBezTo>
                        <a:pt x="-8919" y="57990"/>
                        <a:pt x="59991" y="2342"/>
                        <a:pt x="128671" y="0"/>
                      </a:cubicBezTo>
                      <a:cubicBezTo>
                        <a:pt x="204963" y="10731"/>
                        <a:pt x="257599" y="65452"/>
                        <a:pt x="257342" y="128671"/>
                      </a:cubicBezTo>
                      <a:cubicBezTo>
                        <a:pt x="253435" y="193839"/>
                        <a:pt x="206921" y="266031"/>
                        <a:pt x="128671" y="257342"/>
                      </a:cubicBezTo>
                      <a:cubicBezTo>
                        <a:pt x="61928" y="241274"/>
                        <a:pt x="6290" y="211462"/>
                        <a:pt x="0" y="128671"/>
                      </a:cubicBezTo>
                      <a:close/>
                    </a:path>
                  </a:pathLst>
                </a:custGeom>
                <a:solidFill>
                  <a:srgbClr val="FFFFFF"/>
                </a:solidFill>
                <a:ln w="19050">
                  <a:solidFill>
                    <a:schemeClr val="tx1"/>
                  </a:solidFill>
                  <a:extLst>
                    <a:ext uri="{C807C97D-BFC1-408E-A445-0C87EB9F89A2}">
                      <ask:lineSketchStyleProps xmlns:ask="http://schemas.microsoft.com/office/drawing/2018/sketchyshapes" sd="2650216993">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7" name="文本框 76">
              <a:extLst>
                <a:ext uri="{FF2B5EF4-FFF2-40B4-BE49-F238E27FC236}">
                  <a16:creationId xmlns:a16="http://schemas.microsoft.com/office/drawing/2014/main" id="{B434B2A5-F316-AFB7-7B46-6B10F95AC790}"/>
                </a:ext>
              </a:extLst>
            </p:cNvPr>
            <p:cNvSpPr txBox="1"/>
            <p:nvPr/>
          </p:nvSpPr>
          <p:spPr>
            <a:xfrm>
              <a:off x="8675614" y="3196125"/>
              <a:ext cx="1467068" cy="400110"/>
            </a:xfrm>
            <a:prstGeom prst="rect">
              <a:avLst/>
            </a:prstGeom>
            <a:noFill/>
          </p:spPr>
          <p:txBody>
            <a:bodyPr wrap="none" rtlCol="0">
              <a:spAutoFit/>
            </a:bodyPr>
            <a:lstStyle/>
            <a:p>
              <a:r>
                <a:rPr lang="zh-CN" altLang="en-US" sz="2000" b="1" dirty="0">
                  <a:latin typeface="+mj-ea"/>
                  <a:ea typeface="+mj-ea"/>
                </a:rPr>
                <a:t>请输入标题</a:t>
              </a:r>
            </a:p>
          </p:txBody>
        </p:sp>
        <p:sp>
          <p:nvSpPr>
            <p:cNvPr id="80" name="文本占位符 5">
              <a:extLst>
                <a:ext uri="{FF2B5EF4-FFF2-40B4-BE49-F238E27FC236}">
                  <a16:creationId xmlns:a16="http://schemas.microsoft.com/office/drawing/2014/main" id="{E89A9622-FF42-D791-912C-61A415FDCE94}"/>
                </a:ext>
              </a:extLst>
            </p:cNvPr>
            <p:cNvSpPr txBox="1">
              <a:spLocks/>
            </p:cNvSpPr>
            <p:nvPr/>
          </p:nvSpPr>
          <p:spPr>
            <a:xfrm>
              <a:off x="8382695" y="3729032"/>
              <a:ext cx="2107655" cy="134838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endParaRPr lang="en-GB" altLang="zh-CN" sz="1400" dirty="0">
                <a:solidFill>
                  <a:schemeClr val="bg1"/>
                </a:solidFill>
                <a:latin typeface="+mn-ea"/>
              </a:endParaRPr>
            </a:p>
          </p:txBody>
        </p:sp>
      </p:grpSp>
      <p:sp>
        <p:nvSpPr>
          <p:cNvPr id="95" name="Shape 9207">
            <a:extLst>
              <a:ext uri="{FF2B5EF4-FFF2-40B4-BE49-F238E27FC236}">
                <a16:creationId xmlns:a16="http://schemas.microsoft.com/office/drawing/2014/main" id="{457E5E6F-93D7-CA6A-2583-68A72447A3E7}"/>
              </a:ext>
            </a:extLst>
          </p:cNvPr>
          <p:cNvSpPr/>
          <p:nvPr/>
        </p:nvSpPr>
        <p:spPr>
          <a:xfrm>
            <a:off x="2434145" y="1984571"/>
            <a:ext cx="600619" cy="564827"/>
          </a:xfrm>
          <a:custGeom>
            <a:avLst/>
            <a:gdLst/>
            <a:ahLst/>
            <a:cxnLst>
              <a:cxn ang="0">
                <a:pos x="wd2" y="hd2"/>
              </a:cxn>
              <a:cxn ang="5400000">
                <a:pos x="wd2" y="hd2"/>
              </a:cxn>
              <a:cxn ang="10800000">
                <a:pos x="wd2" y="hd2"/>
              </a:cxn>
              <a:cxn ang="16200000">
                <a:pos x="wd2" y="hd2"/>
              </a:cxn>
            </a:cxnLst>
            <a:rect l="0" t="0" r="r" b="b"/>
            <a:pathLst>
              <a:path w="21107" h="21147" extrusionOk="0">
                <a:moveTo>
                  <a:pt x="20292" y="8477"/>
                </a:moveTo>
                <a:cubicBezTo>
                  <a:pt x="19450" y="8160"/>
                  <a:pt x="17932" y="8418"/>
                  <a:pt x="16752" y="8418"/>
                </a:cubicBezTo>
                <a:cubicBezTo>
                  <a:pt x="15426" y="8418"/>
                  <a:pt x="14187" y="8465"/>
                  <a:pt x="13211" y="8360"/>
                </a:cubicBezTo>
                <a:cubicBezTo>
                  <a:pt x="12784" y="7189"/>
                  <a:pt x="13458" y="6005"/>
                  <a:pt x="13543" y="4647"/>
                </a:cubicBezTo>
                <a:cubicBezTo>
                  <a:pt x="13663" y="2744"/>
                  <a:pt x="13039" y="1203"/>
                  <a:pt x="12326" y="521"/>
                </a:cubicBezTo>
                <a:cubicBezTo>
                  <a:pt x="11640" y="-135"/>
                  <a:pt x="10115" y="-308"/>
                  <a:pt x="9726" y="816"/>
                </a:cubicBezTo>
                <a:cubicBezTo>
                  <a:pt x="9576" y="1996"/>
                  <a:pt x="9933" y="2923"/>
                  <a:pt x="9726" y="3939"/>
                </a:cubicBezTo>
                <a:cubicBezTo>
                  <a:pt x="9645" y="4336"/>
                  <a:pt x="9243" y="4905"/>
                  <a:pt x="9007" y="5354"/>
                </a:cubicBezTo>
                <a:cubicBezTo>
                  <a:pt x="8226" y="6837"/>
                  <a:pt x="7449" y="8279"/>
                  <a:pt x="6518" y="9420"/>
                </a:cubicBezTo>
                <a:cubicBezTo>
                  <a:pt x="5848" y="9470"/>
                  <a:pt x="5281" y="9628"/>
                  <a:pt x="4592" y="9656"/>
                </a:cubicBezTo>
                <a:lnTo>
                  <a:pt x="4592" y="8801"/>
                </a:lnTo>
                <a:cubicBezTo>
                  <a:pt x="4592" y="8313"/>
                  <a:pt x="4220" y="7917"/>
                  <a:pt x="3762" y="7917"/>
                </a:cubicBezTo>
                <a:lnTo>
                  <a:pt x="830" y="7917"/>
                </a:lnTo>
                <a:cubicBezTo>
                  <a:pt x="372" y="7917"/>
                  <a:pt x="0" y="8313"/>
                  <a:pt x="0" y="8801"/>
                </a:cubicBezTo>
                <a:lnTo>
                  <a:pt x="0" y="20117"/>
                </a:lnTo>
                <a:cubicBezTo>
                  <a:pt x="0" y="20605"/>
                  <a:pt x="372" y="21001"/>
                  <a:pt x="830" y="21001"/>
                </a:cubicBezTo>
                <a:lnTo>
                  <a:pt x="3762" y="21001"/>
                </a:lnTo>
                <a:cubicBezTo>
                  <a:pt x="4220" y="21001"/>
                  <a:pt x="4592" y="20605"/>
                  <a:pt x="4592" y="20117"/>
                </a:cubicBezTo>
                <a:lnTo>
                  <a:pt x="4592" y="19264"/>
                </a:lnTo>
                <a:cubicBezTo>
                  <a:pt x="6246" y="19454"/>
                  <a:pt x="7184" y="20800"/>
                  <a:pt x="8952" y="21031"/>
                </a:cubicBezTo>
                <a:cubicBezTo>
                  <a:pt x="10207" y="21195"/>
                  <a:pt x="11710" y="21031"/>
                  <a:pt x="13156" y="21031"/>
                </a:cubicBezTo>
                <a:cubicBezTo>
                  <a:pt x="14380" y="21031"/>
                  <a:pt x="16281" y="21292"/>
                  <a:pt x="17360" y="21031"/>
                </a:cubicBezTo>
                <a:cubicBezTo>
                  <a:pt x="18595" y="20732"/>
                  <a:pt x="18721" y="18571"/>
                  <a:pt x="17803" y="17907"/>
                </a:cubicBezTo>
                <a:cubicBezTo>
                  <a:pt x="18809" y="17757"/>
                  <a:pt x="19702" y="16950"/>
                  <a:pt x="19462" y="15903"/>
                </a:cubicBezTo>
                <a:cubicBezTo>
                  <a:pt x="19350" y="15414"/>
                  <a:pt x="19030" y="15195"/>
                  <a:pt x="18743" y="14843"/>
                </a:cubicBezTo>
                <a:cubicBezTo>
                  <a:pt x="20230" y="14699"/>
                  <a:pt x="20554" y="12761"/>
                  <a:pt x="19684" y="11660"/>
                </a:cubicBezTo>
                <a:cubicBezTo>
                  <a:pt x="21287" y="11625"/>
                  <a:pt x="21600" y="8970"/>
                  <a:pt x="20292" y="8477"/>
                </a:cubicBezTo>
                <a:close/>
              </a:path>
            </a:pathLst>
          </a:custGeom>
          <a:solidFill>
            <a:schemeClr val="accent3"/>
          </a:solidFill>
          <a:ln w="12700" cap="flat">
            <a:solidFill>
              <a:schemeClr val="tx1"/>
            </a:solidFill>
            <a:miter lim="400000"/>
          </a:ln>
          <a:effectLst/>
        </p:spPr>
        <p:txBody>
          <a:bodyPr wrap="square" lIns="20092" tIns="20092" rIns="20092" bIns="20092" numCol="1" anchor="ctr">
            <a:noAutofit/>
          </a:bodyPr>
          <a:lstStyle/>
          <a:p>
            <a:endParaRPr dirty="0"/>
          </a:p>
        </p:txBody>
      </p:sp>
      <p:sp>
        <p:nvSpPr>
          <p:cNvPr id="96" name="Shape 9239">
            <a:extLst>
              <a:ext uri="{FF2B5EF4-FFF2-40B4-BE49-F238E27FC236}">
                <a16:creationId xmlns:a16="http://schemas.microsoft.com/office/drawing/2014/main" id="{61F67B86-A48B-C94C-F07D-0CC92E5449BE}"/>
              </a:ext>
            </a:extLst>
          </p:cNvPr>
          <p:cNvSpPr/>
          <p:nvPr/>
        </p:nvSpPr>
        <p:spPr>
          <a:xfrm flipH="1">
            <a:off x="5737176" y="1342785"/>
            <a:ext cx="587101" cy="587108"/>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chemeClr val="accent3"/>
          </a:solidFill>
          <a:ln w="12700" cap="flat">
            <a:solidFill>
              <a:schemeClr val="tx1"/>
            </a:solidFill>
            <a:miter lim="400000"/>
          </a:ln>
          <a:effectLst/>
        </p:spPr>
        <p:txBody>
          <a:bodyPr wrap="square" lIns="20092" tIns="20092" rIns="20092" bIns="20092" numCol="1" anchor="ctr">
            <a:noAutofit/>
          </a:bodyPr>
          <a:lstStyle/>
          <a:p>
            <a:endParaRPr/>
          </a:p>
        </p:txBody>
      </p:sp>
      <p:sp>
        <p:nvSpPr>
          <p:cNvPr id="97" name="Shape 9230">
            <a:extLst>
              <a:ext uri="{FF2B5EF4-FFF2-40B4-BE49-F238E27FC236}">
                <a16:creationId xmlns:a16="http://schemas.microsoft.com/office/drawing/2014/main" id="{FCA88DA5-0A18-EE0F-5D92-BEEF97F38B1D}"/>
              </a:ext>
            </a:extLst>
          </p:cNvPr>
          <p:cNvSpPr/>
          <p:nvPr/>
        </p:nvSpPr>
        <p:spPr>
          <a:xfrm flipH="1">
            <a:off x="9120945" y="2153001"/>
            <a:ext cx="501189" cy="372095"/>
          </a:xfrm>
          <a:custGeom>
            <a:avLst/>
            <a:gdLst/>
            <a:ahLst/>
            <a:cxnLst>
              <a:cxn ang="0">
                <a:pos x="wd2" y="hd2"/>
              </a:cxn>
              <a:cxn ang="5400000">
                <a:pos x="wd2" y="hd2"/>
              </a:cxn>
              <a:cxn ang="10800000">
                <a:pos x="wd2" y="hd2"/>
              </a:cxn>
              <a:cxn ang="16200000">
                <a:pos x="wd2" y="hd2"/>
              </a:cxn>
            </a:cxnLst>
            <a:rect l="0" t="0" r="r" b="b"/>
            <a:pathLst>
              <a:path w="21600" h="21600" extrusionOk="0">
                <a:moveTo>
                  <a:pt x="20085" y="8532"/>
                </a:moveTo>
                <a:lnTo>
                  <a:pt x="17798" y="8532"/>
                </a:lnTo>
                <a:lnTo>
                  <a:pt x="17798" y="12676"/>
                </a:lnTo>
                <a:cubicBezTo>
                  <a:pt x="17798" y="14711"/>
                  <a:pt x="16603" y="16373"/>
                  <a:pt x="15079" y="16373"/>
                </a:cubicBezTo>
                <a:lnTo>
                  <a:pt x="9158" y="16373"/>
                </a:lnTo>
                <a:lnTo>
                  <a:pt x="9158" y="17810"/>
                </a:lnTo>
                <a:cubicBezTo>
                  <a:pt x="9158" y="18927"/>
                  <a:pt x="9837" y="19832"/>
                  <a:pt x="10673" y="19832"/>
                </a:cubicBezTo>
                <a:lnTo>
                  <a:pt x="16728" y="19832"/>
                </a:lnTo>
                <a:lnTo>
                  <a:pt x="19181" y="21600"/>
                </a:lnTo>
                <a:lnTo>
                  <a:pt x="19181" y="19832"/>
                </a:lnTo>
                <a:lnTo>
                  <a:pt x="20085" y="19832"/>
                </a:lnTo>
                <a:cubicBezTo>
                  <a:pt x="20922" y="19832"/>
                  <a:pt x="21600" y="18927"/>
                  <a:pt x="21600" y="17810"/>
                </a:cubicBezTo>
                <a:lnTo>
                  <a:pt x="21600" y="10554"/>
                </a:lnTo>
                <a:cubicBezTo>
                  <a:pt x="21600" y="9438"/>
                  <a:pt x="20922" y="8532"/>
                  <a:pt x="20085" y="8532"/>
                </a:cubicBezTo>
                <a:close/>
                <a:moveTo>
                  <a:pt x="6912" y="15450"/>
                </a:moveTo>
                <a:lnTo>
                  <a:pt x="6689" y="15450"/>
                </a:lnTo>
                <a:lnTo>
                  <a:pt x="2592" y="18372"/>
                </a:lnTo>
                <a:lnTo>
                  <a:pt x="2592" y="15450"/>
                </a:lnTo>
                <a:lnTo>
                  <a:pt x="2074" y="15450"/>
                </a:lnTo>
                <a:cubicBezTo>
                  <a:pt x="928" y="15450"/>
                  <a:pt x="0" y="14211"/>
                  <a:pt x="0" y="12683"/>
                </a:cubicBezTo>
                <a:lnTo>
                  <a:pt x="0" y="2767"/>
                </a:lnTo>
                <a:cubicBezTo>
                  <a:pt x="0" y="1239"/>
                  <a:pt x="928" y="0"/>
                  <a:pt x="2074" y="0"/>
                </a:cubicBezTo>
                <a:lnTo>
                  <a:pt x="15034" y="0"/>
                </a:lnTo>
                <a:cubicBezTo>
                  <a:pt x="16179" y="0"/>
                  <a:pt x="17107" y="1239"/>
                  <a:pt x="17107" y="2767"/>
                </a:cubicBezTo>
                <a:lnTo>
                  <a:pt x="17107" y="4381"/>
                </a:lnTo>
                <a:lnTo>
                  <a:pt x="17107" y="8532"/>
                </a:lnTo>
                <a:lnTo>
                  <a:pt x="17107" y="12676"/>
                </a:lnTo>
                <a:cubicBezTo>
                  <a:pt x="17107" y="14205"/>
                  <a:pt x="16224" y="15450"/>
                  <a:pt x="15079" y="15450"/>
                </a:cubicBezTo>
                <a:lnTo>
                  <a:pt x="9158" y="15450"/>
                </a:lnTo>
                <a:cubicBezTo>
                  <a:pt x="9158" y="15450"/>
                  <a:pt x="6912" y="15450"/>
                  <a:pt x="6912" y="15450"/>
                </a:cubicBezTo>
                <a:close/>
              </a:path>
            </a:pathLst>
          </a:custGeom>
          <a:solidFill>
            <a:schemeClr val="accent3"/>
          </a:solidFill>
          <a:ln w="12700" cap="flat">
            <a:solidFill>
              <a:schemeClr val="tx1"/>
            </a:solidFill>
            <a:miter lim="400000"/>
          </a:ln>
          <a:effectLst/>
        </p:spPr>
        <p:txBody>
          <a:bodyPr wrap="square" lIns="0" tIns="0" rIns="0" bIns="0" numCol="1" anchor="ctr">
            <a:noAutofit/>
          </a:bodyPr>
          <a:lstStyle/>
          <a:p>
            <a:endParaRPr dirty="0"/>
          </a:p>
        </p:txBody>
      </p:sp>
    </p:spTree>
    <p:extLst>
      <p:ext uri="{BB962C8B-B14F-4D97-AF65-F5344CB8AC3E}">
        <p14:creationId xmlns:p14="http://schemas.microsoft.com/office/powerpoint/2010/main" val="3363005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5F9828-790F-265F-5455-83EBB69B4477}"/>
              </a:ext>
            </a:extLst>
          </p:cNvPr>
          <p:cNvSpPr>
            <a:spLocks noGrp="1"/>
          </p:cNvSpPr>
          <p:nvPr>
            <p:ph type="title"/>
          </p:nvPr>
        </p:nvSpPr>
        <p:spPr/>
        <p:txBody>
          <a:bodyPr/>
          <a:lstStyle/>
          <a:p>
            <a:r>
              <a:rPr lang="zh-CN" altLang="en-US" dirty="0"/>
              <a:t>项目介绍</a:t>
            </a:r>
          </a:p>
        </p:txBody>
      </p:sp>
      <p:sp>
        <p:nvSpPr>
          <p:cNvPr id="16" name="文本框 15">
            <a:extLst>
              <a:ext uri="{FF2B5EF4-FFF2-40B4-BE49-F238E27FC236}">
                <a16:creationId xmlns:a16="http://schemas.microsoft.com/office/drawing/2014/main" id="{B838419E-B554-66D3-29A6-7E7EF19CA9E1}"/>
              </a:ext>
            </a:extLst>
          </p:cNvPr>
          <p:cNvSpPr txBox="1"/>
          <p:nvPr/>
        </p:nvSpPr>
        <p:spPr>
          <a:xfrm>
            <a:off x="658813" y="2724598"/>
            <a:ext cx="1467068" cy="400110"/>
          </a:xfrm>
          <a:prstGeom prst="rect">
            <a:avLst/>
          </a:prstGeom>
          <a:noFill/>
        </p:spPr>
        <p:txBody>
          <a:bodyPr wrap="none" rtlCol="0">
            <a:spAutoFit/>
          </a:bodyPr>
          <a:lstStyle/>
          <a:p>
            <a:r>
              <a:rPr lang="zh-CN" altLang="en-US" sz="2000" b="1" dirty="0">
                <a:latin typeface="+mj-ea"/>
                <a:ea typeface="+mj-ea"/>
              </a:rPr>
              <a:t>请输入标题</a:t>
            </a:r>
          </a:p>
        </p:txBody>
      </p:sp>
      <p:sp>
        <p:nvSpPr>
          <p:cNvPr id="17" name="文本占位符 5">
            <a:extLst>
              <a:ext uri="{FF2B5EF4-FFF2-40B4-BE49-F238E27FC236}">
                <a16:creationId xmlns:a16="http://schemas.microsoft.com/office/drawing/2014/main" id="{90917384-75DC-C5F2-D942-CD7D42FB756A}"/>
              </a:ext>
            </a:extLst>
          </p:cNvPr>
          <p:cNvSpPr txBox="1">
            <a:spLocks/>
          </p:cNvSpPr>
          <p:nvPr/>
        </p:nvSpPr>
        <p:spPr>
          <a:xfrm>
            <a:off x="658813" y="3064062"/>
            <a:ext cx="3102924" cy="70205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18" name="文本框 17">
            <a:extLst>
              <a:ext uri="{FF2B5EF4-FFF2-40B4-BE49-F238E27FC236}">
                <a16:creationId xmlns:a16="http://schemas.microsoft.com/office/drawing/2014/main" id="{FB274C31-4379-4BE3-9466-08BCF8866FEA}"/>
              </a:ext>
            </a:extLst>
          </p:cNvPr>
          <p:cNvSpPr txBox="1"/>
          <p:nvPr/>
        </p:nvSpPr>
        <p:spPr>
          <a:xfrm>
            <a:off x="658813" y="4239013"/>
            <a:ext cx="1467068" cy="400110"/>
          </a:xfrm>
          <a:prstGeom prst="rect">
            <a:avLst/>
          </a:prstGeom>
          <a:noFill/>
        </p:spPr>
        <p:txBody>
          <a:bodyPr wrap="none" rtlCol="0">
            <a:spAutoFit/>
          </a:bodyPr>
          <a:lstStyle/>
          <a:p>
            <a:r>
              <a:rPr lang="zh-CN" altLang="en-US" sz="2000" b="1" dirty="0">
                <a:latin typeface="+mj-ea"/>
                <a:ea typeface="+mj-ea"/>
              </a:rPr>
              <a:t>请输入标题</a:t>
            </a:r>
          </a:p>
        </p:txBody>
      </p:sp>
      <p:sp>
        <p:nvSpPr>
          <p:cNvPr id="19" name="文本占位符 5">
            <a:extLst>
              <a:ext uri="{FF2B5EF4-FFF2-40B4-BE49-F238E27FC236}">
                <a16:creationId xmlns:a16="http://schemas.microsoft.com/office/drawing/2014/main" id="{4802AAD2-4B4E-8060-382E-4AB2FD98CA60}"/>
              </a:ext>
            </a:extLst>
          </p:cNvPr>
          <p:cNvSpPr txBox="1">
            <a:spLocks/>
          </p:cNvSpPr>
          <p:nvPr/>
        </p:nvSpPr>
        <p:spPr>
          <a:xfrm>
            <a:off x="658813" y="4578477"/>
            <a:ext cx="3102924" cy="70205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20" name="文本框 19">
            <a:extLst>
              <a:ext uri="{FF2B5EF4-FFF2-40B4-BE49-F238E27FC236}">
                <a16:creationId xmlns:a16="http://schemas.microsoft.com/office/drawing/2014/main" id="{366B06B0-9B0D-A741-1D01-BD420DA185E9}"/>
              </a:ext>
            </a:extLst>
          </p:cNvPr>
          <p:cNvSpPr txBox="1"/>
          <p:nvPr/>
        </p:nvSpPr>
        <p:spPr>
          <a:xfrm>
            <a:off x="10128948" y="2724598"/>
            <a:ext cx="1467068" cy="400110"/>
          </a:xfrm>
          <a:prstGeom prst="rect">
            <a:avLst/>
          </a:prstGeom>
          <a:noFill/>
        </p:spPr>
        <p:txBody>
          <a:bodyPr wrap="none" rtlCol="0">
            <a:spAutoFit/>
          </a:bodyPr>
          <a:lstStyle/>
          <a:p>
            <a:pPr algn="r"/>
            <a:r>
              <a:rPr lang="zh-CN" altLang="en-US" sz="2000" b="1" dirty="0">
                <a:latin typeface="+mj-ea"/>
                <a:ea typeface="+mj-ea"/>
              </a:rPr>
              <a:t>请输入标题</a:t>
            </a:r>
          </a:p>
        </p:txBody>
      </p:sp>
      <p:sp>
        <p:nvSpPr>
          <p:cNvPr id="21" name="文本占位符 5">
            <a:extLst>
              <a:ext uri="{FF2B5EF4-FFF2-40B4-BE49-F238E27FC236}">
                <a16:creationId xmlns:a16="http://schemas.microsoft.com/office/drawing/2014/main" id="{4C7A7D85-058D-1F2D-2F72-F58B37A2CAFD}"/>
              </a:ext>
            </a:extLst>
          </p:cNvPr>
          <p:cNvSpPr txBox="1">
            <a:spLocks/>
          </p:cNvSpPr>
          <p:nvPr/>
        </p:nvSpPr>
        <p:spPr>
          <a:xfrm>
            <a:off x="8493092" y="3064062"/>
            <a:ext cx="3102924" cy="70205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buNone/>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22" name="文本框 21">
            <a:extLst>
              <a:ext uri="{FF2B5EF4-FFF2-40B4-BE49-F238E27FC236}">
                <a16:creationId xmlns:a16="http://schemas.microsoft.com/office/drawing/2014/main" id="{01154CBA-B89F-37E3-957F-BCDE2B7C33A8}"/>
              </a:ext>
            </a:extLst>
          </p:cNvPr>
          <p:cNvSpPr txBox="1"/>
          <p:nvPr/>
        </p:nvSpPr>
        <p:spPr>
          <a:xfrm>
            <a:off x="10128948" y="4239013"/>
            <a:ext cx="1467068" cy="400110"/>
          </a:xfrm>
          <a:prstGeom prst="rect">
            <a:avLst/>
          </a:prstGeom>
          <a:noFill/>
        </p:spPr>
        <p:txBody>
          <a:bodyPr wrap="none" rtlCol="0">
            <a:spAutoFit/>
          </a:bodyPr>
          <a:lstStyle/>
          <a:p>
            <a:pPr algn="r"/>
            <a:r>
              <a:rPr lang="zh-CN" altLang="en-US" sz="2000" b="1" dirty="0">
                <a:latin typeface="+mj-ea"/>
                <a:ea typeface="+mj-ea"/>
              </a:rPr>
              <a:t>请输入标题</a:t>
            </a:r>
          </a:p>
        </p:txBody>
      </p:sp>
      <p:sp>
        <p:nvSpPr>
          <p:cNvPr id="23" name="文本占位符 5">
            <a:extLst>
              <a:ext uri="{FF2B5EF4-FFF2-40B4-BE49-F238E27FC236}">
                <a16:creationId xmlns:a16="http://schemas.microsoft.com/office/drawing/2014/main" id="{CC7754D9-3645-D17B-9879-3A024CC53BF5}"/>
              </a:ext>
            </a:extLst>
          </p:cNvPr>
          <p:cNvSpPr txBox="1">
            <a:spLocks/>
          </p:cNvSpPr>
          <p:nvPr/>
        </p:nvSpPr>
        <p:spPr>
          <a:xfrm>
            <a:off x="8493092" y="4578477"/>
            <a:ext cx="3102924" cy="70205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buNone/>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24" name="文本框 23">
            <a:extLst>
              <a:ext uri="{FF2B5EF4-FFF2-40B4-BE49-F238E27FC236}">
                <a16:creationId xmlns:a16="http://schemas.microsoft.com/office/drawing/2014/main" id="{07E9C62C-EC52-3BAB-766F-D571A5D7122F}"/>
              </a:ext>
            </a:extLst>
          </p:cNvPr>
          <p:cNvSpPr txBox="1"/>
          <p:nvPr/>
        </p:nvSpPr>
        <p:spPr>
          <a:xfrm>
            <a:off x="5362466" y="1368097"/>
            <a:ext cx="1467068" cy="400110"/>
          </a:xfrm>
          <a:prstGeom prst="rect">
            <a:avLst/>
          </a:prstGeom>
          <a:noFill/>
        </p:spPr>
        <p:txBody>
          <a:bodyPr wrap="none" rtlCol="0">
            <a:spAutoFit/>
          </a:bodyPr>
          <a:lstStyle/>
          <a:p>
            <a:pPr algn="r"/>
            <a:r>
              <a:rPr lang="zh-CN" altLang="en-US" sz="2000" b="1" dirty="0">
                <a:latin typeface="+mj-ea"/>
                <a:ea typeface="+mj-ea"/>
              </a:rPr>
              <a:t>请输入标题</a:t>
            </a:r>
          </a:p>
        </p:txBody>
      </p:sp>
      <p:sp>
        <p:nvSpPr>
          <p:cNvPr id="25" name="文本占位符 5">
            <a:extLst>
              <a:ext uri="{FF2B5EF4-FFF2-40B4-BE49-F238E27FC236}">
                <a16:creationId xmlns:a16="http://schemas.microsoft.com/office/drawing/2014/main" id="{08D6E89A-1ADC-DD5B-0BC9-CD60870B3389}"/>
              </a:ext>
            </a:extLst>
          </p:cNvPr>
          <p:cNvSpPr txBox="1">
            <a:spLocks/>
          </p:cNvSpPr>
          <p:nvPr/>
        </p:nvSpPr>
        <p:spPr>
          <a:xfrm>
            <a:off x="4544538" y="1655645"/>
            <a:ext cx="3102924" cy="70205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buNone/>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grpSp>
        <p:nvGrpSpPr>
          <p:cNvPr id="31" name="组合 30">
            <a:extLst>
              <a:ext uri="{FF2B5EF4-FFF2-40B4-BE49-F238E27FC236}">
                <a16:creationId xmlns:a16="http://schemas.microsoft.com/office/drawing/2014/main" id="{7749863D-DCA0-6DC4-7FCC-08C9223BC195}"/>
              </a:ext>
            </a:extLst>
          </p:cNvPr>
          <p:cNvGrpSpPr/>
          <p:nvPr/>
        </p:nvGrpSpPr>
        <p:grpSpPr>
          <a:xfrm>
            <a:off x="4370428" y="2482302"/>
            <a:ext cx="3451144" cy="3358988"/>
            <a:chOff x="4370428" y="2166066"/>
            <a:chExt cx="3451144" cy="3358988"/>
          </a:xfrm>
        </p:grpSpPr>
        <p:grpSp>
          <p:nvGrpSpPr>
            <p:cNvPr id="15" name="组合 14">
              <a:extLst>
                <a:ext uri="{FF2B5EF4-FFF2-40B4-BE49-F238E27FC236}">
                  <a16:creationId xmlns:a16="http://schemas.microsoft.com/office/drawing/2014/main" id="{755D151D-C91A-A63A-5A80-D3D303BC91F0}"/>
                </a:ext>
              </a:extLst>
            </p:cNvPr>
            <p:cNvGrpSpPr/>
            <p:nvPr/>
          </p:nvGrpSpPr>
          <p:grpSpPr>
            <a:xfrm>
              <a:off x="4370428" y="2166066"/>
              <a:ext cx="3451144" cy="3358988"/>
              <a:chOff x="4370428" y="1749506"/>
              <a:chExt cx="3451144" cy="3358988"/>
            </a:xfrm>
          </p:grpSpPr>
          <p:grpSp>
            <p:nvGrpSpPr>
              <p:cNvPr id="3" name="Group 7">
                <a:extLst>
                  <a:ext uri="{FF2B5EF4-FFF2-40B4-BE49-F238E27FC236}">
                    <a16:creationId xmlns:a16="http://schemas.microsoft.com/office/drawing/2014/main" id="{6C9E105E-0ECC-C99B-24D5-C1D1F151BBFD}"/>
                  </a:ext>
                </a:extLst>
              </p:cNvPr>
              <p:cNvGrpSpPr/>
              <p:nvPr/>
            </p:nvGrpSpPr>
            <p:grpSpPr>
              <a:xfrm>
                <a:off x="4370428" y="1749506"/>
                <a:ext cx="3451144" cy="3358988"/>
                <a:chOff x="7435850" y="452438"/>
                <a:chExt cx="1724025" cy="1677988"/>
              </a:xfrm>
              <a:pattFill prst="ltVert">
                <a:fgClr>
                  <a:schemeClr val="tx1"/>
                </a:fgClr>
                <a:bgClr>
                  <a:schemeClr val="bg1"/>
                </a:bgClr>
              </a:pattFill>
            </p:grpSpPr>
            <p:sp>
              <p:nvSpPr>
                <p:cNvPr id="4" name="Freeform 635">
                  <a:extLst>
                    <a:ext uri="{FF2B5EF4-FFF2-40B4-BE49-F238E27FC236}">
                      <a16:creationId xmlns:a16="http://schemas.microsoft.com/office/drawing/2014/main" id="{EC2F405E-5372-C9D3-AF9D-296F46729E20}"/>
                    </a:ext>
                  </a:extLst>
                </p:cNvPr>
                <p:cNvSpPr>
                  <a:spLocks/>
                </p:cNvSpPr>
                <p:nvPr/>
              </p:nvSpPr>
              <p:spPr bwMode="auto">
                <a:xfrm>
                  <a:off x="7435850" y="777876"/>
                  <a:ext cx="906463" cy="728663"/>
                </a:xfrm>
                <a:custGeom>
                  <a:avLst/>
                  <a:gdLst>
                    <a:gd name="T0" fmla="*/ 367 w 571"/>
                    <a:gd name="T1" fmla="*/ 0 h 459"/>
                    <a:gd name="T2" fmla="*/ 404 w 571"/>
                    <a:gd name="T3" fmla="*/ 1 h 459"/>
                    <a:gd name="T4" fmla="*/ 438 w 571"/>
                    <a:gd name="T5" fmla="*/ 4 h 459"/>
                    <a:gd name="T6" fmla="*/ 470 w 571"/>
                    <a:gd name="T7" fmla="*/ 6 h 459"/>
                    <a:gd name="T8" fmla="*/ 498 w 571"/>
                    <a:gd name="T9" fmla="*/ 10 h 459"/>
                    <a:gd name="T10" fmla="*/ 523 w 571"/>
                    <a:gd name="T11" fmla="*/ 14 h 459"/>
                    <a:gd name="T12" fmla="*/ 544 w 571"/>
                    <a:gd name="T13" fmla="*/ 18 h 459"/>
                    <a:gd name="T14" fmla="*/ 558 w 571"/>
                    <a:gd name="T15" fmla="*/ 21 h 459"/>
                    <a:gd name="T16" fmla="*/ 569 w 571"/>
                    <a:gd name="T17" fmla="*/ 22 h 459"/>
                    <a:gd name="T18" fmla="*/ 571 w 571"/>
                    <a:gd name="T19" fmla="*/ 23 h 459"/>
                    <a:gd name="T20" fmla="*/ 567 w 571"/>
                    <a:gd name="T21" fmla="*/ 23 h 459"/>
                    <a:gd name="T22" fmla="*/ 555 w 571"/>
                    <a:gd name="T23" fmla="*/ 23 h 459"/>
                    <a:gd name="T24" fmla="*/ 536 w 571"/>
                    <a:gd name="T25" fmla="*/ 24 h 459"/>
                    <a:gd name="T26" fmla="*/ 512 w 571"/>
                    <a:gd name="T27" fmla="*/ 27 h 459"/>
                    <a:gd name="T28" fmla="*/ 482 w 571"/>
                    <a:gd name="T29" fmla="*/ 32 h 459"/>
                    <a:gd name="T30" fmla="*/ 449 w 571"/>
                    <a:gd name="T31" fmla="*/ 40 h 459"/>
                    <a:gd name="T32" fmla="*/ 414 w 571"/>
                    <a:gd name="T33" fmla="*/ 51 h 459"/>
                    <a:gd name="T34" fmla="*/ 377 w 571"/>
                    <a:gd name="T35" fmla="*/ 64 h 459"/>
                    <a:gd name="T36" fmla="*/ 339 w 571"/>
                    <a:gd name="T37" fmla="*/ 83 h 459"/>
                    <a:gd name="T38" fmla="*/ 303 w 571"/>
                    <a:gd name="T39" fmla="*/ 107 h 459"/>
                    <a:gd name="T40" fmla="*/ 267 w 571"/>
                    <a:gd name="T41" fmla="*/ 136 h 459"/>
                    <a:gd name="T42" fmla="*/ 235 w 571"/>
                    <a:gd name="T43" fmla="*/ 170 h 459"/>
                    <a:gd name="T44" fmla="*/ 212 w 571"/>
                    <a:gd name="T45" fmla="*/ 199 h 459"/>
                    <a:gd name="T46" fmla="*/ 194 w 571"/>
                    <a:gd name="T47" fmla="*/ 229 h 459"/>
                    <a:gd name="T48" fmla="*/ 176 w 571"/>
                    <a:gd name="T49" fmla="*/ 260 h 459"/>
                    <a:gd name="T50" fmla="*/ 160 w 571"/>
                    <a:gd name="T51" fmla="*/ 293 h 459"/>
                    <a:gd name="T52" fmla="*/ 147 w 571"/>
                    <a:gd name="T53" fmla="*/ 324 h 459"/>
                    <a:gd name="T54" fmla="*/ 135 w 571"/>
                    <a:gd name="T55" fmla="*/ 354 h 459"/>
                    <a:gd name="T56" fmla="*/ 125 w 571"/>
                    <a:gd name="T57" fmla="*/ 383 h 459"/>
                    <a:gd name="T58" fmla="*/ 116 w 571"/>
                    <a:gd name="T59" fmla="*/ 408 h 459"/>
                    <a:gd name="T60" fmla="*/ 110 w 571"/>
                    <a:gd name="T61" fmla="*/ 429 h 459"/>
                    <a:gd name="T62" fmla="*/ 105 w 571"/>
                    <a:gd name="T63" fmla="*/ 445 h 459"/>
                    <a:gd name="T64" fmla="*/ 102 w 571"/>
                    <a:gd name="T65" fmla="*/ 455 h 459"/>
                    <a:gd name="T66" fmla="*/ 101 w 571"/>
                    <a:gd name="T67" fmla="*/ 459 h 459"/>
                    <a:gd name="T68" fmla="*/ 99 w 571"/>
                    <a:gd name="T69" fmla="*/ 456 h 459"/>
                    <a:gd name="T70" fmla="*/ 92 w 571"/>
                    <a:gd name="T71" fmla="*/ 450 h 459"/>
                    <a:gd name="T72" fmla="*/ 82 w 571"/>
                    <a:gd name="T73" fmla="*/ 438 h 459"/>
                    <a:gd name="T74" fmla="*/ 70 w 571"/>
                    <a:gd name="T75" fmla="*/ 424 h 459"/>
                    <a:gd name="T76" fmla="*/ 57 w 571"/>
                    <a:gd name="T77" fmla="*/ 405 h 459"/>
                    <a:gd name="T78" fmla="*/ 42 w 571"/>
                    <a:gd name="T79" fmla="*/ 383 h 459"/>
                    <a:gd name="T80" fmla="*/ 29 w 571"/>
                    <a:gd name="T81" fmla="*/ 358 h 459"/>
                    <a:gd name="T82" fmla="*/ 16 w 571"/>
                    <a:gd name="T83" fmla="*/ 331 h 459"/>
                    <a:gd name="T84" fmla="*/ 7 w 571"/>
                    <a:gd name="T85" fmla="*/ 301 h 459"/>
                    <a:gd name="T86" fmla="*/ 2 w 571"/>
                    <a:gd name="T87" fmla="*/ 269 h 459"/>
                    <a:gd name="T88" fmla="*/ 0 w 571"/>
                    <a:gd name="T89" fmla="*/ 237 h 459"/>
                    <a:gd name="T90" fmla="*/ 4 w 571"/>
                    <a:gd name="T91" fmla="*/ 203 h 459"/>
                    <a:gd name="T92" fmla="*/ 15 w 571"/>
                    <a:gd name="T93" fmla="*/ 167 h 459"/>
                    <a:gd name="T94" fmla="*/ 33 w 571"/>
                    <a:gd name="T95" fmla="*/ 131 h 459"/>
                    <a:gd name="T96" fmla="*/ 54 w 571"/>
                    <a:gd name="T97" fmla="*/ 100 h 459"/>
                    <a:gd name="T98" fmla="*/ 80 w 571"/>
                    <a:gd name="T99" fmla="*/ 76 h 459"/>
                    <a:gd name="T100" fmla="*/ 110 w 571"/>
                    <a:gd name="T101" fmla="*/ 55 h 459"/>
                    <a:gd name="T102" fmla="*/ 143 w 571"/>
                    <a:gd name="T103" fmla="*/ 38 h 459"/>
                    <a:gd name="T104" fmla="*/ 178 w 571"/>
                    <a:gd name="T105" fmla="*/ 24 h 459"/>
                    <a:gd name="T106" fmla="*/ 215 w 571"/>
                    <a:gd name="T107" fmla="*/ 14 h 459"/>
                    <a:gd name="T108" fmla="*/ 253 w 571"/>
                    <a:gd name="T109" fmla="*/ 6 h 459"/>
                    <a:gd name="T110" fmla="*/ 291 w 571"/>
                    <a:gd name="T111" fmla="*/ 2 h 459"/>
                    <a:gd name="T112" fmla="*/ 330 w 571"/>
                    <a:gd name="T113" fmla="*/ 0 h 459"/>
                    <a:gd name="T114" fmla="*/ 367 w 571"/>
                    <a:gd name="T11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71" h="459">
                      <a:moveTo>
                        <a:pt x="367" y="0"/>
                      </a:moveTo>
                      <a:lnTo>
                        <a:pt x="404" y="1"/>
                      </a:lnTo>
                      <a:lnTo>
                        <a:pt x="438" y="4"/>
                      </a:lnTo>
                      <a:lnTo>
                        <a:pt x="470" y="6"/>
                      </a:lnTo>
                      <a:lnTo>
                        <a:pt x="498" y="10"/>
                      </a:lnTo>
                      <a:lnTo>
                        <a:pt x="523" y="14"/>
                      </a:lnTo>
                      <a:lnTo>
                        <a:pt x="544" y="18"/>
                      </a:lnTo>
                      <a:lnTo>
                        <a:pt x="558" y="21"/>
                      </a:lnTo>
                      <a:lnTo>
                        <a:pt x="569" y="22"/>
                      </a:lnTo>
                      <a:lnTo>
                        <a:pt x="571" y="23"/>
                      </a:lnTo>
                      <a:lnTo>
                        <a:pt x="567" y="23"/>
                      </a:lnTo>
                      <a:lnTo>
                        <a:pt x="555" y="23"/>
                      </a:lnTo>
                      <a:lnTo>
                        <a:pt x="536" y="24"/>
                      </a:lnTo>
                      <a:lnTo>
                        <a:pt x="512" y="27"/>
                      </a:lnTo>
                      <a:lnTo>
                        <a:pt x="482" y="32"/>
                      </a:lnTo>
                      <a:lnTo>
                        <a:pt x="449" y="40"/>
                      </a:lnTo>
                      <a:lnTo>
                        <a:pt x="414" y="51"/>
                      </a:lnTo>
                      <a:lnTo>
                        <a:pt x="377" y="64"/>
                      </a:lnTo>
                      <a:lnTo>
                        <a:pt x="339" y="83"/>
                      </a:lnTo>
                      <a:lnTo>
                        <a:pt x="303" y="107"/>
                      </a:lnTo>
                      <a:lnTo>
                        <a:pt x="267" y="136"/>
                      </a:lnTo>
                      <a:lnTo>
                        <a:pt x="235" y="170"/>
                      </a:lnTo>
                      <a:lnTo>
                        <a:pt x="212" y="199"/>
                      </a:lnTo>
                      <a:lnTo>
                        <a:pt x="194" y="229"/>
                      </a:lnTo>
                      <a:lnTo>
                        <a:pt x="176" y="260"/>
                      </a:lnTo>
                      <a:lnTo>
                        <a:pt x="160" y="293"/>
                      </a:lnTo>
                      <a:lnTo>
                        <a:pt x="147" y="324"/>
                      </a:lnTo>
                      <a:lnTo>
                        <a:pt x="135" y="354"/>
                      </a:lnTo>
                      <a:lnTo>
                        <a:pt x="125" y="383"/>
                      </a:lnTo>
                      <a:lnTo>
                        <a:pt x="116" y="408"/>
                      </a:lnTo>
                      <a:lnTo>
                        <a:pt x="110" y="429"/>
                      </a:lnTo>
                      <a:lnTo>
                        <a:pt x="105" y="445"/>
                      </a:lnTo>
                      <a:lnTo>
                        <a:pt x="102" y="455"/>
                      </a:lnTo>
                      <a:lnTo>
                        <a:pt x="101" y="459"/>
                      </a:lnTo>
                      <a:lnTo>
                        <a:pt x="99" y="456"/>
                      </a:lnTo>
                      <a:lnTo>
                        <a:pt x="92" y="450"/>
                      </a:lnTo>
                      <a:lnTo>
                        <a:pt x="82" y="438"/>
                      </a:lnTo>
                      <a:lnTo>
                        <a:pt x="70" y="424"/>
                      </a:lnTo>
                      <a:lnTo>
                        <a:pt x="57" y="405"/>
                      </a:lnTo>
                      <a:lnTo>
                        <a:pt x="42" y="383"/>
                      </a:lnTo>
                      <a:lnTo>
                        <a:pt x="29" y="358"/>
                      </a:lnTo>
                      <a:lnTo>
                        <a:pt x="16" y="331"/>
                      </a:lnTo>
                      <a:lnTo>
                        <a:pt x="7" y="301"/>
                      </a:lnTo>
                      <a:lnTo>
                        <a:pt x="2" y="269"/>
                      </a:lnTo>
                      <a:lnTo>
                        <a:pt x="0" y="237"/>
                      </a:lnTo>
                      <a:lnTo>
                        <a:pt x="4" y="203"/>
                      </a:lnTo>
                      <a:lnTo>
                        <a:pt x="15" y="167"/>
                      </a:lnTo>
                      <a:lnTo>
                        <a:pt x="33" y="131"/>
                      </a:lnTo>
                      <a:lnTo>
                        <a:pt x="54" y="100"/>
                      </a:lnTo>
                      <a:lnTo>
                        <a:pt x="80" y="76"/>
                      </a:lnTo>
                      <a:lnTo>
                        <a:pt x="110" y="55"/>
                      </a:lnTo>
                      <a:lnTo>
                        <a:pt x="143" y="38"/>
                      </a:lnTo>
                      <a:lnTo>
                        <a:pt x="178" y="24"/>
                      </a:lnTo>
                      <a:lnTo>
                        <a:pt x="215" y="14"/>
                      </a:lnTo>
                      <a:lnTo>
                        <a:pt x="253" y="6"/>
                      </a:lnTo>
                      <a:lnTo>
                        <a:pt x="291" y="2"/>
                      </a:lnTo>
                      <a:lnTo>
                        <a:pt x="330" y="0"/>
                      </a:lnTo>
                      <a:lnTo>
                        <a:pt x="367" y="0"/>
                      </a:lnTo>
                      <a:close/>
                    </a:path>
                  </a:pathLst>
                </a:custGeom>
                <a:grpFill/>
                <a:ln w="19050">
                  <a:solidFill>
                    <a:schemeClr val="tx1"/>
                  </a:solidFill>
                  <a:prstDash val="solid"/>
                  <a:round/>
                  <a:headEnd/>
                  <a:tailEnd/>
                </a:ln>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5" name="Freeform 636">
                  <a:extLst>
                    <a:ext uri="{FF2B5EF4-FFF2-40B4-BE49-F238E27FC236}">
                      <a16:creationId xmlns:a16="http://schemas.microsoft.com/office/drawing/2014/main" id="{977FC92F-62B0-BCC9-AB8F-99AFD333DDF2}"/>
                    </a:ext>
                  </a:extLst>
                </p:cNvPr>
                <p:cNvSpPr>
                  <a:spLocks/>
                </p:cNvSpPr>
                <p:nvPr/>
              </p:nvSpPr>
              <p:spPr bwMode="auto">
                <a:xfrm>
                  <a:off x="7923213" y="452438"/>
                  <a:ext cx="889000" cy="769938"/>
                </a:xfrm>
                <a:custGeom>
                  <a:avLst/>
                  <a:gdLst>
                    <a:gd name="T0" fmla="*/ 254 w 560"/>
                    <a:gd name="T1" fmla="*/ 0 h 485"/>
                    <a:gd name="T2" fmla="*/ 290 w 560"/>
                    <a:gd name="T3" fmla="*/ 6 h 485"/>
                    <a:gd name="T4" fmla="*/ 326 w 560"/>
                    <a:gd name="T5" fmla="*/ 17 h 485"/>
                    <a:gd name="T6" fmla="*/ 358 w 560"/>
                    <a:gd name="T7" fmla="*/ 34 h 485"/>
                    <a:gd name="T8" fmla="*/ 387 w 560"/>
                    <a:gd name="T9" fmla="*/ 57 h 485"/>
                    <a:gd name="T10" fmla="*/ 413 w 560"/>
                    <a:gd name="T11" fmla="*/ 83 h 485"/>
                    <a:gd name="T12" fmla="*/ 437 w 560"/>
                    <a:gd name="T13" fmla="*/ 112 h 485"/>
                    <a:gd name="T14" fmla="*/ 458 w 560"/>
                    <a:gd name="T15" fmla="*/ 143 h 485"/>
                    <a:gd name="T16" fmla="*/ 478 w 560"/>
                    <a:gd name="T17" fmla="*/ 177 h 485"/>
                    <a:gd name="T18" fmla="*/ 493 w 560"/>
                    <a:gd name="T19" fmla="*/ 212 h 485"/>
                    <a:gd name="T20" fmla="*/ 508 w 560"/>
                    <a:gd name="T21" fmla="*/ 248 h 485"/>
                    <a:gd name="T22" fmla="*/ 519 w 560"/>
                    <a:gd name="T23" fmla="*/ 284 h 485"/>
                    <a:gd name="T24" fmla="*/ 529 w 560"/>
                    <a:gd name="T25" fmla="*/ 318 h 485"/>
                    <a:gd name="T26" fmla="*/ 538 w 560"/>
                    <a:gd name="T27" fmla="*/ 353 h 485"/>
                    <a:gd name="T28" fmla="*/ 544 w 560"/>
                    <a:gd name="T29" fmla="*/ 384 h 485"/>
                    <a:gd name="T30" fmla="*/ 550 w 560"/>
                    <a:gd name="T31" fmla="*/ 411 h 485"/>
                    <a:gd name="T32" fmla="*/ 553 w 560"/>
                    <a:gd name="T33" fmla="*/ 436 h 485"/>
                    <a:gd name="T34" fmla="*/ 556 w 560"/>
                    <a:gd name="T35" fmla="*/ 457 h 485"/>
                    <a:gd name="T36" fmla="*/ 559 w 560"/>
                    <a:gd name="T37" fmla="*/ 472 h 485"/>
                    <a:gd name="T38" fmla="*/ 560 w 560"/>
                    <a:gd name="T39" fmla="*/ 482 h 485"/>
                    <a:gd name="T40" fmla="*/ 560 w 560"/>
                    <a:gd name="T41" fmla="*/ 485 h 485"/>
                    <a:gd name="T42" fmla="*/ 559 w 560"/>
                    <a:gd name="T43" fmla="*/ 482 h 485"/>
                    <a:gd name="T44" fmla="*/ 555 w 560"/>
                    <a:gd name="T45" fmla="*/ 472 h 485"/>
                    <a:gd name="T46" fmla="*/ 550 w 560"/>
                    <a:gd name="T47" fmla="*/ 457 h 485"/>
                    <a:gd name="T48" fmla="*/ 540 w 560"/>
                    <a:gd name="T49" fmla="*/ 438 h 485"/>
                    <a:gd name="T50" fmla="*/ 530 w 560"/>
                    <a:gd name="T51" fmla="*/ 414 h 485"/>
                    <a:gd name="T52" fmla="*/ 515 w 560"/>
                    <a:gd name="T53" fmla="*/ 388 h 485"/>
                    <a:gd name="T54" fmla="*/ 497 w 560"/>
                    <a:gd name="T55" fmla="*/ 360 h 485"/>
                    <a:gd name="T56" fmla="*/ 476 w 560"/>
                    <a:gd name="T57" fmla="*/ 333 h 485"/>
                    <a:gd name="T58" fmla="*/ 451 w 560"/>
                    <a:gd name="T59" fmla="*/ 304 h 485"/>
                    <a:gd name="T60" fmla="*/ 424 w 560"/>
                    <a:gd name="T61" fmla="*/ 277 h 485"/>
                    <a:gd name="T62" fmla="*/ 392 w 560"/>
                    <a:gd name="T63" fmla="*/ 252 h 485"/>
                    <a:gd name="T64" fmla="*/ 356 w 560"/>
                    <a:gd name="T65" fmla="*/ 229 h 485"/>
                    <a:gd name="T66" fmla="*/ 315 w 560"/>
                    <a:gd name="T67" fmla="*/ 210 h 485"/>
                    <a:gd name="T68" fmla="*/ 280 w 560"/>
                    <a:gd name="T69" fmla="*/ 198 h 485"/>
                    <a:gd name="T70" fmla="*/ 242 w 560"/>
                    <a:gd name="T71" fmla="*/ 189 h 485"/>
                    <a:gd name="T72" fmla="*/ 203 w 560"/>
                    <a:gd name="T73" fmla="*/ 181 h 485"/>
                    <a:gd name="T74" fmla="*/ 165 w 560"/>
                    <a:gd name="T75" fmla="*/ 176 h 485"/>
                    <a:gd name="T76" fmla="*/ 127 w 560"/>
                    <a:gd name="T77" fmla="*/ 173 h 485"/>
                    <a:gd name="T78" fmla="*/ 93 w 560"/>
                    <a:gd name="T79" fmla="*/ 172 h 485"/>
                    <a:gd name="T80" fmla="*/ 63 w 560"/>
                    <a:gd name="T81" fmla="*/ 172 h 485"/>
                    <a:gd name="T82" fmla="*/ 36 w 560"/>
                    <a:gd name="T83" fmla="*/ 172 h 485"/>
                    <a:gd name="T84" fmla="*/ 17 w 560"/>
                    <a:gd name="T85" fmla="*/ 172 h 485"/>
                    <a:gd name="T86" fmla="*/ 4 w 560"/>
                    <a:gd name="T87" fmla="*/ 173 h 485"/>
                    <a:gd name="T88" fmla="*/ 0 w 560"/>
                    <a:gd name="T89" fmla="*/ 173 h 485"/>
                    <a:gd name="T90" fmla="*/ 1 w 560"/>
                    <a:gd name="T91" fmla="*/ 171 h 485"/>
                    <a:gd name="T92" fmla="*/ 5 w 560"/>
                    <a:gd name="T93" fmla="*/ 163 h 485"/>
                    <a:gd name="T94" fmla="*/ 11 w 560"/>
                    <a:gd name="T95" fmla="*/ 151 h 485"/>
                    <a:gd name="T96" fmla="*/ 21 w 560"/>
                    <a:gd name="T97" fmla="*/ 137 h 485"/>
                    <a:gd name="T98" fmla="*/ 32 w 560"/>
                    <a:gd name="T99" fmla="*/ 120 h 485"/>
                    <a:gd name="T100" fmla="*/ 47 w 560"/>
                    <a:gd name="T101" fmla="*/ 101 h 485"/>
                    <a:gd name="T102" fmla="*/ 64 w 560"/>
                    <a:gd name="T103" fmla="*/ 82 h 485"/>
                    <a:gd name="T104" fmla="*/ 83 w 560"/>
                    <a:gd name="T105" fmla="*/ 63 h 485"/>
                    <a:gd name="T106" fmla="*/ 106 w 560"/>
                    <a:gd name="T107" fmla="*/ 45 h 485"/>
                    <a:gd name="T108" fmla="*/ 131 w 560"/>
                    <a:gd name="T109" fmla="*/ 29 h 485"/>
                    <a:gd name="T110" fmla="*/ 157 w 560"/>
                    <a:gd name="T111" fmla="*/ 16 h 485"/>
                    <a:gd name="T112" fmla="*/ 187 w 560"/>
                    <a:gd name="T113" fmla="*/ 6 h 485"/>
                    <a:gd name="T114" fmla="*/ 220 w 560"/>
                    <a:gd name="T115" fmla="*/ 0 h 485"/>
                    <a:gd name="T116" fmla="*/ 254 w 560"/>
                    <a:gd name="T117"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0" h="485">
                      <a:moveTo>
                        <a:pt x="254" y="0"/>
                      </a:moveTo>
                      <a:lnTo>
                        <a:pt x="290" y="6"/>
                      </a:lnTo>
                      <a:lnTo>
                        <a:pt x="326" y="17"/>
                      </a:lnTo>
                      <a:lnTo>
                        <a:pt x="358" y="34"/>
                      </a:lnTo>
                      <a:lnTo>
                        <a:pt x="387" y="57"/>
                      </a:lnTo>
                      <a:lnTo>
                        <a:pt x="413" y="83"/>
                      </a:lnTo>
                      <a:lnTo>
                        <a:pt x="437" y="112"/>
                      </a:lnTo>
                      <a:lnTo>
                        <a:pt x="458" y="143"/>
                      </a:lnTo>
                      <a:lnTo>
                        <a:pt x="478" y="177"/>
                      </a:lnTo>
                      <a:lnTo>
                        <a:pt x="493" y="212"/>
                      </a:lnTo>
                      <a:lnTo>
                        <a:pt x="508" y="248"/>
                      </a:lnTo>
                      <a:lnTo>
                        <a:pt x="519" y="284"/>
                      </a:lnTo>
                      <a:lnTo>
                        <a:pt x="529" y="318"/>
                      </a:lnTo>
                      <a:lnTo>
                        <a:pt x="538" y="353"/>
                      </a:lnTo>
                      <a:lnTo>
                        <a:pt x="544" y="384"/>
                      </a:lnTo>
                      <a:lnTo>
                        <a:pt x="550" y="411"/>
                      </a:lnTo>
                      <a:lnTo>
                        <a:pt x="553" y="436"/>
                      </a:lnTo>
                      <a:lnTo>
                        <a:pt x="556" y="457"/>
                      </a:lnTo>
                      <a:lnTo>
                        <a:pt x="559" y="472"/>
                      </a:lnTo>
                      <a:lnTo>
                        <a:pt x="560" y="482"/>
                      </a:lnTo>
                      <a:lnTo>
                        <a:pt x="560" y="485"/>
                      </a:lnTo>
                      <a:lnTo>
                        <a:pt x="559" y="482"/>
                      </a:lnTo>
                      <a:lnTo>
                        <a:pt x="555" y="472"/>
                      </a:lnTo>
                      <a:lnTo>
                        <a:pt x="550" y="457"/>
                      </a:lnTo>
                      <a:lnTo>
                        <a:pt x="540" y="438"/>
                      </a:lnTo>
                      <a:lnTo>
                        <a:pt x="530" y="414"/>
                      </a:lnTo>
                      <a:lnTo>
                        <a:pt x="515" y="388"/>
                      </a:lnTo>
                      <a:lnTo>
                        <a:pt x="497" y="360"/>
                      </a:lnTo>
                      <a:lnTo>
                        <a:pt x="476" y="333"/>
                      </a:lnTo>
                      <a:lnTo>
                        <a:pt x="451" y="304"/>
                      </a:lnTo>
                      <a:lnTo>
                        <a:pt x="424" y="277"/>
                      </a:lnTo>
                      <a:lnTo>
                        <a:pt x="392" y="252"/>
                      </a:lnTo>
                      <a:lnTo>
                        <a:pt x="356" y="229"/>
                      </a:lnTo>
                      <a:lnTo>
                        <a:pt x="315" y="210"/>
                      </a:lnTo>
                      <a:lnTo>
                        <a:pt x="280" y="198"/>
                      </a:lnTo>
                      <a:lnTo>
                        <a:pt x="242" y="189"/>
                      </a:lnTo>
                      <a:lnTo>
                        <a:pt x="203" y="181"/>
                      </a:lnTo>
                      <a:lnTo>
                        <a:pt x="165" y="176"/>
                      </a:lnTo>
                      <a:lnTo>
                        <a:pt x="127" y="173"/>
                      </a:lnTo>
                      <a:lnTo>
                        <a:pt x="93" y="172"/>
                      </a:lnTo>
                      <a:lnTo>
                        <a:pt x="63" y="172"/>
                      </a:lnTo>
                      <a:lnTo>
                        <a:pt x="36" y="172"/>
                      </a:lnTo>
                      <a:lnTo>
                        <a:pt x="17" y="172"/>
                      </a:lnTo>
                      <a:lnTo>
                        <a:pt x="4" y="173"/>
                      </a:lnTo>
                      <a:lnTo>
                        <a:pt x="0" y="173"/>
                      </a:lnTo>
                      <a:lnTo>
                        <a:pt x="1" y="171"/>
                      </a:lnTo>
                      <a:lnTo>
                        <a:pt x="5" y="163"/>
                      </a:lnTo>
                      <a:lnTo>
                        <a:pt x="11" y="151"/>
                      </a:lnTo>
                      <a:lnTo>
                        <a:pt x="21" y="137"/>
                      </a:lnTo>
                      <a:lnTo>
                        <a:pt x="32" y="120"/>
                      </a:lnTo>
                      <a:lnTo>
                        <a:pt x="47" y="101"/>
                      </a:lnTo>
                      <a:lnTo>
                        <a:pt x="64" y="82"/>
                      </a:lnTo>
                      <a:lnTo>
                        <a:pt x="83" y="63"/>
                      </a:lnTo>
                      <a:lnTo>
                        <a:pt x="106" y="45"/>
                      </a:lnTo>
                      <a:lnTo>
                        <a:pt x="131" y="29"/>
                      </a:lnTo>
                      <a:lnTo>
                        <a:pt x="157" y="16"/>
                      </a:lnTo>
                      <a:lnTo>
                        <a:pt x="187" y="6"/>
                      </a:lnTo>
                      <a:lnTo>
                        <a:pt x="220" y="0"/>
                      </a:lnTo>
                      <a:lnTo>
                        <a:pt x="254" y="0"/>
                      </a:lnTo>
                      <a:close/>
                    </a:path>
                  </a:pathLst>
                </a:custGeom>
                <a:grpFill/>
                <a:ln w="19050">
                  <a:solidFill>
                    <a:schemeClr val="tx1"/>
                  </a:solidFill>
                  <a:prstDash val="solid"/>
                  <a:round/>
                  <a:headEnd/>
                  <a:tailEnd/>
                </a:ln>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6" name="Freeform 637">
                  <a:extLst>
                    <a:ext uri="{FF2B5EF4-FFF2-40B4-BE49-F238E27FC236}">
                      <a16:creationId xmlns:a16="http://schemas.microsoft.com/office/drawing/2014/main" id="{A434D8C2-9E6F-3671-2771-BD922B349327}"/>
                    </a:ext>
                  </a:extLst>
                </p:cNvPr>
                <p:cNvSpPr>
                  <a:spLocks/>
                </p:cNvSpPr>
                <p:nvPr/>
              </p:nvSpPr>
              <p:spPr bwMode="auto">
                <a:xfrm>
                  <a:off x="8569325" y="795338"/>
                  <a:ext cx="590550" cy="1000125"/>
                </a:xfrm>
                <a:custGeom>
                  <a:avLst/>
                  <a:gdLst>
                    <a:gd name="T0" fmla="*/ 123 w 372"/>
                    <a:gd name="T1" fmla="*/ 0 h 630"/>
                    <a:gd name="T2" fmla="*/ 127 w 372"/>
                    <a:gd name="T3" fmla="*/ 0 h 630"/>
                    <a:gd name="T4" fmla="*/ 135 w 372"/>
                    <a:gd name="T5" fmla="*/ 3 h 630"/>
                    <a:gd name="T6" fmla="*/ 148 w 372"/>
                    <a:gd name="T7" fmla="*/ 6 h 630"/>
                    <a:gd name="T8" fmla="*/ 165 w 372"/>
                    <a:gd name="T9" fmla="*/ 10 h 630"/>
                    <a:gd name="T10" fmla="*/ 184 w 372"/>
                    <a:gd name="T11" fmla="*/ 15 h 630"/>
                    <a:gd name="T12" fmla="*/ 207 w 372"/>
                    <a:gd name="T13" fmla="*/ 23 h 630"/>
                    <a:gd name="T14" fmla="*/ 229 w 372"/>
                    <a:gd name="T15" fmla="*/ 33 h 630"/>
                    <a:gd name="T16" fmla="*/ 254 w 372"/>
                    <a:gd name="T17" fmla="*/ 46 h 630"/>
                    <a:gd name="T18" fmla="*/ 277 w 372"/>
                    <a:gd name="T19" fmla="*/ 62 h 630"/>
                    <a:gd name="T20" fmla="*/ 300 w 372"/>
                    <a:gd name="T21" fmla="*/ 80 h 630"/>
                    <a:gd name="T22" fmla="*/ 322 w 372"/>
                    <a:gd name="T23" fmla="*/ 101 h 630"/>
                    <a:gd name="T24" fmla="*/ 340 w 372"/>
                    <a:gd name="T25" fmla="*/ 127 h 630"/>
                    <a:gd name="T26" fmla="*/ 355 w 372"/>
                    <a:gd name="T27" fmla="*/ 156 h 630"/>
                    <a:gd name="T28" fmla="*/ 366 w 372"/>
                    <a:gd name="T29" fmla="*/ 189 h 630"/>
                    <a:gd name="T30" fmla="*/ 372 w 372"/>
                    <a:gd name="T31" fmla="*/ 226 h 630"/>
                    <a:gd name="T32" fmla="*/ 372 w 372"/>
                    <a:gd name="T33" fmla="*/ 265 h 630"/>
                    <a:gd name="T34" fmla="*/ 365 w 372"/>
                    <a:gd name="T35" fmla="*/ 303 h 630"/>
                    <a:gd name="T36" fmla="*/ 352 w 372"/>
                    <a:gd name="T37" fmla="*/ 339 h 630"/>
                    <a:gd name="T38" fmla="*/ 334 w 372"/>
                    <a:gd name="T39" fmla="*/ 373 h 630"/>
                    <a:gd name="T40" fmla="*/ 310 w 372"/>
                    <a:gd name="T41" fmla="*/ 406 h 630"/>
                    <a:gd name="T42" fmla="*/ 284 w 372"/>
                    <a:gd name="T43" fmla="*/ 438 h 630"/>
                    <a:gd name="T44" fmla="*/ 255 w 372"/>
                    <a:gd name="T45" fmla="*/ 466 h 630"/>
                    <a:gd name="T46" fmla="*/ 225 w 372"/>
                    <a:gd name="T47" fmla="*/ 493 h 630"/>
                    <a:gd name="T48" fmla="*/ 194 w 372"/>
                    <a:gd name="T49" fmla="*/ 517 h 630"/>
                    <a:gd name="T50" fmla="*/ 161 w 372"/>
                    <a:gd name="T51" fmla="*/ 540 h 630"/>
                    <a:gd name="T52" fmla="*/ 131 w 372"/>
                    <a:gd name="T53" fmla="*/ 561 h 630"/>
                    <a:gd name="T54" fmla="*/ 101 w 372"/>
                    <a:gd name="T55" fmla="*/ 578 h 630"/>
                    <a:gd name="T56" fmla="*/ 73 w 372"/>
                    <a:gd name="T57" fmla="*/ 593 h 630"/>
                    <a:gd name="T58" fmla="*/ 48 w 372"/>
                    <a:gd name="T59" fmla="*/ 606 h 630"/>
                    <a:gd name="T60" fmla="*/ 29 w 372"/>
                    <a:gd name="T61" fmla="*/ 617 h 630"/>
                    <a:gd name="T62" fmla="*/ 13 w 372"/>
                    <a:gd name="T63" fmla="*/ 624 h 630"/>
                    <a:gd name="T64" fmla="*/ 2 w 372"/>
                    <a:gd name="T65" fmla="*/ 627 h 630"/>
                    <a:gd name="T66" fmla="*/ 0 w 372"/>
                    <a:gd name="T67" fmla="*/ 630 h 630"/>
                    <a:gd name="T68" fmla="*/ 2 w 372"/>
                    <a:gd name="T69" fmla="*/ 627 h 630"/>
                    <a:gd name="T70" fmla="*/ 10 w 372"/>
                    <a:gd name="T71" fmla="*/ 621 h 630"/>
                    <a:gd name="T72" fmla="*/ 23 w 372"/>
                    <a:gd name="T73" fmla="*/ 610 h 630"/>
                    <a:gd name="T74" fmla="*/ 39 w 372"/>
                    <a:gd name="T75" fmla="*/ 597 h 630"/>
                    <a:gd name="T76" fmla="*/ 57 w 372"/>
                    <a:gd name="T77" fmla="*/ 579 h 630"/>
                    <a:gd name="T78" fmla="*/ 77 w 372"/>
                    <a:gd name="T79" fmla="*/ 557 h 630"/>
                    <a:gd name="T80" fmla="*/ 98 w 372"/>
                    <a:gd name="T81" fmla="*/ 532 h 630"/>
                    <a:gd name="T82" fmla="*/ 119 w 372"/>
                    <a:gd name="T83" fmla="*/ 503 h 630"/>
                    <a:gd name="T84" fmla="*/ 139 w 372"/>
                    <a:gd name="T85" fmla="*/ 472 h 630"/>
                    <a:gd name="T86" fmla="*/ 156 w 372"/>
                    <a:gd name="T87" fmla="*/ 436 h 630"/>
                    <a:gd name="T88" fmla="*/ 170 w 372"/>
                    <a:gd name="T89" fmla="*/ 398 h 630"/>
                    <a:gd name="T90" fmla="*/ 180 w 372"/>
                    <a:gd name="T91" fmla="*/ 356 h 630"/>
                    <a:gd name="T92" fmla="*/ 186 w 372"/>
                    <a:gd name="T93" fmla="*/ 312 h 630"/>
                    <a:gd name="T94" fmla="*/ 186 w 372"/>
                    <a:gd name="T95" fmla="*/ 278 h 630"/>
                    <a:gd name="T96" fmla="*/ 184 w 372"/>
                    <a:gd name="T97" fmla="*/ 241 h 630"/>
                    <a:gd name="T98" fmla="*/ 179 w 372"/>
                    <a:gd name="T99" fmla="*/ 206 h 630"/>
                    <a:gd name="T100" fmla="*/ 174 w 372"/>
                    <a:gd name="T101" fmla="*/ 171 h 630"/>
                    <a:gd name="T102" fmla="*/ 166 w 372"/>
                    <a:gd name="T103" fmla="*/ 137 h 630"/>
                    <a:gd name="T104" fmla="*/ 158 w 372"/>
                    <a:gd name="T105" fmla="*/ 105 h 630"/>
                    <a:gd name="T106" fmla="*/ 149 w 372"/>
                    <a:gd name="T107" fmla="*/ 76 h 630"/>
                    <a:gd name="T108" fmla="*/ 141 w 372"/>
                    <a:gd name="T109" fmla="*/ 51 h 630"/>
                    <a:gd name="T110" fmla="*/ 135 w 372"/>
                    <a:gd name="T111" fmla="*/ 30 h 630"/>
                    <a:gd name="T112" fmla="*/ 128 w 372"/>
                    <a:gd name="T113" fmla="*/ 15 h 630"/>
                    <a:gd name="T114" fmla="*/ 124 w 372"/>
                    <a:gd name="T115" fmla="*/ 4 h 630"/>
                    <a:gd name="T116" fmla="*/ 123 w 372"/>
                    <a:gd name="T117" fmla="*/ 0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2" h="630">
                      <a:moveTo>
                        <a:pt x="123" y="0"/>
                      </a:moveTo>
                      <a:lnTo>
                        <a:pt x="127" y="0"/>
                      </a:lnTo>
                      <a:lnTo>
                        <a:pt x="135" y="3"/>
                      </a:lnTo>
                      <a:lnTo>
                        <a:pt x="148" y="6"/>
                      </a:lnTo>
                      <a:lnTo>
                        <a:pt x="165" y="10"/>
                      </a:lnTo>
                      <a:lnTo>
                        <a:pt x="184" y="15"/>
                      </a:lnTo>
                      <a:lnTo>
                        <a:pt x="207" y="23"/>
                      </a:lnTo>
                      <a:lnTo>
                        <a:pt x="229" y="33"/>
                      </a:lnTo>
                      <a:lnTo>
                        <a:pt x="254" y="46"/>
                      </a:lnTo>
                      <a:lnTo>
                        <a:pt x="277" y="62"/>
                      </a:lnTo>
                      <a:lnTo>
                        <a:pt x="300" y="80"/>
                      </a:lnTo>
                      <a:lnTo>
                        <a:pt x="322" y="101"/>
                      </a:lnTo>
                      <a:lnTo>
                        <a:pt x="340" y="127"/>
                      </a:lnTo>
                      <a:lnTo>
                        <a:pt x="355" y="156"/>
                      </a:lnTo>
                      <a:lnTo>
                        <a:pt x="366" y="189"/>
                      </a:lnTo>
                      <a:lnTo>
                        <a:pt x="372" y="226"/>
                      </a:lnTo>
                      <a:lnTo>
                        <a:pt x="372" y="265"/>
                      </a:lnTo>
                      <a:lnTo>
                        <a:pt x="365" y="303"/>
                      </a:lnTo>
                      <a:lnTo>
                        <a:pt x="352" y="339"/>
                      </a:lnTo>
                      <a:lnTo>
                        <a:pt x="334" y="373"/>
                      </a:lnTo>
                      <a:lnTo>
                        <a:pt x="310" y="406"/>
                      </a:lnTo>
                      <a:lnTo>
                        <a:pt x="284" y="438"/>
                      </a:lnTo>
                      <a:lnTo>
                        <a:pt x="255" y="466"/>
                      </a:lnTo>
                      <a:lnTo>
                        <a:pt x="225" y="493"/>
                      </a:lnTo>
                      <a:lnTo>
                        <a:pt x="194" y="517"/>
                      </a:lnTo>
                      <a:lnTo>
                        <a:pt x="161" y="540"/>
                      </a:lnTo>
                      <a:lnTo>
                        <a:pt x="131" y="561"/>
                      </a:lnTo>
                      <a:lnTo>
                        <a:pt x="101" y="578"/>
                      </a:lnTo>
                      <a:lnTo>
                        <a:pt x="73" y="593"/>
                      </a:lnTo>
                      <a:lnTo>
                        <a:pt x="48" y="606"/>
                      </a:lnTo>
                      <a:lnTo>
                        <a:pt x="29" y="617"/>
                      </a:lnTo>
                      <a:lnTo>
                        <a:pt x="13" y="624"/>
                      </a:lnTo>
                      <a:lnTo>
                        <a:pt x="2" y="627"/>
                      </a:lnTo>
                      <a:lnTo>
                        <a:pt x="0" y="630"/>
                      </a:lnTo>
                      <a:lnTo>
                        <a:pt x="2" y="627"/>
                      </a:lnTo>
                      <a:lnTo>
                        <a:pt x="10" y="621"/>
                      </a:lnTo>
                      <a:lnTo>
                        <a:pt x="23" y="610"/>
                      </a:lnTo>
                      <a:lnTo>
                        <a:pt x="39" y="597"/>
                      </a:lnTo>
                      <a:lnTo>
                        <a:pt x="57" y="579"/>
                      </a:lnTo>
                      <a:lnTo>
                        <a:pt x="77" y="557"/>
                      </a:lnTo>
                      <a:lnTo>
                        <a:pt x="98" y="532"/>
                      </a:lnTo>
                      <a:lnTo>
                        <a:pt x="119" y="503"/>
                      </a:lnTo>
                      <a:lnTo>
                        <a:pt x="139" y="472"/>
                      </a:lnTo>
                      <a:lnTo>
                        <a:pt x="156" y="436"/>
                      </a:lnTo>
                      <a:lnTo>
                        <a:pt x="170" y="398"/>
                      </a:lnTo>
                      <a:lnTo>
                        <a:pt x="180" y="356"/>
                      </a:lnTo>
                      <a:lnTo>
                        <a:pt x="186" y="312"/>
                      </a:lnTo>
                      <a:lnTo>
                        <a:pt x="186" y="278"/>
                      </a:lnTo>
                      <a:lnTo>
                        <a:pt x="184" y="241"/>
                      </a:lnTo>
                      <a:lnTo>
                        <a:pt x="179" y="206"/>
                      </a:lnTo>
                      <a:lnTo>
                        <a:pt x="174" y="171"/>
                      </a:lnTo>
                      <a:lnTo>
                        <a:pt x="166" y="137"/>
                      </a:lnTo>
                      <a:lnTo>
                        <a:pt x="158" y="105"/>
                      </a:lnTo>
                      <a:lnTo>
                        <a:pt x="149" y="76"/>
                      </a:lnTo>
                      <a:lnTo>
                        <a:pt x="141" y="51"/>
                      </a:lnTo>
                      <a:lnTo>
                        <a:pt x="135" y="30"/>
                      </a:lnTo>
                      <a:lnTo>
                        <a:pt x="128" y="15"/>
                      </a:lnTo>
                      <a:lnTo>
                        <a:pt x="124" y="4"/>
                      </a:lnTo>
                      <a:lnTo>
                        <a:pt x="123" y="0"/>
                      </a:lnTo>
                      <a:close/>
                    </a:path>
                  </a:pathLst>
                </a:custGeom>
                <a:grpFill/>
                <a:ln w="19050">
                  <a:solidFill>
                    <a:schemeClr val="tx1"/>
                  </a:solidFill>
                  <a:prstDash val="solid"/>
                  <a:round/>
                  <a:headEnd/>
                  <a:tailEnd/>
                </a:ln>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7" name="Freeform 638">
                  <a:extLst>
                    <a:ext uri="{FF2B5EF4-FFF2-40B4-BE49-F238E27FC236}">
                      <a16:creationId xmlns:a16="http://schemas.microsoft.com/office/drawing/2014/main" id="{9E0EAA3F-F318-F73E-6CB5-ECE8A7C7FBF9}"/>
                    </a:ext>
                  </a:extLst>
                </p:cNvPr>
                <p:cNvSpPr>
                  <a:spLocks/>
                </p:cNvSpPr>
                <p:nvPr/>
              </p:nvSpPr>
              <p:spPr bwMode="auto">
                <a:xfrm>
                  <a:off x="7950200" y="1619251"/>
                  <a:ext cx="1017588" cy="511175"/>
                </a:xfrm>
                <a:custGeom>
                  <a:avLst/>
                  <a:gdLst>
                    <a:gd name="T0" fmla="*/ 636 w 641"/>
                    <a:gd name="T1" fmla="*/ 0 h 322"/>
                    <a:gd name="T2" fmla="*/ 636 w 641"/>
                    <a:gd name="T3" fmla="*/ 2 h 322"/>
                    <a:gd name="T4" fmla="*/ 637 w 641"/>
                    <a:gd name="T5" fmla="*/ 12 h 322"/>
                    <a:gd name="T6" fmla="*/ 639 w 641"/>
                    <a:gd name="T7" fmla="*/ 25 h 322"/>
                    <a:gd name="T8" fmla="*/ 640 w 641"/>
                    <a:gd name="T9" fmla="*/ 42 h 322"/>
                    <a:gd name="T10" fmla="*/ 641 w 641"/>
                    <a:gd name="T11" fmla="*/ 63 h 322"/>
                    <a:gd name="T12" fmla="*/ 640 w 641"/>
                    <a:gd name="T13" fmla="*/ 85 h 322"/>
                    <a:gd name="T14" fmla="*/ 637 w 641"/>
                    <a:gd name="T15" fmla="*/ 111 h 322"/>
                    <a:gd name="T16" fmla="*/ 633 w 641"/>
                    <a:gd name="T17" fmla="*/ 137 h 322"/>
                    <a:gd name="T18" fmla="*/ 625 w 641"/>
                    <a:gd name="T19" fmla="*/ 165 h 322"/>
                    <a:gd name="T20" fmla="*/ 615 w 641"/>
                    <a:gd name="T21" fmla="*/ 192 h 322"/>
                    <a:gd name="T22" fmla="*/ 601 w 641"/>
                    <a:gd name="T23" fmla="*/ 220 h 322"/>
                    <a:gd name="T24" fmla="*/ 582 w 641"/>
                    <a:gd name="T25" fmla="*/ 245 h 322"/>
                    <a:gd name="T26" fmla="*/ 560 w 641"/>
                    <a:gd name="T27" fmla="*/ 268 h 322"/>
                    <a:gd name="T28" fmla="*/ 531 w 641"/>
                    <a:gd name="T29" fmla="*/ 289 h 322"/>
                    <a:gd name="T30" fmla="*/ 498 w 641"/>
                    <a:gd name="T31" fmla="*/ 306 h 322"/>
                    <a:gd name="T32" fmla="*/ 463 w 641"/>
                    <a:gd name="T33" fmla="*/ 317 h 322"/>
                    <a:gd name="T34" fmla="*/ 426 w 641"/>
                    <a:gd name="T35" fmla="*/ 322 h 322"/>
                    <a:gd name="T36" fmla="*/ 390 w 641"/>
                    <a:gd name="T37" fmla="*/ 322 h 322"/>
                    <a:gd name="T38" fmla="*/ 354 w 641"/>
                    <a:gd name="T39" fmla="*/ 317 h 322"/>
                    <a:gd name="T40" fmla="*/ 318 w 641"/>
                    <a:gd name="T41" fmla="*/ 306 h 322"/>
                    <a:gd name="T42" fmla="*/ 282 w 641"/>
                    <a:gd name="T43" fmla="*/ 293 h 322"/>
                    <a:gd name="T44" fmla="*/ 247 w 641"/>
                    <a:gd name="T45" fmla="*/ 276 h 322"/>
                    <a:gd name="T46" fmla="*/ 213 w 641"/>
                    <a:gd name="T47" fmla="*/ 258 h 322"/>
                    <a:gd name="T48" fmla="*/ 182 w 641"/>
                    <a:gd name="T49" fmla="*/ 237 h 322"/>
                    <a:gd name="T50" fmla="*/ 150 w 641"/>
                    <a:gd name="T51" fmla="*/ 214 h 322"/>
                    <a:gd name="T52" fmla="*/ 121 w 641"/>
                    <a:gd name="T53" fmla="*/ 192 h 322"/>
                    <a:gd name="T54" fmla="*/ 95 w 641"/>
                    <a:gd name="T55" fmla="*/ 171 h 322"/>
                    <a:gd name="T56" fmla="*/ 72 w 641"/>
                    <a:gd name="T57" fmla="*/ 149 h 322"/>
                    <a:gd name="T58" fmla="*/ 51 w 641"/>
                    <a:gd name="T59" fmla="*/ 129 h 322"/>
                    <a:gd name="T60" fmla="*/ 32 w 641"/>
                    <a:gd name="T61" fmla="*/ 112 h 322"/>
                    <a:gd name="T62" fmla="*/ 18 w 641"/>
                    <a:gd name="T63" fmla="*/ 97 h 322"/>
                    <a:gd name="T64" fmla="*/ 8 w 641"/>
                    <a:gd name="T65" fmla="*/ 86 h 322"/>
                    <a:gd name="T66" fmla="*/ 1 w 641"/>
                    <a:gd name="T67" fmla="*/ 78 h 322"/>
                    <a:gd name="T68" fmla="*/ 0 w 641"/>
                    <a:gd name="T69" fmla="*/ 76 h 322"/>
                    <a:gd name="T70" fmla="*/ 2 w 641"/>
                    <a:gd name="T71" fmla="*/ 78 h 322"/>
                    <a:gd name="T72" fmla="*/ 9 w 641"/>
                    <a:gd name="T73" fmla="*/ 84 h 322"/>
                    <a:gd name="T74" fmla="*/ 21 w 641"/>
                    <a:gd name="T75" fmla="*/ 90 h 322"/>
                    <a:gd name="T76" fmla="*/ 38 w 641"/>
                    <a:gd name="T77" fmla="*/ 101 h 322"/>
                    <a:gd name="T78" fmla="*/ 57 w 641"/>
                    <a:gd name="T79" fmla="*/ 111 h 322"/>
                    <a:gd name="T80" fmla="*/ 81 w 641"/>
                    <a:gd name="T81" fmla="*/ 123 h 322"/>
                    <a:gd name="T82" fmla="*/ 107 w 641"/>
                    <a:gd name="T83" fmla="*/ 135 h 322"/>
                    <a:gd name="T84" fmla="*/ 137 w 641"/>
                    <a:gd name="T85" fmla="*/ 145 h 322"/>
                    <a:gd name="T86" fmla="*/ 169 w 641"/>
                    <a:gd name="T87" fmla="*/ 154 h 322"/>
                    <a:gd name="T88" fmla="*/ 204 w 641"/>
                    <a:gd name="T89" fmla="*/ 161 h 322"/>
                    <a:gd name="T90" fmla="*/ 241 w 641"/>
                    <a:gd name="T91" fmla="*/ 166 h 322"/>
                    <a:gd name="T92" fmla="*/ 279 w 641"/>
                    <a:gd name="T93" fmla="*/ 166 h 322"/>
                    <a:gd name="T94" fmla="*/ 318 w 641"/>
                    <a:gd name="T95" fmla="*/ 163 h 322"/>
                    <a:gd name="T96" fmla="*/ 358 w 641"/>
                    <a:gd name="T97" fmla="*/ 156 h 322"/>
                    <a:gd name="T98" fmla="*/ 390 w 641"/>
                    <a:gd name="T99" fmla="*/ 146 h 322"/>
                    <a:gd name="T100" fmla="*/ 420 w 641"/>
                    <a:gd name="T101" fmla="*/ 135 h 322"/>
                    <a:gd name="T102" fmla="*/ 451 w 641"/>
                    <a:gd name="T103" fmla="*/ 120 h 322"/>
                    <a:gd name="T104" fmla="*/ 480 w 641"/>
                    <a:gd name="T105" fmla="*/ 105 h 322"/>
                    <a:gd name="T106" fmla="*/ 509 w 641"/>
                    <a:gd name="T107" fmla="*/ 89 h 322"/>
                    <a:gd name="T108" fmla="*/ 535 w 641"/>
                    <a:gd name="T109" fmla="*/ 73 h 322"/>
                    <a:gd name="T110" fmla="*/ 559 w 641"/>
                    <a:gd name="T111" fmla="*/ 56 h 322"/>
                    <a:gd name="T112" fmla="*/ 581 w 641"/>
                    <a:gd name="T113" fmla="*/ 42 h 322"/>
                    <a:gd name="T114" fmla="*/ 599 w 641"/>
                    <a:gd name="T115" fmla="*/ 29 h 322"/>
                    <a:gd name="T116" fmla="*/ 615 w 641"/>
                    <a:gd name="T117" fmla="*/ 17 h 322"/>
                    <a:gd name="T118" fmla="*/ 627 w 641"/>
                    <a:gd name="T119" fmla="*/ 8 h 322"/>
                    <a:gd name="T120" fmla="*/ 633 w 641"/>
                    <a:gd name="T121" fmla="*/ 2 h 322"/>
                    <a:gd name="T122" fmla="*/ 636 w 641"/>
                    <a:gd name="T123"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1" h="322">
                      <a:moveTo>
                        <a:pt x="636" y="0"/>
                      </a:moveTo>
                      <a:lnTo>
                        <a:pt x="636" y="2"/>
                      </a:lnTo>
                      <a:lnTo>
                        <a:pt x="637" y="12"/>
                      </a:lnTo>
                      <a:lnTo>
                        <a:pt x="639" y="25"/>
                      </a:lnTo>
                      <a:lnTo>
                        <a:pt x="640" y="42"/>
                      </a:lnTo>
                      <a:lnTo>
                        <a:pt x="641" y="63"/>
                      </a:lnTo>
                      <a:lnTo>
                        <a:pt x="640" y="85"/>
                      </a:lnTo>
                      <a:lnTo>
                        <a:pt x="637" y="111"/>
                      </a:lnTo>
                      <a:lnTo>
                        <a:pt x="633" y="137"/>
                      </a:lnTo>
                      <a:lnTo>
                        <a:pt x="625" y="165"/>
                      </a:lnTo>
                      <a:lnTo>
                        <a:pt x="615" y="192"/>
                      </a:lnTo>
                      <a:lnTo>
                        <a:pt x="601" y="220"/>
                      </a:lnTo>
                      <a:lnTo>
                        <a:pt x="582" y="245"/>
                      </a:lnTo>
                      <a:lnTo>
                        <a:pt x="560" y="268"/>
                      </a:lnTo>
                      <a:lnTo>
                        <a:pt x="531" y="289"/>
                      </a:lnTo>
                      <a:lnTo>
                        <a:pt x="498" y="306"/>
                      </a:lnTo>
                      <a:lnTo>
                        <a:pt x="463" y="317"/>
                      </a:lnTo>
                      <a:lnTo>
                        <a:pt x="426" y="322"/>
                      </a:lnTo>
                      <a:lnTo>
                        <a:pt x="390" y="322"/>
                      </a:lnTo>
                      <a:lnTo>
                        <a:pt x="354" y="317"/>
                      </a:lnTo>
                      <a:lnTo>
                        <a:pt x="318" y="306"/>
                      </a:lnTo>
                      <a:lnTo>
                        <a:pt x="282" y="293"/>
                      </a:lnTo>
                      <a:lnTo>
                        <a:pt x="247" y="276"/>
                      </a:lnTo>
                      <a:lnTo>
                        <a:pt x="213" y="258"/>
                      </a:lnTo>
                      <a:lnTo>
                        <a:pt x="182" y="237"/>
                      </a:lnTo>
                      <a:lnTo>
                        <a:pt x="150" y="214"/>
                      </a:lnTo>
                      <a:lnTo>
                        <a:pt x="121" y="192"/>
                      </a:lnTo>
                      <a:lnTo>
                        <a:pt x="95" y="171"/>
                      </a:lnTo>
                      <a:lnTo>
                        <a:pt x="72" y="149"/>
                      </a:lnTo>
                      <a:lnTo>
                        <a:pt x="51" y="129"/>
                      </a:lnTo>
                      <a:lnTo>
                        <a:pt x="32" y="112"/>
                      </a:lnTo>
                      <a:lnTo>
                        <a:pt x="18" y="97"/>
                      </a:lnTo>
                      <a:lnTo>
                        <a:pt x="8" y="86"/>
                      </a:lnTo>
                      <a:lnTo>
                        <a:pt x="1" y="78"/>
                      </a:lnTo>
                      <a:lnTo>
                        <a:pt x="0" y="76"/>
                      </a:lnTo>
                      <a:lnTo>
                        <a:pt x="2" y="78"/>
                      </a:lnTo>
                      <a:lnTo>
                        <a:pt x="9" y="84"/>
                      </a:lnTo>
                      <a:lnTo>
                        <a:pt x="21" y="90"/>
                      </a:lnTo>
                      <a:lnTo>
                        <a:pt x="38" y="101"/>
                      </a:lnTo>
                      <a:lnTo>
                        <a:pt x="57" y="111"/>
                      </a:lnTo>
                      <a:lnTo>
                        <a:pt x="81" y="123"/>
                      </a:lnTo>
                      <a:lnTo>
                        <a:pt x="107" y="135"/>
                      </a:lnTo>
                      <a:lnTo>
                        <a:pt x="137" y="145"/>
                      </a:lnTo>
                      <a:lnTo>
                        <a:pt x="169" y="154"/>
                      </a:lnTo>
                      <a:lnTo>
                        <a:pt x="204" y="161"/>
                      </a:lnTo>
                      <a:lnTo>
                        <a:pt x="241" y="166"/>
                      </a:lnTo>
                      <a:lnTo>
                        <a:pt x="279" y="166"/>
                      </a:lnTo>
                      <a:lnTo>
                        <a:pt x="318" y="163"/>
                      </a:lnTo>
                      <a:lnTo>
                        <a:pt x="358" y="156"/>
                      </a:lnTo>
                      <a:lnTo>
                        <a:pt x="390" y="146"/>
                      </a:lnTo>
                      <a:lnTo>
                        <a:pt x="420" y="135"/>
                      </a:lnTo>
                      <a:lnTo>
                        <a:pt x="451" y="120"/>
                      </a:lnTo>
                      <a:lnTo>
                        <a:pt x="480" y="105"/>
                      </a:lnTo>
                      <a:lnTo>
                        <a:pt x="509" y="89"/>
                      </a:lnTo>
                      <a:lnTo>
                        <a:pt x="535" y="73"/>
                      </a:lnTo>
                      <a:lnTo>
                        <a:pt x="559" y="56"/>
                      </a:lnTo>
                      <a:lnTo>
                        <a:pt x="581" y="42"/>
                      </a:lnTo>
                      <a:lnTo>
                        <a:pt x="599" y="29"/>
                      </a:lnTo>
                      <a:lnTo>
                        <a:pt x="615" y="17"/>
                      </a:lnTo>
                      <a:lnTo>
                        <a:pt x="627" y="8"/>
                      </a:lnTo>
                      <a:lnTo>
                        <a:pt x="633" y="2"/>
                      </a:lnTo>
                      <a:lnTo>
                        <a:pt x="636" y="0"/>
                      </a:lnTo>
                      <a:close/>
                    </a:path>
                  </a:pathLst>
                </a:custGeom>
                <a:grpFill/>
                <a:ln w="19050">
                  <a:solidFill>
                    <a:schemeClr val="tx1"/>
                  </a:solidFill>
                  <a:prstDash val="solid"/>
                  <a:round/>
                  <a:headEnd/>
                  <a:tailEnd/>
                </a:ln>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8" name="Freeform 639">
                  <a:extLst>
                    <a:ext uri="{FF2B5EF4-FFF2-40B4-BE49-F238E27FC236}">
                      <a16:creationId xmlns:a16="http://schemas.microsoft.com/office/drawing/2014/main" id="{9646E131-4D57-B482-3F95-623C6E0F1905}"/>
                    </a:ext>
                  </a:extLst>
                </p:cNvPr>
                <p:cNvSpPr>
                  <a:spLocks/>
                </p:cNvSpPr>
                <p:nvPr/>
              </p:nvSpPr>
              <p:spPr bwMode="auto">
                <a:xfrm>
                  <a:off x="7616825" y="1135063"/>
                  <a:ext cx="619125" cy="987425"/>
                </a:xfrm>
                <a:custGeom>
                  <a:avLst/>
                  <a:gdLst>
                    <a:gd name="T0" fmla="*/ 122 w 390"/>
                    <a:gd name="T1" fmla="*/ 0 h 622"/>
                    <a:gd name="T2" fmla="*/ 121 w 390"/>
                    <a:gd name="T3" fmla="*/ 2 h 622"/>
                    <a:gd name="T4" fmla="*/ 118 w 390"/>
                    <a:gd name="T5" fmla="*/ 13 h 622"/>
                    <a:gd name="T6" fmla="*/ 113 w 390"/>
                    <a:gd name="T7" fmla="*/ 29 h 622"/>
                    <a:gd name="T8" fmla="*/ 109 w 390"/>
                    <a:gd name="T9" fmla="*/ 50 h 622"/>
                    <a:gd name="T10" fmla="*/ 105 w 390"/>
                    <a:gd name="T11" fmla="*/ 74 h 622"/>
                    <a:gd name="T12" fmla="*/ 101 w 390"/>
                    <a:gd name="T13" fmla="*/ 104 h 622"/>
                    <a:gd name="T14" fmla="*/ 98 w 390"/>
                    <a:gd name="T15" fmla="*/ 137 h 622"/>
                    <a:gd name="T16" fmla="*/ 100 w 390"/>
                    <a:gd name="T17" fmla="*/ 173 h 622"/>
                    <a:gd name="T18" fmla="*/ 102 w 390"/>
                    <a:gd name="T19" fmla="*/ 209 h 622"/>
                    <a:gd name="T20" fmla="*/ 109 w 390"/>
                    <a:gd name="T21" fmla="*/ 248 h 622"/>
                    <a:gd name="T22" fmla="*/ 119 w 390"/>
                    <a:gd name="T23" fmla="*/ 288 h 622"/>
                    <a:gd name="T24" fmla="*/ 135 w 390"/>
                    <a:gd name="T25" fmla="*/ 327 h 622"/>
                    <a:gd name="T26" fmla="*/ 157 w 390"/>
                    <a:gd name="T27" fmla="*/ 365 h 622"/>
                    <a:gd name="T28" fmla="*/ 176 w 390"/>
                    <a:gd name="T29" fmla="*/ 392 h 622"/>
                    <a:gd name="T30" fmla="*/ 197 w 390"/>
                    <a:gd name="T31" fmla="*/ 417 h 622"/>
                    <a:gd name="T32" fmla="*/ 219 w 390"/>
                    <a:gd name="T33" fmla="*/ 442 h 622"/>
                    <a:gd name="T34" fmla="*/ 242 w 390"/>
                    <a:gd name="T35" fmla="*/ 466 h 622"/>
                    <a:gd name="T36" fmla="*/ 266 w 390"/>
                    <a:gd name="T37" fmla="*/ 488 h 622"/>
                    <a:gd name="T38" fmla="*/ 291 w 390"/>
                    <a:gd name="T39" fmla="*/ 508 h 622"/>
                    <a:gd name="T40" fmla="*/ 313 w 390"/>
                    <a:gd name="T41" fmla="*/ 526 h 622"/>
                    <a:gd name="T42" fmla="*/ 334 w 390"/>
                    <a:gd name="T43" fmla="*/ 542 h 622"/>
                    <a:gd name="T44" fmla="*/ 352 w 390"/>
                    <a:gd name="T45" fmla="*/ 555 h 622"/>
                    <a:gd name="T46" fmla="*/ 368 w 390"/>
                    <a:gd name="T47" fmla="*/ 567 h 622"/>
                    <a:gd name="T48" fmla="*/ 380 w 390"/>
                    <a:gd name="T49" fmla="*/ 574 h 622"/>
                    <a:gd name="T50" fmla="*/ 388 w 390"/>
                    <a:gd name="T51" fmla="*/ 580 h 622"/>
                    <a:gd name="T52" fmla="*/ 390 w 390"/>
                    <a:gd name="T53" fmla="*/ 581 h 622"/>
                    <a:gd name="T54" fmla="*/ 388 w 390"/>
                    <a:gd name="T55" fmla="*/ 582 h 622"/>
                    <a:gd name="T56" fmla="*/ 379 w 390"/>
                    <a:gd name="T57" fmla="*/ 588 h 622"/>
                    <a:gd name="T58" fmla="*/ 365 w 390"/>
                    <a:gd name="T59" fmla="*/ 593 h 622"/>
                    <a:gd name="T60" fmla="*/ 347 w 390"/>
                    <a:gd name="T61" fmla="*/ 601 h 622"/>
                    <a:gd name="T62" fmla="*/ 325 w 390"/>
                    <a:gd name="T63" fmla="*/ 607 h 622"/>
                    <a:gd name="T64" fmla="*/ 300 w 390"/>
                    <a:gd name="T65" fmla="*/ 614 h 622"/>
                    <a:gd name="T66" fmla="*/ 273 w 390"/>
                    <a:gd name="T67" fmla="*/ 619 h 622"/>
                    <a:gd name="T68" fmla="*/ 242 w 390"/>
                    <a:gd name="T69" fmla="*/ 622 h 622"/>
                    <a:gd name="T70" fmla="*/ 212 w 390"/>
                    <a:gd name="T71" fmla="*/ 622 h 622"/>
                    <a:gd name="T72" fmla="*/ 180 w 390"/>
                    <a:gd name="T73" fmla="*/ 618 h 622"/>
                    <a:gd name="T74" fmla="*/ 148 w 390"/>
                    <a:gd name="T75" fmla="*/ 608 h 622"/>
                    <a:gd name="T76" fmla="*/ 117 w 390"/>
                    <a:gd name="T77" fmla="*/ 594 h 622"/>
                    <a:gd name="T78" fmla="*/ 87 w 390"/>
                    <a:gd name="T79" fmla="*/ 573 h 622"/>
                    <a:gd name="T80" fmla="*/ 58 w 390"/>
                    <a:gd name="T81" fmla="*/ 546 h 622"/>
                    <a:gd name="T82" fmla="*/ 36 w 390"/>
                    <a:gd name="T83" fmla="*/ 516 h 622"/>
                    <a:gd name="T84" fmla="*/ 20 w 390"/>
                    <a:gd name="T85" fmla="*/ 482 h 622"/>
                    <a:gd name="T86" fmla="*/ 8 w 390"/>
                    <a:gd name="T87" fmla="*/ 447 h 622"/>
                    <a:gd name="T88" fmla="*/ 3 w 390"/>
                    <a:gd name="T89" fmla="*/ 411 h 622"/>
                    <a:gd name="T90" fmla="*/ 0 w 390"/>
                    <a:gd name="T91" fmla="*/ 373 h 622"/>
                    <a:gd name="T92" fmla="*/ 3 w 390"/>
                    <a:gd name="T93" fmla="*/ 335 h 622"/>
                    <a:gd name="T94" fmla="*/ 8 w 390"/>
                    <a:gd name="T95" fmla="*/ 297 h 622"/>
                    <a:gd name="T96" fmla="*/ 15 w 390"/>
                    <a:gd name="T97" fmla="*/ 259 h 622"/>
                    <a:gd name="T98" fmla="*/ 25 w 390"/>
                    <a:gd name="T99" fmla="*/ 222 h 622"/>
                    <a:gd name="T100" fmla="*/ 36 w 390"/>
                    <a:gd name="T101" fmla="*/ 186 h 622"/>
                    <a:gd name="T102" fmla="*/ 49 w 390"/>
                    <a:gd name="T103" fmla="*/ 152 h 622"/>
                    <a:gd name="T104" fmla="*/ 62 w 390"/>
                    <a:gd name="T105" fmla="*/ 120 h 622"/>
                    <a:gd name="T106" fmla="*/ 74 w 390"/>
                    <a:gd name="T107" fmla="*/ 91 h 622"/>
                    <a:gd name="T108" fmla="*/ 87 w 390"/>
                    <a:gd name="T109" fmla="*/ 65 h 622"/>
                    <a:gd name="T110" fmla="*/ 97 w 390"/>
                    <a:gd name="T111" fmla="*/ 43 h 622"/>
                    <a:gd name="T112" fmla="*/ 108 w 390"/>
                    <a:gd name="T113" fmla="*/ 25 h 622"/>
                    <a:gd name="T114" fmla="*/ 115 w 390"/>
                    <a:gd name="T115" fmla="*/ 10 h 622"/>
                    <a:gd name="T116" fmla="*/ 119 w 390"/>
                    <a:gd name="T117" fmla="*/ 2 h 622"/>
                    <a:gd name="T118" fmla="*/ 122 w 390"/>
                    <a:gd name="T119" fmla="*/ 0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0" h="622">
                      <a:moveTo>
                        <a:pt x="122" y="0"/>
                      </a:moveTo>
                      <a:lnTo>
                        <a:pt x="121" y="2"/>
                      </a:lnTo>
                      <a:lnTo>
                        <a:pt x="118" y="13"/>
                      </a:lnTo>
                      <a:lnTo>
                        <a:pt x="113" y="29"/>
                      </a:lnTo>
                      <a:lnTo>
                        <a:pt x="109" y="50"/>
                      </a:lnTo>
                      <a:lnTo>
                        <a:pt x="105" y="74"/>
                      </a:lnTo>
                      <a:lnTo>
                        <a:pt x="101" y="104"/>
                      </a:lnTo>
                      <a:lnTo>
                        <a:pt x="98" y="137"/>
                      </a:lnTo>
                      <a:lnTo>
                        <a:pt x="100" y="173"/>
                      </a:lnTo>
                      <a:lnTo>
                        <a:pt x="102" y="209"/>
                      </a:lnTo>
                      <a:lnTo>
                        <a:pt x="109" y="248"/>
                      </a:lnTo>
                      <a:lnTo>
                        <a:pt x="119" y="288"/>
                      </a:lnTo>
                      <a:lnTo>
                        <a:pt x="135" y="327"/>
                      </a:lnTo>
                      <a:lnTo>
                        <a:pt x="157" y="365"/>
                      </a:lnTo>
                      <a:lnTo>
                        <a:pt x="176" y="392"/>
                      </a:lnTo>
                      <a:lnTo>
                        <a:pt x="197" y="417"/>
                      </a:lnTo>
                      <a:lnTo>
                        <a:pt x="219" y="442"/>
                      </a:lnTo>
                      <a:lnTo>
                        <a:pt x="242" y="466"/>
                      </a:lnTo>
                      <a:lnTo>
                        <a:pt x="266" y="488"/>
                      </a:lnTo>
                      <a:lnTo>
                        <a:pt x="291" y="508"/>
                      </a:lnTo>
                      <a:lnTo>
                        <a:pt x="313" y="526"/>
                      </a:lnTo>
                      <a:lnTo>
                        <a:pt x="334" y="542"/>
                      </a:lnTo>
                      <a:lnTo>
                        <a:pt x="352" y="555"/>
                      </a:lnTo>
                      <a:lnTo>
                        <a:pt x="368" y="567"/>
                      </a:lnTo>
                      <a:lnTo>
                        <a:pt x="380" y="574"/>
                      </a:lnTo>
                      <a:lnTo>
                        <a:pt x="388" y="580"/>
                      </a:lnTo>
                      <a:lnTo>
                        <a:pt x="390" y="581"/>
                      </a:lnTo>
                      <a:lnTo>
                        <a:pt x="388" y="582"/>
                      </a:lnTo>
                      <a:lnTo>
                        <a:pt x="379" y="588"/>
                      </a:lnTo>
                      <a:lnTo>
                        <a:pt x="365" y="593"/>
                      </a:lnTo>
                      <a:lnTo>
                        <a:pt x="347" y="601"/>
                      </a:lnTo>
                      <a:lnTo>
                        <a:pt x="325" y="607"/>
                      </a:lnTo>
                      <a:lnTo>
                        <a:pt x="300" y="614"/>
                      </a:lnTo>
                      <a:lnTo>
                        <a:pt x="273" y="619"/>
                      </a:lnTo>
                      <a:lnTo>
                        <a:pt x="242" y="622"/>
                      </a:lnTo>
                      <a:lnTo>
                        <a:pt x="212" y="622"/>
                      </a:lnTo>
                      <a:lnTo>
                        <a:pt x="180" y="618"/>
                      </a:lnTo>
                      <a:lnTo>
                        <a:pt x="148" y="608"/>
                      </a:lnTo>
                      <a:lnTo>
                        <a:pt x="117" y="594"/>
                      </a:lnTo>
                      <a:lnTo>
                        <a:pt x="87" y="573"/>
                      </a:lnTo>
                      <a:lnTo>
                        <a:pt x="58" y="546"/>
                      </a:lnTo>
                      <a:lnTo>
                        <a:pt x="36" y="516"/>
                      </a:lnTo>
                      <a:lnTo>
                        <a:pt x="20" y="482"/>
                      </a:lnTo>
                      <a:lnTo>
                        <a:pt x="8" y="447"/>
                      </a:lnTo>
                      <a:lnTo>
                        <a:pt x="3" y="411"/>
                      </a:lnTo>
                      <a:lnTo>
                        <a:pt x="0" y="373"/>
                      </a:lnTo>
                      <a:lnTo>
                        <a:pt x="3" y="335"/>
                      </a:lnTo>
                      <a:lnTo>
                        <a:pt x="8" y="297"/>
                      </a:lnTo>
                      <a:lnTo>
                        <a:pt x="15" y="259"/>
                      </a:lnTo>
                      <a:lnTo>
                        <a:pt x="25" y="222"/>
                      </a:lnTo>
                      <a:lnTo>
                        <a:pt x="36" y="186"/>
                      </a:lnTo>
                      <a:lnTo>
                        <a:pt x="49" y="152"/>
                      </a:lnTo>
                      <a:lnTo>
                        <a:pt x="62" y="120"/>
                      </a:lnTo>
                      <a:lnTo>
                        <a:pt x="74" y="91"/>
                      </a:lnTo>
                      <a:lnTo>
                        <a:pt x="87" y="65"/>
                      </a:lnTo>
                      <a:lnTo>
                        <a:pt x="97" y="43"/>
                      </a:lnTo>
                      <a:lnTo>
                        <a:pt x="108" y="25"/>
                      </a:lnTo>
                      <a:lnTo>
                        <a:pt x="115" y="10"/>
                      </a:lnTo>
                      <a:lnTo>
                        <a:pt x="119" y="2"/>
                      </a:lnTo>
                      <a:lnTo>
                        <a:pt x="122" y="0"/>
                      </a:lnTo>
                      <a:close/>
                    </a:path>
                  </a:pathLst>
                </a:custGeom>
                <a:grpFill/>
                <a:ln w="19050">
                  <a:solidFill>
                    <a:schemeClr val="tx1"/>
                  </a:solidFill>
                  <a:prstDash val="solid"/>
                  <a:round/>
                  <a:headEnd/>
                  <a:tailEnd/>
                </a:ln>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grpSp>
          <p:grpSp>
            <p:nvGrpSpPr>
              <p:cNvPr id="9" name="Group 7">
                <a:extLst>
                  <a:ext uri="{FF2B5EF4-FFF2-40B4-BE49-F238E27FC236}">
                    <a16:creationId xmlns:a16="http://schemas.microsoft.com/office/drawing/2014/main" id="{A93755C1-0987-0493-BB2D-E171E7414090}"/>
                  </a:ext>
                </a:extLst>
              </p:cNvPr>
              <p:cNvGrpSpPr/>
              <p:nvPr/>
            </p:nvGrpSpPr>
            <p:grpSpPr>
              <a:xfrm>
                <a:off x="4431822" y="1786847"/>
                <a:ext cx="3328356" cy="3284307"/>
                <a:chOff x="5507832" y="472282"/>
                <a:chExt cx="1662686" cy="1640681"/>
              </a:xfrm>
            </p:grpSpPr>
            <p:sp>
              <p:nvSpPr>
                <p:cNvPr id="10" name="Freeform 635">
                  <a:extLst>
                    <a:ext uri="{FF2B5EF4-FFF2-40B4-BE49-F238E27FC236}">
                      <a16:creationId xmlns:a16="http://schemas.microsoft.com/office/drawing/2014/main" id="{1A782167-469A-3E69-C3B7-07259D6B63CB}"/>
                    </a:ext>
                  </a:extLst>
                </p:cNvPr>
                <p:cNvSpPr>
                  <a:spLocks/>
                </p:cNvSpPr>
                <p:nvPr/>
              </p:nvSpPr>
              <p:spPr bwMode="auto">
                <a:xfrm>
                  <a:off x="5507832" y="795338"/>
                  <a:ext cx="906463" cy="728663"/>
                </a:xfrm>
                <a:custGeom>
                  <a:avLst/>
                  <a:gdLst>
                    <a:gd name="T0" fmla="*/ 367 w 571"/>
                    <a:gd name="T1" fmla="*/ 0 h 459"/>
                    <a:gd name="T2" fmla="*/ 404 w 571"/>
                    <a:gd name="T3" fmla="*/ 1 h 459"/>
                    <a:gd name="T4" fmla="*/ 438 w 571"/>
                    <a:gd name="T5" fmla="*/ 4 h 459"/>
                    <a:gd name="T6" fmla="*/ 470 w 571"/>
                    <a:gd name="T7" fmla="*/ 6 h 459"/>
                    <a:gd name="T8" fmla="*/ 498 w 571"/>
                    <a:gd name="T9" fmla="*/ 10 h 459"/>
                    <a:gd name="T10" fmla="*/ 523 w 571"/>
                    <a:gd name="T11" fmla="*/ 14 h 459"/>
                    <a:gd name="T12" fmla="*/ 544 w 571"/>
                    <a:gd name="T13" fmla="*/ 18 h 459"/>
                    <a:gd name="T14" fmla="*/ 558 w 571"/>
                    <a:gd name="T15" fmla="*/ 21 h 459"/>
                    <a:gd name="T16" fmla="*/ 569 w 571"/>
                    <a:gd name="T17" fmla="*/ 22 h 459"/>
                    <a:gd name="T18" fmla="*/ 571 w 571"/>
                    <a:gd name="T19" fmla="*/ 23 h 459"/>
                    <a:gd name="T20" fmla="*/ 567 w 571"/>
                    <a:gd name="T21" fmla="*/ 23 h 459"/>
                    <a:gd name="T22" fmla="*/ 555 w 571"/>
                    <a:gd name="T23" fmla="*/ 23 h 459"/>
                    <a:gd name="T24" fmla="*/ 536 w 571"/>
                    <a:gd name="T25" fmla="*/ 24 h 459"/>
                    <a:gd name="T26" fmla="*/ 512 w 571"/>
                    <a:gd name="T27" fmla="*/ 27 h 459"/>
                    <a:gd name="T28" fmla="*/ 482 w 571"/>
                    <a:gd name="T29" fmla="*/ 32 h 459"/>
                    <a:gd name="T30" fmla="*/ 449 w 571"/>
                    <a:gd name="T31" fmla="*/ 40 h 459"/>
                    <a:gd name="T32" fmla="*/ 414 w 571"/>
                    <a:gd name="T33" fmla="*/ 51 h 459"/>
                    <a:gd name="T34" fmla="*/ 377 w 571"/>
                    <a:gd name="T35" fmla="*/ 64 h 459"/>
                    <a:gd name="T36" fmla="*/ 339 w 571"/>
                    <a:gd name="T37" fmla="*/ 83 h 459"/>
                    <a:gd name="T38" fmla="*/ 303 w 571"/>
                    <a:gd name="T39" fmla="*/ 107 h 459"/>
                    <a:gd name="T40" fmla="*/ 267 w 571"/>
                    <a:gd name="T41" fmla="*/ 136 h 459"/>
                    <a:gd name="T42" fmla="*/ 235 w 571"/>
                    <a:gd name="T43" fmla="*/ 170 h 459"/>
                    <a:gd name="T44" fmla="*/ 212 w 571"/>
                    <a:gd name="T45" fmla="*/ 199 h 459"/>
                    <a:gd name="T46" fmla="*/ 194 w 571"/>
                    <a:gd name="T47" fmla="*/ 229 h 459"/>
                    <a:gd name="T48" fmla="*/ 176 w 571"/>
                    <a:gd name="T49" fmla="*/ 260 h 459"/>
                    <a:gd name="T50" fmla="*/ 160 w 571"/>
                    <a:gd name="T51" fmla="*/ 293 h 459"/>
                    <a:gd name="T52" fmla="*/ 147 w 571"/>
                    <a:gd name="T53" fmla="*/ 324 h 459"/>
                    <a:gd name="T54" fmla="*/ 135 w 571"/>
                    <a:gd name="T55" fmla="*/ 354 h 459"/>
                    <a:gd name="T56" fmla="*/ 125 w 571"/>
                    <a:gd name="T57" fmla="*/ 383 h 459"/>
                    <a:gd name="T58" fmla="*/ 116 w 571"/>
                    <a:gd name="T59" fmla="*/ 408 h 459"/>
                    <a:gd name="T60" fmla="*/ 110 w 571"/>
                    <a:gd name="T61" fmla="*/ 429 h 459"/>
                    <a:gd name="T62" fmla="*/ 105 w 571"/>
                    <a:gd name="T63" fmla="*/ 445 h 459"/>
                    <a:gd name="T64" fmla="*/ 102 w 571"/>
                    <a:gd name="T65" fmla="*/ 455 h 459"/>
                    <a:gd name="T66" fmla="*/ 101 w 571"/>
                    <a:gd name="T67" fmla="*/ 459 h 459"/>
                    <a:gd name="T68" fmla="*/ 99 w 571"/>
                    <a:gd name="T69" fmla="*/ 456 h 459"/>
                    <a:gd name="T70" fmla="*/ 92 w 571"/>
                    <a:gd name="T71" fmla="*/ 450 h 459"/>
                    <a:gd name="T72" fmla="*/ 82 w 571"/>
                    <a:gd name="T73" fmla="*/ 438 h 459"/>
                    <a:gd name="T74" fmla="*/ 70 w 571"/>
                    <a:gd name="T75" fmla="*/ 424 h 459"/>
                    <a:gd name="T76" fmla="*/ 57 w 571"/>
                    <a:gd name="T77" fmla="*/ 405 h 459"/>
                    <a:gd name="T78" fmla="*/ 42 w 571"/>
                    <a:gd name="T79" fmla="*/ 383 h 459"/>
                    <a:gd name="T80" fmla="*/ 29 w 571"/>
                    <a:gd name="T81" fmla="*/ 358 h 459"/>
                    <a:gd name="T82" fmla="*/ 16 w 571"/>
                    <a:gd name="T83" fmla="*/ 331 h 459"/>
                    <a:gd name="T84" fmla="*/ 7 w 571"/>
                    <a:gd name="T85" fmla="*/ 301 h 459"/>
                    <a:gd name="T86" fmla="*/ 2 w 571"/>
                    <a:gd name="T87" fmla="*/ 269 h 459"/>
                    <a:gd name="T88" fmla="*/ 0 w 571"/>
                    <a:gd name="T89" fmla="*/ 237 h 459"/>
                    <a:gd name="T90" fmla="*/ 4 w 571"/>
                    <a:gd name="T91" fmla="*/ 203 h 459"/>
                    <a:gd name="T92" fmla="*/ 15 w 571"/>
                    <a:gd name="T93" fmla="*/ 167 h 459"/>
                    <a:gd name="T94" fmla="*/ 33 w 571"/>
                    <a:gd name="T95" fmla="*/ 131 h 459"/>
                    <a:gd name="T96" fmla="*/ 54 w 571"/>
                    <a:gd name="T97" fmla="*/ 100 h 459"/>
                    <a:gd name="T98" fmla="*/ 80 w 571"/>
                    <a:gd name="T99" fmla="*/ 76 h 459"/>
                    <a:gd name="T100" fmla="*/ 110 w 571"/>
                    <a:gd name="T101" fmla="*/ 55 h 459"/>
                    <a:gd name="T102" fmla="*/ 143 w 571"/>
                    <a:gd name="T103" fmla="*/ 38 h 459"/>
                    <a:gd name="T104" fmla="*/ 178 w 571"/>
                    <a:gd name="T105" fmla="*/ 24 h 459"/>
                    <a:gd name="T106" fmla="*/ 215 w 571"/>
                    <a:gd name="T107" fmla="*/ 14 h 459"/>
                    <a:gd name="T108" fmla="*/ 253 w 571"/>
                    <a:gd name="T109" fmla="*/ 6 h 459"/>
                    <a:gd name="T110" fmla="*/ 291 w 571"/>
                    <a:gd name="T111" fmla="*/ 2 h 459"/>
                    <a:gd name="T112" fmla="*/ 330 w 571"/>
                    <a:gd name="T113" fmla="*/ 0 h 459"/>
                    <a:gd name="T114" fmla="*/ 367 w 571"/>
                    <a:gd name="T11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71" h="459">
                      <a:moveTo>
                        <a:pt x="367" y="0"/>
                      </a:moveTo>
                      <a:lnTo>
                        <a:pt x="404" y="1"/>
                      </a:lnTo>
                      <a:lnTo>
                        <a:pt x="438" y="4"/>
                      </a:lnTo>
                      <a:lnTo>
                        <a:pt x="470" y="6"/>
                      </a:lnTo>
                      <a:lnTo>
                        <a:pt x="498" y="10"/>
                      </a:lnTo>
                      <a:lnTo>
                        <a:pt x="523" y="14"/>
                      </a:lnTo>
                      <a:lnTo>
                        <a:pt x="544" y="18"/>
                      </a:lnTo>
                      <a:lnTo>
                        <a:pt x="558" y="21"/>
                      </a:lnTo>
                      <a:lnTo>
                        <a:pt x="569" y="22"/>
                      </a:lnTo>
                      <a:lnTo>
                        <a:pt x="571" y="23"/>
                      </a:lnTo>
                      <a:lnTo>
                        <a:pt x="567" y="23"/>
                      </a:lnTo>
                      <a:lnTo>
                        <a:pt x="555" y="23"/>
                      </a:lnTo>
                      <a:lnTo>
                        <a:pt x="536" y="24"/>
                      </a:lnTo>
                      <a:lnTo>
                        <a:pt x="512" y="27"/>
                      </a:lnTo>
                      <a:lnTo>
                        <a:pt x="482" y="32"/>
                      </a:lnTo>
                      <a:lnTo>
                        <a:pt x="449" y="40"/>
                      </a:lnTo>
                      <a:lnTo>
                        <a:pt x="414" y="51"/>
                      </a:lnTo>
                      <a:lnTo>
                        <a:pt x="377" y="64"/>
                      </a:lnTo>
                      <a:lnTo>
                        <a:pt x="339" y="83"/>
                      </a:lnTo>
                      <a:lnTo>
                        <a:pt x="303" y="107"/>
                      </a:lnTo>
                      <a:lnTo>
                        <a:pt x="267" y="136"/>
                      </a:lnTo>
                      <a:lnTo>
                        <a:pt x="235" y="170"/>
                      </a:lnTo>
                      <a:lnTo>
                        <a:pt x="212" y="199"/>
                      </a:lnTo>
                      <a:lnTo>
                        <a:pt x="194" y="229"/>
                      </a:lnTo>
                      <a:lnTo>
                        <a:pt x="176" y="260"/>
                      </a:lnTo>
                      <a:lnTo>
                        <a:pt x="160" y="293"/>
                      </a:lnTo>
                      <a:lnTo>
                        <a:pt x="147" y="324"/>
                      </a:lnTo>
                      <a:lnTo>
                        <a:pt x="135" y="354"/>
                      </a:lnTo>
                      <a:lnTo>
                        <a:pt x="125" y="383"/>
                      </a:lnTo>
                      <a:lnTo>
                        <a:pt x="116" y="408"/>
                      </a:lnTo>
                      <a:lnTo>
                        <a:pt x="110" y="429"/>
                      </a:lnTo>
                      <a:lnTo>
                        <a:pt x="105" y="445"/>
                      </a:lnTo>
                      <a:lnTo>
                        <a:pt x="102" y="455"/>
                      </a:lnTo>
                      <a:lnTo>
                        <a:pt x="101" y="459"/>
                      </a:lnTo>
                      <a:lnTo>
                        <a:pt x="99" y="456"/>
                      </a:lnTo>
                      <a:lnTo>
                        <a:pt x="92" y="450"/>
                      </a:lnTo>
                      <a:lnTo>
                        <a:pt x="82" y="438"/>
                      </a:lnTo>
                      <a:lnTo>
                        <a:pt x="70" y="424"/>
                      </a:lnTo>
                      <a:lnTo>
                        <a:pt x="57" y="405"/>
                      </a:lnTo>
                      <a:lnTo>
                        <a:pt x="42" y="383"/>
                      </a:lnTo>
                      <a:lnTo>
                        <a:pt x="29" y="358"/>
                      </a:lnTo>
                      <a:lnTo>
                        <a:pt x="16" y="331"/>
                      </a:lnTo>
                      <a:lnTo>
                        <a:pt x="7" y="301"/>
                      </a:lnTo>
                      <a:lnTo>
                        <a:pt x="2" y="269"/>
                      </a:lnTo>
                      <a:lnTo>
                        <a:pt x="0" y="237"/>
                      </a:lnTo>
                      <a:lnTo>
                        <a:pt x="4" y="203"/>
                      </a:lnTo>
                      <a:lnTo>
                        <a:pt x="15" y="167"/>
                      </a:lnTo>
                      <a:lnTo>
                        <a:pt x="33" y="131"/>
                      </a:lnTo>
                      <a:lnTo>
                        <a:pt x="54" y="100"/>
                      </a:lnTo>
                      <a:lnTo>
                        <a:pt x="80" y="76"/>
                      </a:lnTo>
                      <a:lnTo>
                        <a:pt x="110" y="55"/>
                      </a:lnTo>
                      <a:lnTo>
                        <a:pt x="143" y="38"/>
                      </a:lnTo>
                      <a:lnTo>
                        <a:pt x="178" y="24"/>
                      </a:lnTo>
                      <a:lnTo>
                        <a:pt x="215" y="14"/>
                      </a:lnTo>
                      <a:lnTo>
                        <a:pt x="253" y="6"/>
                      </a:lnTo>
                      <a:lnTo>
                        <a:pt x="291" y="2"/>
                      </a:lnTo>
                      <a:lnTo>
                        <a:pt x="330" y="0"/>
                      </a:lnTo>
                      <a:lnTo>
                        <a:pt x="367" y="0"/>
                      </a:lnTo>
                      <a:close/>
                    </a:path>
                  </a:pathLst>
                </a:custGeom>
                <a:solidFill>
                  <a:schemeClr val="accent2"/>
                </a:solidFill>
                <a:ln w="19050">
                  <a:solidFill>
                    <a:schemeClr val="tx1"/>
                  </a:solidFill>
                  <a:prstDash val="solid"/>
                  <a:round/>
                  <a:headEnd/>
                  <a:tailEnd/>
                </a:ln>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11" name="Freeform 636">
                  <a:extLst>
                    <a:ext uri="{FF2B5EF4-FFF2-40B4-BE49-F238E27FC236}">
                      <a16:creationId xmlns:a16="http://schemas.microsoft.com/office/drawing/2014/main" id="{1C81AD8A-2CFC-4673-9C31-FF38D7CFA02B}"/>
                    </a:ext>
                  </a:extLst>
                </p:cNvPr>
                <p:cNvSpPr>
                  <a:spLocks/>
                </p:cNvSpPr>
                <p:nvPr/>
              </p:nvSpPr>
              <p:spPr bwMode="auto">
                <a:xfrm>
                  <a:off x="5946776" y="472282"/>
                  <a:ext cx="889000" cy="769938"/>
                </a:xfrm>
                <a:custGeom>
                  <a:avLst/>
                  <a:gdLst>
                    <a:gd name="T0" fmla="*/ 254 w 560"/>
                    <a:gd name="T1" fmla="*/ 0 h 485"/>
                    <a:gd name="T2" fmla="*/ 290 w 560"/>
                    <a:gd name="T3" fmla="*/ 6 h 485"/>
                    <a:gd name="T4" fmla="*/ 326 w 560"/>
                    <a:gd name="T5" fmla="*/ 17 h 485"/>
                    <a:gd name="T6" fmla="*/ 358 w 560"/>
                    <a:gd name="T7" fmla="*/ 34 h 485"/>
                    <a:gd name="T8" fmla="*/ 387 w 560"/>
                    <a:gd name="T9" fmla="*/ 57 h 485"/>
                    <a:gd name="T10" fmla="*/ 413 w 560"/>
                    <a:gd name="T11" fmla="*/ 83 h 485"/>
                    <a:gd name="T12" fmla="*/ 437 w 560"/>
                    <a:gd name="T13" fmla="*/ 112 h 485"/>
                    <a:gd name="T14" fmla="*/ 458 w 560"/>
                    <a:gd name="T15" fmla="*/ 143 h 485"/>
                    <a:gd name="T16" fmla="*/ 478 w 560"/>
                    <a:gd name="T17" fmla="*/ 177 h 485"/>
                    <a:gd name="T18" fmla="*/ 493 w 560"/>
                    <a:gd name="T19" fmla="*/ 212 h 485"/>
                    <a:gd name="T20" fmla="*/ 508 w 560"/>
                    <a:gd name="T21" fmla="*/ 248 h 485"/>
                    <a:gd name="T22" fmla="*/ 519 w 560"/>
                    <a:gd name="T23" fmla="*/ 284 h 485"/>
                    <a:gd name="T24" fmla="*/ 529 w 560"/>
                    <a:gd name="T25" fmla="*/ 318 h 485"/>
                    <a:gd name="T26" fmla="*/ 538 w 560"/>
                    <a:gd name="T27" fmla="*/ 353 h 485"/>
                    <a:gd name="T28" fmla="*/ 544 w 560"/>
                    <a:gd name="T29" fmla="*/ 384 h 485"/>
                    <a:gd name="T30" fmla="*/ 550 w 560"/>
                    <a:gd name="T31" fmla="*/ 411 h 485"/>
                    <a:gd name="T32" fmla="*/ 553 w 560"/>
                    <a:gd name="T33" fmla="*/ 436 h 485"/>
                    <a:gd name="T34" fmla="*/ 556 w 560"/>
                    <a:gd name="T35" fmla="*/ 457 h 485"/>
                    <a:gd name="T36" fmla="*/ 559 w 560"/>
                    <a:gd name="T37" fmla="*/ 472 h 485"/>
                    <a:gd name="T38" fmla="*/ 560 w 560"/>
                    <a:gd name="T39" fmla="*/ 482 h 485"/>
                    <a:gd name="T40" fmla="*/ 560 w 560"/>
                    <a:gd name="T41" fmla="*/ 485 h 485"/>
                    <a:gd name="T42" fmla="*/ 559 w 560"/>
                    <a:gd name="T43" fmla="*/ 482 h 485"/>
                    <a:gd name="T44" fmla="*/ 555 w 560"/>
                    <a:gd name="T45" fmla="*/ 472 h 485"/>
                    <a:gd name="T46" fmla="*/ 550 w 560"/>
                    <a:gd name="T47" fmla="*/ 457 h 485"/>
                    <a:gd name="T48" fmla="*/ 540 w 560"/>
                    <a:gd name="T49" fmla="*/ 438 h 485"/>
                    <a:gd name="T50" fmla="*/ 530 w 560"/>
                    <a:gd name="T51" fmla="*/ 414 h 485"/>
                    <a:gd name="T52" fmla="*/ 515 w 560"/>
                    <a:gd name="T53" fmla="*/ 388 h 485"/>
                    <a:gd name="T54" fmla="*/ 497 w 560"/>
                    <a:gd name="T55" fmla="*/ 360 h 485"/>
                    <a:gd name="T56" fmla="*/ 476 w 560"/>
                    <a:gd name="T57" fmla="*/ 333 h 485"/>
                    <a:gd name="T58" fmla="*/ 451 w 560"/>
                    <a:gd name="T59" fmla="*/ 304 h 485"/>
                    <a:gd name="T60" fmla="*/ 424 w 560"/>
                    <a:gd name="T61" fmla="*/ 277 h 485"/>
                    <a:gd name="T62" fmla="*/ 392 w 560"/>
                    <a:gd name="T63" fmla="*/ 252 h 485"/>
                    <a:gd name="T64" fmla="*/ 356 w 560"/>
                    <a:gd name="T65" fmla="*/ 229 h 485"/>
                    <a:gd name="T66" fmla="*/ 315 w 560"/>
                    <a:gd name="T67" fmla="*/ 210 h 485"/>
                    <a:gd name="T68" fmla="*/ 280 w 560"/>
                    <a:gd name="T69" fmla="*/ 198 h 485"/>
                    <a:gd name="T70" fmla="*/ 242 w 560"/>
                    <a:gd name="T71" fmla="*/ 189 h 485"/>
                    <a:gd name="T72" fmla="*/ 203 w 560"/>
                    <a:gd name="T73" fmla="*/ 181 h 485"/>
                    <a:gd name="T74" fmla="*/ 165 w 560"/>
                    <a:gd name="T75" fmla="*/ 176 h 485"/>
                    <a:gd name="T76" fmla="*/ 127 w 560"/>
                    <a:gd name="T77" fmla="*/ 173 h 485"/>
                    <a:gd name="T78" fmla="*/ 93 w 560"/>
                    <a:gd name="T79" fmla="*/ 172 h 485"/>
                    <a:gd name="T80" fmla="*/ 63 w 560"/>
                    <a:gd name="T81" fmla="*/ 172 h 485"/>
                    <a:gd name="T82" fmla="*/ 36 w 560"/>
                    <a:gd name="T83" fmla="*/ 172 h 485"/>
                    <a:gd name="T84" fmla="*/ 17 w 560"/>
                    <a:gd name="T85" fmla="*/ 172 h 485"/>
                    <a:gd name="T86" fmla="*/ 4 w 560"/>
                    <a:gd name="T87" fmla="*/ 173 h 485"/>
                    <a:gd name="T88" fmla="*/ 0 w 560"/>
                    <a:gd name="T89" fmla="*/ 173 h 485"/>
                    <a:gd name="T90" fmla="*/ 1 w 560"/>
                    <a:gd name="T91" fmla="*/ 171 h 485"/>
                    <a:gd name="T92" fmla="*/ 5 w 560"/>
                    <a:gd name="T93" fmla="*/ 163 h 485"/>
                    <a:gd name="T94" fmla="*/ 11 w 560"/>
                    <a:gd name="T95" fmla="*/ 151 h 485"/>
                    <a:gd name="T96" fmla="*/ 21 w 560"/>
                    <a:gd name="T97" fmla="*/ 137 h 485"/>
                    <a:gd name="T98" fmla="*/ 32 w 560"/>
                    <a:gd name="T99" fmla="*/ 120 h 485"/>
                    <a:gd name="T100" fmla="*/ 47 w 560"/>
                    <a:gd name="T101" fmla="*/ 101 h 485"/>
                    <a:gd name="T102" fmla="*/ 64 w 560"/>
                    <a:gd name="T103" fmla="*/ 82 h 485"/>
                    <a:gd name="T104" fmla="*/ 83 w 560"/>
                    <a:gd name="T105" fmla="*/ 63 h 485"/>
                    <a:gd name="T106" fmla="*/ 106 w 560"/>
                    <a:gd name="T107" fmla="*/ 45 h 485"/>
                    <a:gd name="T108" fmla="*/ 131 w 560"/>
                    <a:gd name="T109" fmla="*/ 29 h 485"/>
                    <a:gd name="T110" fmla="*/ 157 w 560"/>
                    <a:gd name="T111" fmla="*/ 16 h 485"/>
                    <a:gd name="T112" fmla="*/ 187 w 560"/>
                    <a:gd name="T113" fmla="*/ 6 h 485"/>
                    <a:gd name="T114" fmla="*/ 220 w 560"/>
                    <a:gd name="T115" fmla="*/ 0 h 485"/>
                    <a:gd name="T116" fmla="*/ 254 w 560"/>
                    <a:gd name="T117"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0" h="485">
                      <a:moveTo>
                        <a:pt x="254" y="0"/>
                      </a:moveTo>
                      <a:lnTo>
                        <a:pt x="290" y="6"/>
                      </a:lnTo>
                      <a:lnTo>
                        <a:pt x="326" y="17"/>
                      </a:lnTo>
                      <a:lnTo>
                        <a:pt x="358" y="34"/>
                      </a:lnTo>
                      <a:lnTo>
                        <a:pt x="387" y="57"/>
                      </a:lnTo>
                      <a:lnTo>
                        <a:pt x="413" y="83"/>
                      </a:lnTo>
                      <a:lnTo>
                        <a:pt x="437" y="112"/>
                      </a:lnTo>
                      <a:lnTo>
                        <a:pt x="458" y="143"/>
                      </a:lnTo>
                      <a:lnTo>
                        <a:pt x="478" y="177"/>
                      </a:lnTo>
                      <a:lnTo>
                        <a:pt x="493" y="212"/>
                      </a:lnTo>
                      <a:lnTo>
                        <a:pt x="508" y="248"/>
                      </a:lnTo>
                      <a:lnTo>
                        <a:pt x="519" y="284"/>
                      </a:lnTo>
                      <a:lnTo>
                        <a:pt x="529" y="318"/>
                      </a:lnTo>
                      <a:lnTo>
                        <a:pt x="538" y="353"/>
                      </a:lnTo>
                      <a:lnTo>
                        <a:pt x="544" y="384"/>
                      </a:lnTo>
                      <a:lnTo>
                        <a:pt x="550" y="411"/>
                      </a:lnTo>
                      <a:lnTo>
                        <a:pt x="553" y="436"/>
                      </a:lnTo>
                      <a:lnTo>
                        <a:pt x="556" y="457"/>
                      </a:lnTo>
                      <a:lnTo>
                        <a:pt x="559" y="472"/>
                      </a:lnTo>
                      <a:lnTo>
                        <a:pt x="560" y="482"/>
                      </a:lnTo>
                      <a:lnTo>
                        <a:pt x="560" y="485"/>
                      </a:lnTo>
                      <a:lnTo>
                        <a:pt x="559" y="482"/>
                      </a:lnTo>
                      <a:lnTo>
                        <a:pt x="555" y="472"/>
                      </a:lnTo>
                      <a:lnTo>
                        <a:pt x="550" y="457"/>
                      </a:lnTo>
                      <a:lnTo>
                        <a:pt x="540" y="438"/>
                      </a:lnTo>
                      <a:lnTo>
                        <a:pt x="530" y="414"/>
                      </a:lnTo>
                      <a:lnTo>
                        <a:pt x="515" y="388"/>
                      </a:lnTo>
                      <a:lnTo>
                        <a:pt x="497" y="360"/>
                      </a:lnTo>
                      <a:lnTo>
                        <a:pt x="476" y="333"/>
                      </a:lnTo>
                      <a:lnTo>
                        <a:pt x="451" y="304"/>
                      </a:lnTo>
                      <a:lnTo>
                        <a:pt x="424" y="277"/>
                      </a:lnTo>
                      <a:lnTo>
                        <a:pt x="392" y="252"/>
                      </a:lnTo>
                      <a:lnTo>
                        <a:pt x="356" y="229"/>
                      </a:lnTo>
                      <a:lnTo>
                        <a:pt x="315" y="210"/>
                      </a:lnTo>
                      <a:lnTo>
                        <a:pt x="280" y="198"/>
                      </a:lnTo>
                      <a:lnTo>
                        <a:pt x="242" y="189"/>
                      </a:lnTo>
                      <a:lnTo>
                        <a:pt x="203" y="181"/>
                      </a:lnTo>
                      <a:lnTo>
                        <a:pt x="165" y="176"/>
                      </a:lnTo>
                      <a:lnTo>
                        <a:pt x="127" y="173"/>
                      </a:lnTo>
                      <a:lnTo>
                        <a:pt x="93" y="172"/>
                      </a:lnTo>
                      <a:lnTo>
                        <a:pt x="63" y="172"/>
                      </a:lnTo>
                      <a:lnTo>
                        <a:pt x="36" y="172"/>
                      </a:lnTo>
                      <a:lnTo>
                        <a:pt x="17" y="172"/>
                      </a:lnTo>
                      <a:lnTo>
                        <a:pt x="4" y="173"/>
                      </a:lnTo>
                      <a:lnTo>
                        <a:pt x="0" y="173"/>
                      </a:lnTo>
                      <a:lnTo>
                        <a:pt x="1" y="171"/>
                      </a:lnTo>
                      <a:lnTo>
                        <a:pt x="5" y="163"/>
                      </a:lnTo>
                      <a:lnTo>
                        <a:pt x="11" y="151"/>
                      </a:lnTo>
                      <a:lnTo>
                        <a:pt x="21" y="137"/>
                      </a:lnTo>
                      <a:lnTo>
                        <a:pt x="32" y="120"/>
                      </a:lnTo>
                      <a:lnTo>
                        <a:pt x="47" y="101"/>
                      </a:lnTo>
                      <a:lnTo>
                        <a:pt x="64" y="82"/>
                      </a:lnTo>
                      <a:lnTo>
                        <a:pt x="83" y="63"/>
                      </a:lnTo>
                      <a:lnTo>
                        <a:pt x="106" y="45"/>
                      </a:lnTo>
                      <a:lnTo>
                        <a:pt x="131" y="29"/>
                      </a:lnTo>
                      <a:lnTo>
                        <a:pt x="157" y="16"/>
                      </a:lnTo>
                      <a:lnTo>
                        <a:pt x="187" y="6"/>
                      </a:lnTo>
                      <a:lnTo>
                        <a:pt x="220" y="0"/>
                      </a:lnTo>
                      <a:lnTo>
                        <a:pt x="254" y="0"/>
                      </a:lnTo>
                      <a:close/>
                    </a:path>
                  </a:pathLst>
                </a:custGeom>
                <a:solidFill>
                  <a:schemeClr val="accent1"/>
                </a:solidFill>
                <a:ln w="19050">
                  <a:solidFill>
                    <a:schemeClr val="tx1"/>
                  </a:solidFill>
                  <a:prstDash val="solid"/>
                  <a:round/>
                  <a:headEnd/>
                  <a:tailEnd/>
                </a:ln>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12" name="Freeform 637">
                  <a:extLst>
                    <a:ext uri="{FF2B5EF4-FFF2-40B4-BE49-F238E27FC236}">
                      <a16:creationId xmlns:a16="http://schemas.microsoft.com/office/drawing/2014/main" id="{B1421FA4-7877-F0F0-27E1-8CF4A410A073}"/>
                    </a:ext>
                  </a:extLst>
                </p:cNvPr>
                <p:cNvSpPr>
                  <a:spLocks/>
                </p:cNvSpPr>
                <p:nvPr/>
              </p:nvSpPr>
              <p:spPr bwMode="auto">
                <a:xfrm>
                  <a:off x="6579968" y="771527"/>
                  <a:ext cx="590550" cy="1000125"/>
                </a:xfrm>
                <a:custGeom>
                  <a:avLst/>
                  <a:gdLst>
                    <a:gd name="T0" fmla="*/ 123 w 372"/>
                    <a:gd name="T1" fmla="*/ 0 h 630"/>
                    <a:gd name="T2" fmla="*/ 127 w 372"/>
                    <a:gd name="T3" fmla="*/ 0 h 630"/>
                    <a:gd name="T4" fmla="*/ 135 w 372"/>
                    <a:gd name="T5" fmla="*/ 3 h 630"/>
                    <a:gd name="T6" fmla="*/ 148 w 372"/>
                    <a:gd name="T7" fmla="*/ 6 h 630"/>
                    <a:gd name="T8" fmla="*/ 165 w 372"/>
                    <a:gd name="T9" fmla="*/ 10 h 630"/>
                    <a:gd name="T10" fmla="*/ 184 w 372"/>
                    <a:gd name="T11" fmla="*/ 15 h 630"/>
                    <a:gd name="T12" fmla="*/ 207 w 372"/>
                    <a:gd name="T13" fmla="*/ 23 h 630"/>
                    <a:gd name="T14" fmla="*/ 229 w 372"/>
                    <a:gd name="T15" fmla="*/ 33 h 630"/>
                    <a:gd name="T16" fmla="*/ 254 w 372"/>
                    <a:gd name="T17" fmla="*/ 46 h 630"/>
                    <a:gd name="T18" fmla="*/ 277 w 372"/>
                    <a:gd name="T19" fmla="*/ 62 h 630"/>
                    <a:gd name="T20" fmla="*/ 300 w 372"/>
                    <a:gd name="T21" fmla="*/ 80 h 630"/>
                    <a:gd name="T22" fmla="*/ 322 w 372"/>
                    <a:gd name="T23" fmla="*/ 101 h 630"/>
                    <a:gd name="T24" fmla="*/ 340 w 372"/>
                    <a:gd name="T25" fmla="*/ 127 h 630"/>
                    <a:gd name="T26" fmla="*/ 355 w 372"/>
                    <a:gd name="T27" fmla="*/ 156 h 630"/>
                    <a:gd name="T28" fmla="*/ 366 w 372"/>
                    <a:gd name="T29" fmla="*/ 189 h 630"/>
                    <a:gd name="T30" fmla="*/ 372 w 372"/>
                    <a:gd name="T31" fmla="*/ 226 h 630"/>
                    <a:gd name="T32" fmla="*/ 372 w 372"/>
                    <a:gd name="T33" fmla="*/ 265 h 630"/>
                    <a:gd name="T34" fmla="*/ 365 w 372"/>
                    <a:gd name="T35" fmla="*/ 303 h 630"/>
                    <a:gd name="T36" fmla="*/ 352 w 372"/>
                    <a:gd name="T37" fmla="*/ 339 h 630"/>
                    <a:gd name="T38" fmla="*/ 334 w 372"/>
                    <a:gd name="T39" fmla="*/ 373 h 630"/>
                    <a:gd name="T40" fmla="*/ 310 w 372"/>
                    <a:gd name="T41" fmla="*/ 406 h 630"/>
                    <a:gd name="T42" fmla="*/ 284 w 372"/>
                    <a:gd name="T43" fmla="*/ 438 h 630"/>
                    <a:gd name="T44" fmla="*/ 255 w 372"/>
                    <a:gd name="T45" fmla="*/ 466 h 630"/>
                    <a:gd name="T46" fmla="*/ 225 w 372"/>
                    <a:gd name="T47" fmla="*/ 493 h 630"/>
                    <a:gd name="T48" fmla="*/ 194 w 372"/>
                    <a:gd name="T49" fmla="*/ 517 h 630"/>
                    <a:gd name="T50" fmla="*/ 161 w 372"/>
                    <a:gd name="T51" fmla="*/ 540 h 630"/>
                    <a:gd name="T52" fmla="*/ 131 w 372"/>
                    <a:gd name="T53" fmla="*/ 561 h 630"/>
                    <a:gd name="T54" fmla="*/ 101 w 372"/>
                    <a:gd name="T55" fmla="*/ 578 h 630"/>
                    <a:gd name="T56" fmla="*/ 73 w 372"/>
                    <a:gd name="T57" fmla="*/ 593 h 630"/>
                    <a:gd name="T58" fmla="*/ 48 w 372"/>
                    <a:gd name="T59" fmla="*/ 606 h 630"/>
                    <a:gd name="T60" fmla="*/ 29 w 372"/>
                    <a:gd name="T61" fmla="*/ 617 h 630"/>
                    <a:gd name="T62" fmla="*/ 13 w 372"/>
                    <a:gd name="T63" fmla="*/ 624 h 630"/>
                    <a:gd name="T64" fmla="*/ 2 w 372"/>
                    <a:gd name="T65" fmla="*/ 627 h 630"/>
                    <a:gd name="T66" fmla="*/ 0 w 372"/>
                    <a:gd name="T67" fmla="*/ 630 h 630"/>
                    <a:gd name="T68" fmla="*/ 2 w 372"/>
                    <a:gd name="T69" fmla="*/ 627 h 630"/>
                    <a:gd name="T70" fmla="*/ 10 w 372"/>
                    <a:gd name="T71" fmla="*/ 621 h 630"/>
                    <a:gd name="T72" fmla="*/ 23 w 372"/>
                    <a:gd name="T73" fmla="*/ 610 h 630"/>
                    <a:gd name="T74" fmla="*/ 39 w 372"/>
                    <a:gd name="T75" fmla="*/ 597 h 630"/>
                    <a:gd name="T76" fmla="*/ 57 w 372"/>
                    <a:gd name="T77" fmla="*/ 579 h 630"/>
                    <a:gd name="T78" fmla="*/ 77 w 372"/>
                    <a:gd name="T79" fmla="*/ 557 h 630"/>
                    <a:gd name="T80" fmla="*/ 98 w 372"/>
                    <a:gd name="T81" fmla="*/ 532 h 630"/>
                    <a:gd name="T82" fmla="*/ 119 w 372"/>
                    <a:gd name="T83" fmla="*/ 503 h 630"/>
                    <a:gd name="T84" fmla="*/ 139 w 372"/>
                    <a:gd name="T85" fmla="*/ 472 h 630"/>
                    <a:gd name="T86" fmla="*/ 156 w 372"/>
                    <a:gd name="T87" fmla="*/ 436 h 630"/>
                    <a:gd name="T88" fmla="*/ 170 w 372"/>
                    <a:gd name="T89" fmla="*/ 398 h 630"/>
                    <a:gd name="T90" fmla="*/ 180 w 372"/>
                    <a:gd name="T91" fmla="*/ 356 h 630"/>
                    <a:gd name="T92" fmla="*/ 186 w 372"/>
                    <a:gd name="T93" fmla="*/ 312 h 630"/>
                    <a:gd name="T94" fmla="*/ 186 w 372"/>
                    <a:gd name="T95" fmla="*/ 278 h 630"/>
                    <a:gd name="T96" fmla="*/ 184 w 372"/>
                    <a:gd name="T97" fmla="*/ 241 h 630"/>
                    <a:gd name="T98" fmla="*/ 179 w 372"/>
                    <a:gd name="T99" fmla="*/ 206 h 630"/>
                    <a:gd name="T100" fmla="*/ 174 w 372"/>
                    <a:gd name="T101" fmla="*/ 171 h 630"/>
                    <a:gd name="T102" fmla="*/ 166 w 372"/>
                    <a:gd name="T103" fmla="*/ 137 h 630"/>
                    <a:gd name="T104" fmla="*/ 158 w 372"/>
                    <a:gd name="T105" fmla="*/ 105 h 630"/>
                    <a:gd name="T106" fmla="*/ 149 w 372"/>
                    <a:gd name="T107" fmla="*/ 76 h 630"/>
                    <a:gd name="T108" fmla="*/ 141 w 372"/>
                    <a:gd name="T109" fmla="*/ 51 h 630"/>
                    <a:gd name="T110" fmla="*/ 135 w 372"/>
                    <a:gd name="T111" fmla="*/ 30 h 630"/>
                    <a:gd name="T112" fmla="*/ 128 w 372"/>
                    <a:gd name="T113" fmla="*/ 15 h 630"/>
                    <a:gd name="T114" fmla="*/ 124 w 372"/>
                    <a:gd name="T115" fmla="*/ 4 h 630"/>
                    <a:gd name="T116" fmla="*/ 123 w 372"/>
                    <a:gd name="T117" fmla="*/ 0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2" h="630">
                      <a:moveTo>
                        <a:pt x="123" y="0"/>
                      </a:moveTo>
                      <a:lnTo>
                        <a:pt x="127" y="0"/>
                      </a:lnTo>
                      <a:lnTo>
                        <a:pt x="135" y="3"/>
                      </a:lnTo>
                      <a:lnTo>
                        <a:pt x="148" y="6"/>
                      </a:lnTo>
                      <a:lnTo>
                        <a:pt x="165" y="10"/>
                      </a:lnTo>
                      <a:lnTo>
                        <a:pt x="184" y="15"/>
                      </a:lnTo>
                      <a:lnTo>
                        <a:pt x="207" y="23"/>
                      </a:lnTo>
                      <a:lnTo>
                        <a:pt x="229" y="33"/>
                      </a:lnTo>
                      <a:lnTo>
                        <a:pt x="254" y="46"/>
                      </a:lnTo>
                      <a:lnTo>
                        <a:pt x="277" y="62"/>
                      </a:lnTo>
                      <a:lnTo>
                        <a:pt x="300" y="80"/>
                      </a:lnTo>
                      <a:lnTo>
                        <a:pt x="322" y="101"/>
                      </a:lnTo>
                      <a:lnTo>
                        <a:pt x="340" y="127"/>
                      </a:lnTo>
                      <a:lnTo>
                        <a:pt x="355" y="156"/>
                      </a:lnTo>
                      <a:lnTo>
                        <a:pt x="366" y="189"/>
                      </a:lnTo>
                      <a:lnTo>
                        <a:pt x="372" y="226"/>
                      </a:lnTo>
                      <a:lnTo>
                        <a:pt x="372" y="265"/>
                      </a:lnTo>
                      <a:lnTo>
                        <a:pt x="365" y="303"/>
                      </a:lnTo>
                      <a:lnTo>
                        <a:pt x="352" y="339"/>
                      </a:lnTo>
                      <a:lnTo>
                        <a:pt x="334" y="373"/>
                      </a:lnTo>
                      <a:lnTo>
                        <a:pt x="310" y="406"/>
                      </a:lnTo>
                      <a:lnTo>
                        <a:pt x="284" y="438"/>
                      </a:lnTo>
                      <a:lnTo>
                        <a:pt x="255" y="466"/>
                      </a:lnTo>
                      <a:lnTo>
                        <a:pt x="225" y="493"/>
                      </a:lnTo>
                      <a:lnTo>
                        <a:pt x="194" y="517"/>
                      </a:lnTo>
                      <a:lnTo>
                        <a:pt x="161" y="540"/>
                      </a:lnTo>
                      <a:lnTo>
                        <a:pt x="131" y="561"/>
                      </a:lnTo>
                      <a:lnTo>
                        <a:pt x="101" y="578"/>
                      </a:lnTo>
                      <a:lnTo>
                        <a:pt x="73" y="593"/>
                      </a:lnTo>
                      <a:lnTo>
                        <a:pt x="48" y="606"/>
                      </a:lnTo>
                      <a:lnTo>
                        <a:pt x="29" y="617"/>
                      </a:lnTo>
                      <a:lnTo>
                        <a:pt x="13" y="624"/>
                      </a:lnTo>
                      <a:lnTo>
                        <a:pt x="2" y="627"/>
                      </a:lnTo>
                      <a:lnTo>
                        <a:pt x="0" y="630"/>
                      </a:lnTo>
                      <a:lnTo>
                        <a:pt x="2" y="627"/>
                      </a:lnTo>
                      <a:lnTo>
                        <a:pt x="10" y="621"/>
                      </a:lnTo>
                      <a:lnTo>
                        <a:pt x="23" y="610"/>
                      </a:lnTo>
                      <a:lnTo>
                        <a:pt x="39" y="597"/>
                      </a:lnTo>
                      <a:lnTo>
                        <a:pt x="57" y="579"/>
                      </a:lnTo>
                      <a:lnTo>
                        <a:pt x="77" y="557"/>
                      </a:lnTo>
                      <a:lnTo>
                        <a:pt x="98" y="532"/>
                      </a:lnTo>
                      <a:lnTo>
                        <a:pt x="119" y="503"/>
                      </a:lnTo>
                      <a:lnTo>
                        <a:pt x="139" y="472"/>
                      </a:lnTo>
                      <a:lnTo>
                        <a:pt x="156" y="436"/>
                      </a:lnTo>
                      <a:lnTo>
                        <a:pt x="170" y="398"/>
                      </a:lnTo>
                      <a:lnTo>
                        <a:pt x="180" y="356"/>
                      </a:lnTo>
                      <a:lnTo>
                        <a:pt x="186" y="312"/>
                      </a:lnTo>
                      <a:lnTo>
                        <a:pt x="186" y="278"/>
                      </a:lnTo>
                      <a:lnTo>
                        <a:pt x="184" y="241"/>
                      </a:lnTo>
                      <a:lnTo>
                        <a:pt x="179" y="206"/>
                      </a:lnTo>
                      <a:lnTo>
                        <a:pt x="174" y="171"/>
                      </a:lnTo>
                      <a:lnTo>
                        <a:pt x="166" y="137"/>
                      </a:lnTo>
                      <a:lnTo>
                        <a:pt x="158" y="105"/>
                      </a:lnTo>
                      <a:lnTo>
                        <a:pt x="149" y="76"/>
                      </a:lnTo>
                      <a:lnTo>
                        <a:pt x="141" y="51"/>
                      </a:lnTo>
                      <a:lnTo>
                        <a:pt x="135" y="30"/>
                      </a:lnTo>
                      <a:lnTo>
                        <a:pt x="128" y="15"/>
                      </a:lnTo>
                      <a:lnTo>
                        <a:pt x="124" y="4"/>
                      </a:lnTo>
                      <a:lnTo>
                        <a:pt x="123" y="0"/>
                      </a:lnTo>
                      <a:close/>
                    </a:path>
                  </a:pathLst>
                </a:custGeom>
                <a:solidFill>
                  <a:schemeClr val="accent5"/>
                </a:solidFill>
                <a:ln w="19050">
                  <a:solidFill>
                    <a:schemeClr val="tx1"/>
                  </a:solidFill>
                  <a:prstDash val="solid"/>
                  <a:round/>
                  <a:headEnd/>
                  <a:tailEnd/>
                </a:ln>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13" name="Freeform 638">
                  <a:extLst>
                    <a:ext uri="{FF2B5EF4-FFF2-40B4-BE49-F238E27FC236}">
                      <a16:creationId xmlns:a16="http://schemas.microsoft.com/office/drawing/2014/main" id="{26234B7D-1DB5-3DD6-CDEB-B7D42D78E10E}"/>
                    </a:ext>
                  </a:extLst>
                </p:cNvPr>
                <p:cNvSpPr>
                  <a:spLocks/>
                </p:cNvSpPr>
                <p:nvPr/>
              </p:nvSpPr>
              <p:spPr bwMode="auto">
                <a:xfrm>
                  <a:off x="5985583" y="1577183"/>
                  <a:ext cx="1017588" cy="511175"/>
                </a:xfrm>
                <a:custGeom>
                  <a:avLst/>
                  <a:gdLst>
                    <a:gd name="T0" fmla="*/ 636 w 641"/>
                    <a:gd name="T1" fmla="*/ 0 h 322"/>
                    <a:gd name="T2" fmla="*/ 636 w 641"/>
                    <a:gd name="T3" fmla="*/ 2 h 322"/>
                    <a:gd name="T4" fmla="*/ 637 w 641"/>
                    <a:gd name="T5" fmla="*/ 12 h 322"/>
                    <a:gd name="T6" fmla="*/ 639 w 641"/>
                    <a:gd name="T7" fmla="*/ 25 h 322"/>
                    <a:gd name="T8" fmla="*/ 640 w 641"/>
                    <a:gd name="T9" fmla="*/ 42 h 322"/>
                    <a:gd name="T10" fmla="*/ 641 w 641"/>
                    <a:gd name="T11" fmla="*/ 63 h 322"/>
                    <a:gd name="T12" fmla="*/ 640 w 641"/>
                    <a:gd name="T13" fmla="*/ 85 h 322"/>
                    <a:gd name="T14" fmla="*/ 637 w 641"/>
                    <a:gd name="T15" fmla="*/ 111 h 322"/>
                    <a:gd name="T16" fmla="*/ 633 w 641"/>
                    <a:gd name="T17" fmla="*/ 137 h 322"/>
                    <a:gd name="T18" fmla="*/ 625 w 641"/>
                    <a:gd name="T19" fmla="*/ 165 h 322"/>
                    <a:gd name="T20" fmla="*/ 615 w 641"/>
                    <a:gd name="T21" fmla="*/ 192 h 322"/>
                    <a:gd name="T22" fmla="*/ 601 w 641"/>
                    <a:gd name="T23" fmla="*/ 220 h 322"/>
                    <a:gd name="T24" fmla="*/ 582 w 641"/>
                    <a:gd name="T25" fmla="*/ 245 h 322"/>
                    <a:gd name="T26" fmla="*/ 560 w 641"/>
                    <a:gd name="T27" fmla="*/ 268 h 322"/>
                    <a:gd name="T28" fmla="*/ 531 w 641"/>
                    <a:gd name="T29" fmla="*/ 289 h 322"/>
                    <a:gd name="T30" fmla="*/ 498 w 641"/>
                    <a:gd name="T31" fmla="*/ 306 h 322"/>
                    <a:gd name="T32" fmla="*/ 463 w 641"/>
                    <a:gd name="T33" fmla="*/ 317 h 322"/>
                    <a:gd name="T34" fmla="*/ 426 w 641"/>
                    <a:gd name="T35" fmla="*/ 322 h 322"/>
                    <a:gd name="T36" fmla="*/ 390 w 641"/>
                    <a:gd name="T37" fmla="*/ 322 h 322"/>
                    <a:gd name="T38" fmla="*/ 354 w 641"/>
                    <a:gd name="T39" fmla="*/ 317 h 322"/>
                    <a:gd name="T40" fmla="*/ 318 w 641"/>
                    <a:gd name="T41" fmla="*/ 306 h 322"/>
                    <a:gd name="T42" fmla="*/ 282 w 641"/>
                    <a:gd name="T43" fmla="*/ 293 h 322"/>
                    <a:gd name="T44" fmla="*/ 247 w 641"/>
                    <a:gd name="T45" fmla="*/ 276 h 322"/>
                    <a:gd name="T46" fmla="*/ 213 w 641"/>
                    <a:gd name="T47" fmla="*/ 258 h 322"/>
                    <a:gd name="T48" fmla="*/ 182 w 641"/>
                    <a:gd name="T49" fmla="*/ 237 h 322"/>
                    <a:gd name="T50" fmla="*/ 150 w 641"/>
                    <a:gd name="T51" fmla="*/ 214 h 322"/>
                    <a:gd name="T52" fmla="*/ 121 w 641"/>
                    <a:gd name="T53" fmla="*/ 192 h 322"/>
                    <a:gd name="T54" fmla="*/ 95 w 641"/>
                    <a:gd name="T55" fmla="*/ 171 h 322"/>
                    <a:gd name="T56" fmla="*/ 72 w 641"/>
                    <a:gd name="T57" fmla="*/ 149 h 322"/>
                    <a:gd name="T58" fmla="*/ 51 w 641"/>
                    <a:gd name="T59" fmla="*/ 129 h 322"/>
                    <a:gd name="T60" fmla="*/ 32 w 641"/>
                    <a:gd name="T61" fmla="*/ 112 h 322"/>
                    <a:gd name="T62" fmla="*/ 18 w 641"/>
                    <a:gd name="T63" fmla="*/ 97 h 322"/>
                    <a:gd name="T64" fmla="*/ 8 w 641"/>
                    <a:gd name="T65" fmla="*/ 86 h 322"/>
                    <a:gd name="T66" fmla="*/ 1 w 641"/>
                    <a:gd name="T67" fmla="*/ 78 h 322"/>
                    <a:gd name="T68" fmla="*/ 0 w 641"/>
                    <a:gd name="T69" fmla="*/ 76 h 322"/>
                    <a:gd name="T70" fmla="*/ 2 w 641"/>
                    <a:gd name="T71" fmla="*/ 78 h 322"/>
                    <a:gd name="T72" fmla="*/ 9 w 641"/>
                    <a:gd name="T73" fmla="*/ 84 h 322"/>
                    <a:gd name="T74" fmla="*/ 21 w 641"/>
                    <a:gd name="T75" fmla="*/ 90 h 322"/>
                    <a:gd name="T76" fmla="*/ 38 w 641"/>
                    <a:gd name="T77" fmla="*/ 101 h 322"/>
                    <a:gd name="T78" fmla="*/ 57 w 641"/>
                    <a:gd name="T79" fmla="*/ 111 h 322"/>
                    <a:gd name="T80" fmla="*/ 81 w 641"/>
                    <a:gd name="T81" fmla="*/ 123 h 322"/>
                    <a:gd name="T82" fmla="*/ 107 w 641"/>
                    <a:gd name="T83" fmla="*/ 135 h 322"/>
                    <a:gd name="T84" fmla="*/ 137 w 641"/>
                    <a:gd name="T85" fmla="*/ 145 h 322"/>
                    <a:gd name="T86" fmla="*/ 169 w 641"/>
                    <a:gd name="T87" fmla="*/ 154 h 322"/>
                    <a:gd name="T88" fmla="*/ 204 w 641"/>
                    <a:gd name="T89" fmla="*/ 161 h 322"/>
                    <a:gd name="T90" fmla="*/ 241 w 641"/>
                    <a:gd name="T91" fmla="*/ 166 h 322"/>
                    <a:gd name="T92" fmla="*/ 279 w 641"/>
                    <a:gd name="T93" fmla="*/ 166 h 322"/>
                    <a:gd name="T94" fmla="*/ 318 w 641"/>
                    <a:gd name="T95" fmla="*/ 163 h 322"/>
                    <a:gd name="T96" fmla="*/ 358 w 641"/>
                    <a:gd name="T97" fmla="*/ 156 h 322"/>
                    <a:gd name="T98" fmla="*/ 390 w 641"/>
                    <a:gd name="T99" fmla="*/ 146 h 322"/>
                    <a:gd name="T100" fmla="*/ 420 w 641"/>
                    <a:gd name="T101" fmla="*/ 135 h 322"/>
                    <a:gd name="T102" fmla="*/ 451 w 641"/>
                    <a:gd name="T103" fmla="*/ 120 h 322"/>
                    <a:gd name="T104" fmla="*/ 480 w 641"/>
                    <a:gd name="T105" fmla="*/ 105 h 322"/>
                    <a:gd name="T106" fmla="*/ 509 w 641"/>
                    <a:gd name="T107" fmla="*/ 89 h 322"/>
                    <a:gd name="T108" fmla="*/ 535 w 641"/>
                    <a:gd name="T109" fmla="*/ 73 h 322"/>
                    <a:gd name="T110" fmla="*/ 559 w 641"/>
                    <a:gd name="T111" fmla="*/ 56 h 322"/>
                    <a:gd name="T112" fmla="*/ 581 w 641"/>
                    <a:gd name="T113" fmla="*/ 42 h 322"/>
                    <a:gd name="T114" fmla="*/ 599 w 641"/>
                    <a:gd name="T115" fmla="*/ 29 h 322"/>
                    <a:gd name="T116" fmla="*/ 615 w 641"/>
                    <a:gd name="T117" fmla="*/ 17 h 322"/>
                    <a:gd name="T118" fmla="*/ 627 w 641"/>
                    <a:gd name="T119" fmla="*/ 8 h 322"/>
                    <a:gd name="T120" fmla="*/ 633 w 641"/>
                    <a:gd name="T121" fmla="*/ 2 h 322"/>
                    <a:gd name="T122" fmla="*/ 636 w 641"/>
                    <a:gd name="T123"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1" h="322">
                      <a:moveTo>
                        <a:pt x="636" y="0"/>
                      </a:moveTo>
                      <a:lnTo>
                        <a:pt x="636" y="2"/>
                      </a:lnTo>
                      <a:lnTo>
                        <a:pt x="637" y="12"/>
                      </a:lnTo>
                      <a:lnTo>
                        <a:pt x="639" y="25"/>
                      </a:lnTo>
                      <a:lnTo>
                        <a:pt x="640" y="42"/>
                      </a:lnTo>
                      <a:lnTo>
                        <a:pt x="641" y="63"/>
                      </a:lnTo>
                      <a:lnTo>
                        <a:pt x="640" y="85"/>
                      </a:lnTo>
                      <a:lnTo>
                        <a:pt x="637" y="111"/>
                      </a:lnTo>
                      <a:lnTo>
                        <a:pt x="633" y="137"/>
                      </a:lnTo>
                      <a:lnTo>
                        <a:pt x="625" y="165"/>
                      </a:lnTo>
                      <a:lnTo>
                        <a:pt x="615" y="192"/>
                      </a:lnTo>
                      <a:lnTo>
                        <a:pt x="601" y="220"/>
                      </a:lnTo>
                      <a:lnTo>
                        <a:pt x="582" y="245"/>
                      </a:lnTo>
                      <a:lnTo>
                        <a:pt x="560" y="268"/>
                      </a:lnTo>
                      <a:lnTo>
                        <a:pt x="531" y="289"/>
                      </a:lnTo>
                      <a:lnTo>
                        <a:pt x="498" y="306"/>
                      </a:lnTo>
                      <a:lnTo>
                        <a:pt x="463" y="317"/>
                      </a:lnTo>
                      <a:lnTo>
                        <a:pt x="426" y="322"/>
                      </a:lnTo>
                      <a:lnTo>
                        <a:pt x="390" y="322"/>
                      </a:lnTo>
                      <a:lnTo>
                        <a:pt x="354" y="317"/>
                      </a:lnTo>
                      <a:lnTo>
                        <a:pt x="318" y="306"/>
                      </a:lnTo>
                      <a:lnTo>
                        <a:pt x="282" y="293"/>
                      </a:lnTo>
                      <a:lnTo>
                        <a:pt x="247" y="276"/>
                      </a:lnTo>
                      <a:lnTo>
                        <a:pt x="213" y="258"/>
                      </a:lnTo>
                      <a:lnTo>
                        <a:pt x="182" y="237"/>
                      </a:lnTo>
                      <a:lnTo>
                        <a:pt x="150" y="214"/>
                      </a:lnTo>
                      <a:lnTo>
                        <a:pt x="121" y="192"/>
                      </a:lnTo>
                      <a:lnTo>
                        <a:pt x="95" y="171"/>
                      </a:lnTo>
                      <a:lnTo>
                        <a:pt x="72" y="149"/>
                      </a:lnTo>
                      <a:lnTo>
                        <a:pt x="51" y="129"/>
                      </a:lnTo>
                      <a:lnTo>
                        <a:pt x="32" y="112"/>
                      </a:lnTo>
                      <a:lnTo>
                        <a:pt x="18" y="97"/>
                      </a:lnTo>
                      <a:lnTo>
                        <a:pt x="8" y="86"/>
                      </a:lnTo>
                      <a:lnTo>
                        <a:pt x="1" y="78"/>
                      </a:lnTo>
                      <a:lnTo>
                        <a:pt x="0" y="76"/>
                      </a:lnTo>
                      <a:lnTo>
                        <a:pt x="2" y="78"/>
                      </a:lnTo>
                      <a:lnTo>
                        <a:pt x="9" y="84"/>
                      </a:lnTo>
                      <a:lnTo>
                        <a:pt x="21" y="90"/>
                      </a:lnTo>
                      <a:lnTo>
                        <a:pt x="38" y="101"/>
                      </a:lnTo>
                      <a:lnTo>
                        <a:pt x="57" y="111"/>
                      </a:lnTo>
                      <a:lnTo>
                        <a:pt x="81" y="123"/>
                      </a:lnTo>
                      <a:lnTo>
                        <a:pt x="107" y="135"/>
                      </a:lnTo>
                      <a:lnTo>
                        <a:pt x="137" y="145"/>
                      </a:lnTo>
                      <a:lnTo>
                        <a:pt x="169" y="154"/>
                      </a:lnTo>
                      <a:lnTo>
                        <a:pt x="204" y="161"/>
                      </a:lnTo>
                      <a:lnTo>
                        <a:pt x="241" y="166"/>
                      </a:lnTo>
                      <a:lnTo>
                        <a:pt x="279" y="166"/>
                      </a:lnTo>
                      <a:lnTo>
                        <a:pt x="318" y="163"/>
                      </a:lnTo>
                      <a:lnTo>
                        <a:pt x="358" y="156"/>
                      </a:lnTo>
                      <a:lnTo>
                        <a:pt x="390" y="146"/>
                      </a:lnTo>
                      <a:lnTo>
                        <a:pt x="420" y="135"/>
                      </a:lnTo>
                      <a:lnTo>
                        <a:pt x="451" y="120"/>
                      </a:lnTo>
                      <a:lnTo>
                        <a:pt x="480" y="105"/>
                      </a:lnTo>
                      <a:lnTo>
                        <a:pt x="509" y="89"/>
                      </a:lnTo>
                      <a:lnTo>
                        <a:pt x="535" y="73"/>
                      </a:lnTo>
                      <a:lnTo>
                        <a:pt x="559" y="56"/>
                      </a:lnTo>
                      <a:lnTo>
                        <a:pt x="581" y="42"/>
                      </a:lnTo>
                      <a:lnTo>
                        <a:pt x="599" y="29"/>
                      </a:lnTo>
                      <a:lnTo>
                        <a:pt x="615" y="17"/>
                      </a:lnTo>
                      <a:lnTo>
                        <a:pt x="627" y="8"/>
                      </a:lnTo>
                      <a:lnTo>
                        <a:pt x="633" y="2"/>
                      </a:lnTo>
                      <a:lnTo>
                        <a:pt x="636" y="0"/>
                      </a:lnTo>
                      <a:close/>
                    </a:path>
                  </a:pathLst>
                </a:custGeom>
                <a:solidFill>
                  <a:schemeClr val="accent4"/>
                </a:solidFill>
                <a:ln w="19050">
                  <a:solidFill>
                    <a:schemeClr val="tx1"/>
                  </a:solidFill>
                  <a:prstDash val="solid"/>
                  <a:round/>
                  <a:headEnd/>
                  <a:tailEnd/>
                </a:ln>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itchFamily="34" charset="0"/>
                    <a:ea typeface="宋体" pitchFamily="2" charset="-122"/>
                    <a:cs typeface="+mn-cs"/>
                  </a:endParaRPr>
                </a:p>
              </p:txBody>
            </p:sp>
            <p:sp>
              <p:nvSpPr>
                <p:cNvPr id="14" name="Freeform 639">
                  <a:extLst>
                    <a:ext uri="{FF2B5EF4-FFF2-40B4-BE49-F238E27FC236}">
                      <a16:creationId xmlns:a16="http://schemas.microsoft.com/office/drawing/2014/main" id="{526428BA-08E3-BAB4-00F6-6D3615702D1E}"/>
                    </a:ext>
                  </a:extLst>
                </p:cNvPr>
                <p:cNvSpPr>
                  <a:spLocks/>
                </p:cNvSpPr>
                <p:nvPr/>
              </p:nvSpPr>
              <p:spPr bwMode="auto">
                <a:xfrm>
                  <a:off x="5690528" y="1125538"/>
                  <a:ext cx="619125" cy="987425"/>
                </a:xfrm>
                <a:custGeom>
                  <a:avLst/>
                  <a:gdLst>
                    <a:gd name="T0" fmla="*/ 122 w 390"/>
                    <a:gd name="T1" fmla="*/ 0 h 622"/>
                    <a:gd name="T2" fmla="*/ 121 w 390"/>
                    <a:gd name="T3" fmla="*/ 2 h 622"/>
                    <a:gd name="T4" fmla="*/ 118 w 390"/>
                    <a:gd name="T5" fmla="*/ 13 h 622"/>
                    <a:gd name="T6" fmla="*/ 113 w 390"/>
                    <a:gd name="T7" fmla="*/ 29 h 622"/>
                    <a:gd name="T8" fmla="*/ 109 w 390"/>
                    <a:gd name="T9" fmla="*/ 50 h 622"/>
                    <a:gd name="T10" fmla="*/ 105 w 390"/>
                    <a:gd name="T11" fmla="*/ 74 h 622"/>
                    <a:gd name="T12" fmla="*/ 101 w 390"/>
                    <a:gd name="T13" fmla="*/ 104 h 622"/>
                    <a:gd name="T14" fmla="*/ 98 w 390"/>
                    <a:gd name="T15" fmla="*/ 137 h 622"/>
                    <a:gd name="T16" fmla="*/ 100 w 390"/>
                    <a:gd name="T17" fmla="*/ 173 h 622"/>
                    <a:gd name="T18" fmla="*/ 102 w 390"/>
                    <a:gd name="T19" fmla="*/ 209 h 622"/>
                    <a:gd name="T20" fmla="*/ 109 w 390"/>
                    <a:gd name="T21" fmla="*/ 248 h 622"/>
                    <a:gd name="T22" fmla="*/ 119 w 390"/>
                    <a:gd name="T23" fmla="*/ 288 h 622"/>
                    <a:gd name="T24" fmla="*/ 135 w 390"/>
                    <a:gd name="T25" fmla="*/ 327 h 622"/>
                    <a:gd name="T26" fmla="*/ 157 w 390"/>
                    <a:gd name="T27" fmla="*/ 365 h 622"/>
                    <a:gd name="T28" fmla="*/ 176 w 390"/>
                    <a:gd name="T29" fmla="*/ 392 h 622"/>
                    <a:gd name="T30" fmla="*/ 197 w 390"/>
                    <a:gd name="T31" fmla="*/ 417 h 622"/>
                    <a:gd name="T32" fmla="*/ 219 w 390"/>
                    <a:gd name="T33" fmla="*/ 442 h 622"/>
                    <a:gd name="T34" fmla="*/ 242 w 390"/>
                    <a:gd name="T35" fmla="*/ 466 h 622"/>
                    <a:gd name="T36" fmla="*/ 266 w 390"/>
                    <a:gd name="T37" fmla="*/ 488 h 622"/>
                    <a:gd name="T38" fmla="*/ 291 w 390"/>
                    <a:gd name="T39" fmla="*/ 508 h 622"/>
                    <a:gd name="T40" fmla="*/ 313 w 390"/>
                    <a:gd name="T41" fmla="*/ 526 h 622"/>
                    <a:gd name="T42" fmla="*/ 334 w 390"/>
                    <a:gd name="T43" fmla="*/ 542 h 622"/>
                    <a:gd name="T44" fmla="*/ 352 w 390"/>
                    <a:gd name="T45" fmla="*/ 555 h 622"/>
                    <a:gd name="T46" fmla="*/ 368 w 390"/>
                    <a:gd name="T47" fmla="*/ 567 h 622"/>
                    <a:gd name="T48" fmla="*/ 380 w 390"/>
                    <a:gd name="T49" fmla="*/ 574 h 622"/>
                    <a:gd name="T50" fmla="*/ 388 w 390"/>
                    <a:gd name="T51" fmla="*/ 580 h 622"/>
                    <a:gd name="T52" fmla="*/ 390 w 390"/>
                    <a:gd name="T53" fmla="*/ 581 h 622"/>
                    <a:gd name="T54" fmla="*/ 388 w 390"/>
                    <a:gd name="T55" fmla="*/ 582 h 622"/>
                    <a:gd name="T56" fmla="*/ 379 w 390"/>
                    <a:gd name="T57" fmla="*/ 588 h 622"/>
                    <a:gd name="T58" fmla="*/ 365 w 390"/>
                    <a:gd name="T59" fmla="*/ 593 h 622"/>
                    <a:gd name="T60" fmla="*/ 347 w 390"/>
                    <a:gd name="T61" fmla="*/ 601 h 622"/>
                    <a:gd name="T62" fmla="*/ 325 w 390"/>
                    <a:gd name="T63" fmla="*/ 607 h 622"/>
                    <a:gd name="T64" fmla="*/ 300 w 390"/>
                    <a:gd name="T65" fmla="*/ 614 h 622"/>
                    <a:gd name="T66" fmla="*/ 273 w 390"/>
                    <a:gd name="T67" fmla="*/ 619 h 622"/>
                    <a:gd name="T68" fmla="*/ 242 w 390"/>
                    <a:gd name="T69" fmla="*/ 622 h 622"/>
                    <a:gd name="T70" fmla="*/ 212 w 390"/>
                    <a:gd name="T71" fmla="*/ 622 h 622"/>
                    <a:gd name="T72" fmla="*/ 180 w 390"/>
                    <a:gd name="T73" fmla="*/ 618 h 622"/>
                    <a:gd name="T74" fmla="*/ 148 w 390"/>
                    <a:gd name="T75" fmla="*/ 608 h 622"/>
                    <a:gd name="T76" fmla="*/ 117 w 390"/>
                    <a:gd name="T77" fmla="*/ 594 h 622"/>
                    <a:gd name="T78" fmla="*/ 87 w 390"/>
                    <a:gd name="T79" fmla="*/ 573 h 622"/>
                    <a:gd name="T80" fmla="*/ 58 w 390"/>
                    <a:gd name="T81" fmla="*/ 546 h 622"/>
                    <a:gd name="T82" fmla="*/ 36 w 390"/>
                    <a:gd name="T83" fmla="*/ 516 h 622"/>
                    <a:gd name="T84" fmla="*/ 20 w 390"/>
                    <a:gd name="T85" fmla="*/ 482 h 622"/>
                    <a:gd name="T86" fmla="*/ 8 w 390"/>
                    <a:gd name="T87" fmla="*/ 447 h 622"/>
                    <a:gd name="T88" fmla="*/ 3 w 390"/>
                    <a:gd name="T89" fmla="*/ 411 h 622"/>
                    <a:gd name="T90" fmla="*/ 0 w 390"/>
                    <a:gd name="T91" fmla="*/ 373 h 622"/>
                    <a:gd name="T92" fmla="*/ 3 w 390"/>
                    <a:gd name="T93" fmla="*/ 335 h 622"/>
                    <a:gd name="T94" fmla="*/ 8 w 390"/>
                    <a:gd name="T95" fmla="*/ 297 h 622"/>
                    <a:gd name="T96" fmla="*/ 15 w 390"/>
                    <a:gd name="T97" fmla="*/ 259 h 622"/>
                    <a:gd name="T98" fmla="*/ 25 w 390"/>
                    <a:gd name="T99" fmla="*/ 222 h 622"/>
                    <a:gd name="T100" fmla="*/ 36 w 390"/>
                    <a:gd name="T101" fmla="*/ 186 h 622"/>
                    <a:gd name="T102" fmla="*/ 49 w 390"/>
                    <a:gd name="T103" fmla="*/ 152 h 622"/>
                    <a:gd name="T104" fmla="*/ 62 w 390"/>
                    <a:gd name="T105" fmla="*/ 120 h 622"/>
                    <a:gd name="T106" fmla="*/ 74 w 390"/>
                    <a:gd name="T107" fmla="*/ 91 h 622"/>
                    <a:gd name="T108" fmla="*/ 87 w 390"/>
                    <a:gd name="T109" fmla="*/ 65 h 622"/>
                    <a:gd name="T110" fmla="*/ 97 w 390"/>
                    <a:gd name="T111" fmla="*/ 43 h 622"/>
                    <a:gd name="T112" fmla="*/ 108 w 390"/>
                    <a:gd name="T113" fmla="*/ 25 h 622"/>
                    <a:gd name="T114" fmla="*/ 115 w 390"/>
                    <a:gd name="T115" fmla="*/ 10 h 622"/>
                    <a:gd name="T116" fmla="*/ 119 w 390"/>
                    <a:gd name="T117" fmla="*/ 2 h 622"/>
                    <a:gd name="T118" fmla="*/ 122 w 390"/>
                    <a:gd name="T119" fmla="*/ 0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0" h="622">
                      <a:moveTo>
                        <a:pt x="122" y="0"/>
                      </a:moveTo>
                      <a:lnTo>
                        <a:pt x="121" y="2"/>
                      </a:lnTo>
                      <a:lnTo>
                        <a:pt x="118" y="13"/>
                      </a:lnTo>
                      <a:lnTo>
                        <a:pt x="113" y="29"/>
                      </a:lnTo>
                      <a:lnTo>
                        <a:pt x="109" y="50"/>
                      </a:lnTo>
                      <a:lnTo>
                        <a:pt x="105" y="74"/>
                      </a:lnTo>
                      <a:lnTo>
                        <a:pt x="101" y="104"/>
                      </a:lnTo>
                      <a:lnTo>
                        <a:pt x="98" y="137"/>
                      </a:lnTo>
                      <a:lnTo>
                        <a:pt x="100" y="173"/>
                      </a:lnTo>
                      <a:lnTo>
                        <a:pt x="102" y="209"/>
                      </a:lnTo>
                      <a:lnTo>
                        <a:pt x="109" y="248"/>
                      </a:lnTo>
                      <a:lnTo>
                        <a:pt x="119" y="288"/>
                      </a:lnTo>
                      <a:lnTo>
                        <a:pt x="135" y="327"/>
                      </a:lnTo>
                      <a:lnTo>
                        <a:pt x="157" y="365"/>
                      </a:lnTo>
                      <a:lnTo>
                        <a:pt x="176" y="392"/>
                      </a:lnTo>
                      <a:lnTo>
                        <a:pt x="197" y="417"/>
                      </a:lnTo>
                      <a:lnTo>
                        <a:pt x="219" y="442"/>
                      </a:lnTo>
                      <a:lnTo>
                        <a:pt x="242" y="466"/>
                      </a:lnTo>
                      <a:lnTo>
                        <a:pt x="266" y="488"/>
                      </a:lnTo>
                      <a:lnTo>
                        <a:pt x="291" y="508"/>
                      </a:lnTo>
                      <a:lnTo>
                        <a:pt x="313" y="526"/>
                      </a:lnTo>
                      <a:lnTo>
                        <a:pt x="334" y="542"/>
                      </a:lnTo>
                      <a:lnTo>
                        <a:pt x="352" y="555"/>
                      </a:lnTo>
                      <a:lnTo>
                        <a:pt x="368" y="567"/>
                      </a:lnTo>
                      <a:lnTo>
                        <a:pt x="380" y="574"/>
                      </a:lnTo>
                      <a:lnTo>
                        <a:pt x="388" y="580"/>
                      </a:lnTo>
                      <a:lnTo>
                        <a:pt x="390" y="581"/>
                      </a:lnTo>
                      <a:lnTo>
                        <a:pt x="388" y="582"/>
                      </a:lnTo>
                      <a:lnTo>
                        <a:pt x="379" y="588"/>
                      </a:lnTo>
                      <a:lnTo>
                        <a:pt x="365" y="593"/>
                      </a:lnTo>
                      <a:lnTo>
                        <a:pt x="347" y="601"/>
                      </a:lnTo>
                      <a:lnTo>
                        <a:pt x="325" y="607"/>
                      </a:lnTo>
                      <a:lnTo>
                        <a:pt x="300" y="614"/>
                      </a:lnTo>
                      <a:lnTo>
                        <a:pt x="273" y="619"/>
                      </a:lnTo>
                      <a:lnTo>
                        <a:pt x="242" y="622"/>
                      </a:lnTo>
                      <a:lnTo>
                        <a:pt x="212" y="622"/>
                      </a:lnTo>
                      <a:lnTo>
                        <a:pt x="180" y="618"/>
                      </a:lnTo>
                      <a:lnTo>
                        <a:pt x="148" y="608"/>
                      </a:lnTo>
                      <a:lnTo>
                        <a:pt x="117" y="594"/>
                      </a:lnTo>
                      <a:lnTo>
                        <a:pt x="87" y="573"/>
                      </a:lnTo>
                      <a:lnTo>
                        <a:pt x="58" y="546"/>
                      </a:lnTo>
                      <a:lnTo>
                        <a:pt x="36" y="516"/>
                      </a:lnTo>
                      <a:lnTo>
                        <a:pt x="20" y="482"/>
                      </a:lnTo>
                      <a:lnTo>
                        <a:pt x="8" y="447"/>
                      </a:lnTo>
                      <a:lnTo>
                        <a:pt x="3" y="411"/>
                      </a:lnTo>
                      <a:lnTo>
                        <a:pt x="0" y="373"/>
                      </a:lnTo>
                      <a:lnTo>
                        <a:pt x="3" y="335"/>
                      </a:lnTo>
                      <a:lnTo>
                        <a:pt x="8" y="297"/>
                      </a:lnTo>
                      <a:lnTo>
                        <a:pt x="15" y="259"/>
                      </a:lnTo>
                      <a:lnTo>
                        <a:pt x="25" y="222"/>
                      </a:lnTo>
                      <a:lnTo>
                        <a:pt x="36" y="186"/>
                      </a:lnTo>
                      <a:lnTo>
                        <a:pt x="49" y="152"/>
                      </a:lnTo>
                      <a:lnTo>
                        <a:pt x="62" y="120"/>
                      </a:lnTo>
                      <a:lnTo>
                        <a:pt x="74" y="91"/>
                      </a:lnTo>
                      <a:lnTo>
                        <a:pt x="87" y="65"/>
                      </a:lnTo>
                      <a:lnTo>
                        <a:pt x="97" y="43"/>
                      </a:lnTo>
                      <a:lnTo>
                        <a:pt x="108" y="25"/>
                      </a:lnTo>
                      <a:lnTo>
                        <a:pt x="115" y="10"/>
                      </a:lnTo>
                      <a:lnTo>
                        <a:pt x="119" y="2"/>
                      </a:lnTo>
                      <a:lnTo>
                        <a:pt x="122" y="0"/>
                      </a:lnTo>
                      <a:close/>
                    </a:path>
                  </a:pathLst>
                </a:custGeom>
                <a:solidFill>
                  <a:schemeClr val="accent3"/>
                </a:solidFill>
                <a:ln w="19050">
                  <a:solidFill>
                    <a:schemeClr val="tx1"/>
                  </a:solidFill>
                  <a:prstDash val="solid"/>
                  <a:round/>
                  <a:headEnd/>
                  <a:tailEnd/>
                </a:ln>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grpSp>
        </p:grpSp>
        <p:sp>
          <p:nvSpPr>
            <p:cNvPr id="26" name="Shape 9207">
              <a:extLst>
                <a:ext uri="{FF2B5EF4-FFF2-40B4-BE49-F238E27FC236}">
                  <a16:creationId xmlns:a16="http://schemas.microsoft.com/office/drawing/2014/main" id="{51C372CB-741D-A5A4-9A45-F39BD5FDF4F3}"/>
                </a:ext>
              </a:extLst>
            </p:cNvPr>
            <p:cNvSpPr/>
            <p:nvPr/>
          </p:nvSpPr>
          <p:spPr>
            <a:xfrm>
              <a:off x="5003663" y="4804479"/>
              <a:ext cx="411398" cy="386882"/>
            </a:xfrm>
            <a:custGeom>
              <a:avLst/>
              <a:gdLst/>
              <a:ahLst/>
              <a:cxnLst>
                <a:cxn ang="0">
                  <a:pos x="wd2" y="hd2"/>
                </a:cxn>
                <a:cxn ang="5400000">
                  <a:pos x="wd2" y="hd2"/>
                </a:cxn>
                <a:cxn ang="10800000">
                  <a:pos x="wd2" y="hd2"/>
                </a:cxn>
                <a:cxn ang="16200000">
                  <a:pos x="wd2" y="hd2"/>
                </a:cxn>
              </a:cxnLst>
              <a:rect l="0" t="0" r="r" b="b"/>
              <a:pathLst>
                <a:path w="21107" h="21147" extrusionOk="0">
                  <a:moveTo>
                    <a:pt x="20292" y="8477"/>
                  </a:moveTo>
                  <a:cubicBezTo>
                    <a:pt x="19450" y="8160"/>
                    <a:pt x="17932" y="8418"/>
                    <a:pt x="16752" y="8418"/>
                  </a:cubicBezTo>
                  <a:cubicBezTo>
                    <a:pt x="15426" y="8418"/>
                    <a:pt x="14187" y="8465"/>
                    <a:pt x="13211" y="8360"/>
                  </a:cubicBezTo>
                  <a:cubicBezTo>
                    <a:pt x="12784" y="7189"/>
                    <a:pt x="13458" y="6005"/>
                    <a:pt x="13543" y="4647"/>
                  </a:cubicBezTo>
                  <a:cubicBezTo>
                    <a:pt x="13663" y="2744"/>
                    <a:pt x="13039" y="1203"/>
                    <a:pt x="12326" y="521"/>
                  </a:cubicBezTo>
                  <a:cubicBezTo>
                    <a:pt x="11640" y="-135"/>
                    <a:pt x="10115" y="-308"/>
                    <a:pt x="9726" y="816"/>
                  </a:cubicBezTo>
                  <a:cubicBezTo>
                    <a:pt x="9576" y="1996"/>
                    <a:pt x="9933" y="2923"/>
                    <a:pt x="9726" y="3939"/>
                  </a:cubicBezTo>
                  <a:cubicBezTo>
                    <a:pt x="9645" y="4336"/>
                    <a:pt x="9243" y="4905"/>
                    <a:pt x="9007" y="5354"/>
                  </a:cubicBezTo>
                  <a:cubicBezTo>
                    <a:pt x="8226" y="6837"/>
                    <a:pt x="7449" y="8279"/>
                    <a:pt x="6518" y="9420"/>
                  </a:cubicBezTo>
                  <a:cubicBezTo>
                    <a:pt x="5848" y="9470"/>
                    <a:pt x="5281" y="9628"/>
                    <a:pt x="4592" y="9656"/>
                  </a:cubicBezTo>
                  <a:lnTo>
                    <a:pt x="4592" y="8801"/>
                  </a:lnTo>
                  <a:cubicBezTo>
                    <a:pt x="4592" y="8313"/>
                    <a:pt x="4220" y="7917"/>
                    <a:pt x="3762" y="7917"/>
                  </a:cubicBezTo>
                  <a:lnTo>
                    <a:pt x="830" y="7917"/>
                  </a:lnTo>
                  <a:cubicBezTo>
                    <a:pt x="372" y="7917"/>
                    <a:pt x="0" y="8313"/>
                    <a:pt x="0" y="8801"/>
                  </a:cubicBezTo>
                  <a:lnTo>
                    <a:pt x="0" y="20117"/>
                  </a:lnTo>
                  <a:cubicBezTo>
                    <a:pt x="0" y="20605"/>
                    <a:pt x="372" y="21001"/>
                    <a:pt x="830" y="21001"/>
                  </a:cubicBezTo>
                  <a:lnTo>
                    <a:pt x="3762" y="21001"/>
                  </a:lnTo>
                  <a:cubicBezTo>
                    <a:pt x="4220" y="21001"/>
                    <a:pt x="4592" y="20605"/>
                    <a:pt x="4592" y="20117"/>
                  </a:cubicBezTo>
                  <a:lnTo>
                    <a:pt x="4592" y="19264"/>
                  </a:lnTo>
                  <a:cubicBezTo>
                    <a:pt x="6246" y="19454"/>
                    <a:pt x="7184" y="20800"/>
                    <a:pt x="8952" y="21031"/>
                  </a:cubicBezTo>
                  <a:cubicBezTo>
                    <a:pt x="10207" y="21195"/>
                    <a:pt x="11710" y="21031"/>
                    <a:pt x="13156" y="21031"/>
                  </a:cubicBezTo>
                  <a:cubicBezTo>
                    <a:pt x="14380" y="21031"/>
                    <a:pt x="16281" y="21292"/>
                    <a:pt x="17360" y="21031"/>
                  </a:cubicBezTo>
                  <a:cubicBezTo>
                    <a:pt x="18595" y="20732"/>
                    <a:pt x="18721" y="18571"/>
                    <a:pt x="17803" y="17907"/>
                  </a:cubicBezTo>
                  <a:cubicBezTo>
                    <a:pt x="18809" y="17757"/>
                    <a:pt x="19702" y="16950"/>
                    <a:pt x="19462" y="15903"/>
                  </a:cubicBezTo>
                  <a:cubicBezTo>
                    <a:pt x="19350" y="15414"/>
                    <a:pt x="19030" y="15195"/>
                    <a:pt x="18743" y="14843"/>
                  </a:cubicBezTo>
                  <a:cubicBezTo>
                    <a:pt x="20230" y="14699"/>
                    <a:pt x="20554" y="12761"/>
                    <a:pt x="19684" y="11660"/>
                  </a:cubicBezTo>
                  <a:cubicBezTo>
                    <a:pt x="21287" y="11625"/>
                    <a:pt x="21600" y="8970"/>
                    <a:pt x="20292" y="8477"/>
                  </a:cubicBezTo>
                  <a:close/>
                </a:path>
              </a:pathLst>
            </a:custGeom>
            <a:solidFill>
              <a:srgbClr val="FFFFFF"/>
            </a:solidFill>
            <a:ln w="9525" cap="flat">
              <a:solidFill>
                <a:schemeClr val="tx1"/>
              </a:solidFill>
              <a:miter lim="400000"/>
            </a:ln>
            <a:effectLst/>
          </p:spPr>
          <p:txBody>
            <a:bodyPr wrap="square" lIns="20092" tIns="20092" rIns="20092" bIns="20092" numCol="1" anchor="ctr">
              <a:noAutofit/>
            </a:bodyPr>
            <a:lstStyle/>
            <a:p>
              <a:endParaRPr dirty="0"/>
            </a:p>
          </p:txBody>
        </p:sp>
        <p:sp>
          <p:nvSpPr>
            <p:cNvPr id="27" name="Shape 9239">
              <a:extLst>
                <a:ext uri="{FF2B5EF4-FFF2-40B4-BE49-F238E27FC236}">
                  <a16:creationId xmlns:a16="http://schemas.microsoft.com/office/drawing/2014/main" id="{271218A8-20F4-57B4-906E-1374D9F3FFDE}"/>
                </a:ext>
              </a:extLst>
            </p:cNvPr>
            <p:cNvSpPr/>
            <p:nvPr/>
          </p:nvSpPr>
          <p:spPr>
            <a:xfrm flipH="1">
              <a:off x="6729644" y="4854527"/>
              <a:ext cx="384519" cy="384524"/>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rgbClr val="FFFFFF"/>
            </a:solidFill>
            <a:ln w="9525" cap="flat">
              <a:solidFill>
                <a:schemeClr val="tx1"/>
              </a:solidFill>
              <a:miter lim="400000"/>
            </a:ln>
            <a:effectLst/>
          </p:spPr>
          <p:txBody>
            <a:bodyPr wrap="square" lIns="20092" tIns="20092" rIns="20092" bIns="20092" numCol="1" anchor="ctr">
              <a:noAutofit/>
            </a:bodyPr>
            <a:lstStyle/>
            <a:p>
              <a:endParaRPr/>
            </a:p>
          </p:txBody>
        </p:sp>
        <p:sp>
          <p:nvSpPr>
            <p:cNvPr id="28" name="Shape 9230">
              <a:extLst>
                <a:ext uri="{FF2B5EF4-FFF2-40B4-BE49-F238E27FC236}">
                  <a16:creationId xmlns:a16="http://schemas.microsoft.com/office/drawing/2014/main" id="{704F6F6F-5452-788D-721C-F3F04E247188}"/>
                </a:ext>
              </a:extLst>
            </p:cNvPr>
            <p:cNvSpPr/>
            <p:nvPr/>
          </p:nvSpPr>
          <p:spPr>
            <a:xfrm flipH="1">
              <a:off x="7240883" y="3297431"/>
              <a:ext cx="343293" cy="254869"/>
            </a:xfrm>
            <a:custGeom>
              <a:avLst/>
              <a:gdLst/>
              <a:ahLst/>
              <a:cxnLst>
                <a:cxn ang="0">
                  <a:pos x="wd2" y="hd2"/>
                </a:cxn>
                <a:cxn ang="5400000">
                  <a:pos x="wd2" y="hd2"/>
                </a:cxn>
                <a:cxn ang="10800000">
                  <a:pos x="wd2" y="hd2"/>
                </a:cxn>
                <a:cxn ang="16200000">
                  <a:pos x="wd2" y="hd2"/>
                </a:cxn>
              </a:cxnLst>
              <a:rect l="0" t="0" r="r" b="b"/>
              <a:pathLst>
                <a:path w="21600" h="21600" extrusionOk="0">
                  <a:moveTo>
                    <a:pt x="20085" y="8532"/>
                  </a:moveTo>
                  <a:lnTo>
                    <a:pt x="17798" y="8532"/>
                  </a:lnTo>
                  <a:lnTo>
                    <a:pt x="17798" y="12676"/>
                  </a:lnTo>
                  <a:cubicBezTo>
                    <a:pt x="17798" y="14711"/>
                    <a:pt x="16603" y="16373"/>
                    <a:pt x="15079" y="16373"/>
                  </a:cubicBezTo>
                  <a:lnTo>
                    <a:pt x="9158" y="16373"/>
                  </a:lnTo>
                  <a:lnTo>
                    <a:pt x="9158" y="17810"/>
                  </a:lnTo>
                  <a:cubicBezTo>
                    <a:pt x="9158" y="18927"/>
                    <a:pt x="9837" y="19832"/>
                    <a:pt x="10673" y="19832"/>
                  </a:cubicBezTo>
                  <a:lnTo>
                    <a:pt x="16728" y="19832"/>
                  </a:lnTo>
                  <a:lnTo>
                    <a:pt x="19181" y="21600"/>
                  </a:lnTo>
                  <a:lnTo>
                    <a:pt x="19181" y="19832"/>
                  </a:lnTo>
                  <a:lnTo>
                    <a:pt x="20085" y="19832"/>
                  </a:lnTo>
                  <a:cubicBezTo>
                    <a:pt x="20922" y="19832"/>
                    <a:pt x="21600" y="18927"/>
                    <a:pt x="21600" y="17810"/>
                  </a:cubicBezTo>
                  <a:lnTo>
                    <a:pt x="21600" y="10554"/>
                  </a:lnTo>
                  <a:cubicBezTo>
                    <a:pt x="21600" y="9438"/>
                    <a:pt x="20922" y="8532"/>
                    <a:pt x="20085" y="8532"/>
                  </a:cubicBezTo>
                  <a:close/>
                  <a:moveTo>
                    <a:pt x="6912" y="15450"/>
                  </a:moveTo>
                  <a:lnTo>
                    <a:pt x="6689" y="15450"/>
                  </a:lnTo>
                  <a:lnTo>
                    <a:pt x="2592" y="18372"/>
                  </a:lnTo>
                  <a:lnTo>
                    <a:pt x="2592" y="15450"/>
                  </a:lnTo>
                  <a:lnTo>
                    <a:pt x="2074" y="15450"/>
                  </a:lnTo>
                  <a:cubicBezTo>
                    <a:pt x="928" y="15450"/>
                    <a:pt x="0" y="14211"/>
                    <a:pt x="0" y="12683"/>
                  </a:cubicBezTo>
                  <a:lnTo>
                    <a:pt x="0" y="2767"/>
                  </a:lnTo>
                  <a:cubicBezTo>
                    <a:pt x="0" y="1239"/>
                    <a:pt x="928" y="0"/>
                    <a:pt x="2074" y="0"/>
                  </a:cubicBezTo>
                  <a:lnTo>
                    <a:pt x="15034" y="0"/>
                  </a:lnTo>
                  <a:cubicBezTo>
                    <a:pt x="16179" y="0"/>
                    <a:pt x="17107" y="1239"/>
                    <a:pt x="17107" y="2767"/>
                  </a:cubicBezTo>
                  <a:lnTo>
                    <a:pt x="17107" y="4381"/>
                  </a:lnTo>
                  <a:lnTo>
                    <a:pt x="17107" y="8532"/>
                  </a:lnTo>
                  <a:lnTo>
                    <a:pt x="17107" y="12676"/>
                  </a:lnTo>
                  <a:cubicBezTo>
                    <a:pt x="17107" y="14205"/>
                    <a:pt x="16224" y="15450"/>
                    <a:pt x="15079" y="15450"/>
                  </a:cubicBezTo>
                  <a:lnTo>
                    <a:pt x="9158" y="15450"/>
                  </a:lnTo>
                  <a:cubicBezTo>
                    <a:pt x="9158" y="15450"/>
                    <a:pt x="6912" y="15450"/>
                    <a:pt x="6912" y="15450"/>
                  </a:cubicBezTo>
                  <a:close/>
                </a:path>
              </a:pathLst>
            </a:custGeom>
            <a:solidFill>
              <a:srgbClr val="FFFFFF"/>
            </a:solidFill>
            <a:ln w="9525" cap="flat">
              <a:solidFill>
                <a:schemeClr val="tx1"/>
              </a:solidFill>
              <a:miter lim="400000"/>
            </a:ln>
            <a:effectLst/>
          </p:spPr>
          <p:txBody>
            <a:bodyPr wrap="square" lIns="0" tIns="0" rIns="0" bIns="0" numCol="1" anchor="ctr">
              <a:noAutofit/>
            </a:bodyPr>
            <a:lstStyle/>
            <a:p>
              <a:endParaRPr dirty="0"/>
            </a:p>
          </p:txBody>
        </p:sp>
        <p:sp>
          <p:nvSpPr>
            <p:cNvPr id="29" name="Shape 9233">
              <a:extLst>
                <a:ext uri="{FF2B5EF4-FFF2-40B4-BE49-F238E27FC236}">
                  <a16:creationId xmlns:a16="http://schemas.microsoft.com/office/drawing/2014/main" id="{55EF7CBA-2371-8797-4518-9368F2CEE9E9}"/>
                </a:ext>
              </a:extLst>
            </p:cNvPr>
            <p:cNvSpPr/>
            <p:nvPr/>
          </p:nvSpPr>
          <p:spPr>
            <a:xfrm flipH="1">
              <a:off x="4637482" y="3343725"/>
              <a:ext cx="334864" cy="334734"/>
            </a:xfrm>
            <a:custGeom>
              <a:avLst/>
              <a:gdLst/>
              <a:ahLst/>
              <a:cxnLst>
                <a:cxn ang="0">
                  <a:pos x="wd2" y="hd2"/>
                </a:cxn>
                <a:cxn ang="5400000">
                  <a:pos x="wd2" y="hd2"/>
                </a:cxn>
                <a:cxn ang="10800000">
                  <a:pos x="wd2" y="hd2"/>
                </a:cxn>
                <a:cxn ang="16200000">
                  <a:pos x="wd2" y="hd2"/>
                </a:cxn>
              </a:cxnLst>
              <a:rect l="0" t="0" r="r" b="b"/>
              <a:pathLst>
                <a:path w="21600" h="21600" extrusionOk="0">
                  <a:moveTo>
                    <a:pt x="8689" y="3102"/>
                  </a:moveTo>
                  <a:cubicBezTo>
                    <a:pt x="10181" y="3102"/>
                    <a:pt x="11584" y="3680"/>
                    <a:pt x="12638" y="4729"/>
                  </a:cubicBezTo>
                  <a:cubicBezTo>
                    <a:pt x="13691" y="5775"/>
                    <a:pt x="14270" y="7167"/>
                    <a:pt x="14270" y="8646"/>
                  </a:cubicBezTo>
                  <a:cubicBezTo>
                    <a:pt x="14270" y="10126"/>
                    <a:pt x="13691" y="11517"/>
                    <a:pt x="12638" y="12563"/>
                  </a:cubicBezTo>
                  <a:cubicBezTo>
                    <a:pt x="11584" y="13612"/>
                    <a:pt x="10181" y="14190"/>
                    <a:pt x="8689" y="14190"/>
                  </a:cubicBezTo>
                  <a:cubicBezTo>
                    <a:pt x="7197" y="14190"/>
                    <a:pt x="5795" y="13612"/>
                    <a:pt x="4741" y="12563"/>
                  </a:cubicBezTo>
                  <a:cubicBezTo>
                    <a:pt x="3688" y="11517"/>
                    <a:pt x="3108" y="10125"/>
                    <a:pt x="3108" y="8646"/>
                  </a:cubicBezTo>
                  <a:cubicBezTo>
                    <a:pt x="3108" y="7166"/>
                    <a:pt x="3688" y="5775"/>
                    <a:pt x="4741" y="4729"/>
                  </a:cubicBezTo>
                  <a:cubicBezTo>
                    <a:pt x="5795" y="3680"/>
                    <a:pt x="7197" y="3102"/>
                    <a:pt x="8689" y="3102"/>
                  </a:cubicBezTo>
                  <a:close/>
                  <a:moveTo>
                    <a:pt x="16149" y="13086"/>
                  </a:moveTo>
                  <a:cubicBezTo>
                    <a:pt x="16951" y="11758"/>
                    <a:pt x="17378" y="10235"/>
                    <a:pt x="17378" y="8646"/>
                  </a:cubicBezTo>
                  <a:cubicBezTo>
                    <a:pt x="17378" y="6336"/>
                    <a:pt x="16474" y="4164"/>
                    <a:pt x="14832" y="2531"/>
                  </a:cubicBezTo>
                  <a:cubicBezTo>
                    <a:pt x="13191" y="899"/>
                    <a:pt x="11009" y="0"/>
                    <a:pt x="8689" y="0"/>
                  </a:cubicBezTo>
                  <a:cubicBezTo>
                    <a:pt x="6370" y="0"/>
                    <a:pt x="4188" y="899"/>
                    <a:pt x="2547" y="2531"/>
                  </a:cubicBezTo>
                  <a:cubicBezTo>
                    <a:pt x="905" y="4164"/>
                    <a:pt x="0" y="6336"/>
                    <a:pt x="0" y="8646"/>
                  </a:cubicBezTo>
                  <a:cubicBezTo>
                    <a:pt x="0" y="10957"/>
                    <a:pt x="905" y="13128"/>
                    <a:pt x="2547" y="14762"/>
                  </a:cubicBezTo>
                  <a:cubicBezTo>
                    <a:pt x="4188" y="16393"/>
                    <a:pt x="6369" y="17292"/>
                    <a:pt x="8689" y="17292"/>
                  </a:cubicBezTo>
                  <a:cubicBezTo>
                    <a:pt x="8689" y="17292"/>
                    <a:pt x="8689" y="17292"/>
                    <a:pt x="8690" y="17292"/>
                  </a:cubicBezTo>
                  <a:cubicBezTo>
                    <a:pt x="10229" y="17292"/>
                    <a:pt x="11708" y="16896"/>
                    <a:pt x="13008" y="16152"/>
                  </a:cubicBezTo>
                  <a:lnTo>
                    <a:pt x="18487" y="21600"/>
                  </a:lnTo>
                  <a:lnTo>
                    <a:pt x="21600" y="18505"/>
                  </a:lnTo>
                  <a:cubicBezTo>
                    <a:pt x="21600" y="18505"/>
                    <a:pt x="16149" y="13086"/>
                    <a:pt x="16149" y="13086"/>
                  </a:cubicBezTo>
                  <a:close/>
                </a:path>
              </a:pathLst>
            </a:custGeom>
            <a:solidFill>
              <a:srgbClr val="FFFFFF"/>
            </a:solidFill>
            <a:ln w="9525" cap="flat">
              <a:solidFill>
                <a:schemeClr val="tx1"/>
              </a:solidFill>
              <a:miter lim="400000"/>
            </a:ln>
            <a:effectLst/>
          </p:spPr>
          <p:txBody>
            <a:bodyPr wrap="square" lIns="0" tIns="0" rIns="0" bIns="0" numCol="1" anchor="ctr">
              <a:noAutofit/>
            </a:bodyPr>
            <a:lstStyle/>
            <a:p>
              <a:endParaRPr/>
            </a:p>
          </p:txBody>
        </p:sp>
        <p:sp>
          <p:nvSpPr>
            <p:cNvPr id="30" name="Shape 9236">
              <a:extLst>
                <a:ext uri="{FF2B5EF4-FFF2-40B4-BE49-F238E27FC236}">
                  <a16:creationId xmlns:a16="http://schemas.microsoft.com/office/drawing/2014/main" id="{6DE1A978-5126-15AA-FA60-567D8045C11E}"/>
                </a:ext>
              </a:extLst>
            </p:cNvPr>
            <p:cNvSpPr/>
            <p:nvPr/>
          </p:nvSpPr>
          <p:spPr>
            <a:xfrm flipH="1">
              <a:off x="5992775" y="2294574"/>
              <a:ext cx="253600" cy="334864"/>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FFFFFF"/>
            </a:solidFill>
            <a:ln w="9525" cap="flat">
              <a:solidFill>
                <a:schemeClr val="tx1"/>
              </a:solidFill>
              <a:miter lim="400000"/>
            </a:ln>
            <a:effectLst/>
          </p:spPr>
          <p:txBody>
            <a:bodyPr wrap="square" lIns="0" tIns="0" rIns="0" bIns="0" numCol="1" anchor="ctr">
              <a:noAutofit/>
            </a:bodyPr>
            <a:lstStyle/>
            <a:p>
              <a:endParaRPr dirty="0"/>
            </a:p>
          </p:txBody>
        </p:sp>
      </p:grpSp>
      <p:grpSp>
        <p:nvGrpSpPr>
          <p:cNvPr id="58" name="组合 57">
            <a:extLst>
              <a:ext uri="{FF2B5EF4-FFF2-40B4-BE49-F238E27FC236}">
                <a16:creationId xmlns:a16="http://schemas.microsoft.com/office/drawing/2014/main" id="{586F9253-2A07-517E-E855-0AD8F67F0709}"/>
              </a:ext>
            </a:extLst>
          </p:cNvPr>
          <p:cNvGrpSpPr/>
          <p:nvPr/>
        </p:nvGrpSpPr>
        <p:grpSpPr>
          <a:xfrm>
            <a:off x="746424" y="2513109"/>
            <a:ext cx="1143000" cy="187809"/>
            <a:chOff x="813061" y="2936899"/>
            <a:chExt cx="1143000" cy="187809"/>
          </a:xfrm>
        </p:grpSpPr>
        <p:sp>
          <p:nvSpPr>
            <p:cNvPr id="56" name="矩形 55">
              <a:extLst>
                <a:ext uri="{FF2B5EF4-FFF2-40B4-BE49-F238E27FC236}">
                  <a16:creationId xmlns:a16="http://schemas.microsoft.com/office/drawing/2014/main" id="{56BBEDA8-0CEF-3618-914F-96488582148B}"/>
                </a:ext>
              </a:extLst>
            </p:cNvPr>
            <p:cNvSpPr/>
            <p:nvPr/>
          </p:nvSpPr>
          <p:spPr>
            <a:xfrm>
              <a:off x="813061" y="2936899"/>
              <a:ext cx="1143000" cy="187809"/>
            </a:xfrm>
            <a:custGeom>
              <a:avLst/>
              <a:gdLst>
                <a:gd name="connsiteX0" fmla="*/ 0 w 1143000"/>
                <a:gd name="connsiteY0" fmla="*/ 0 h 187809"/>
                <a:gd name="connsiteX1" fmla="*/ 594360 w 1143000"/>
                <a:gd name="connsiteY1" fmla="*/ 0 h 187809"/>
                <a:gd name="connsiteX2" fmla="*/ 1143000 w 1143000"/>
                <a:gd name="connsiteY2" fmla="*/ 0 h 187809"/>
                <a:gd name="connsiteX3" fmla="*/ 1143000 w 1143000"/>
                <a:gd name="connsiteY3" fmla="*/ 187809 h 187809"/>
                <a:gd name="connsiteX4" fmla="*/ 582930 w 1143000"/>
                <a:gd name="connsiteY4" fmla="*/ 187809 h 187809"/>
                <a:gd name="connsiteX5" fmla="*/ 0 w 1143000"/>
                <a:gd name="connsiteY5" fmla="*/ 187809 h 187809"/>
                <a:gd name="connsiteX6" fmla="*/ 0 w 1143000"/>
                <a:gd name="connsiteY6" fmla="*/ 0 h 18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0" h="187809" fill="none" extrusionOk="0">
                  <a:moveTo>
                    <a:pt x="0" y="0"/>
                  </a:moveTo>
                  <a:cubicBezTo>
                    <a:pt x="278924" y="-36808"/>
                    <a:pt x="312106" y="14436"/>
                    <a:pt x="594360" y="0"/>
                  </a:cubicBezTo>
                  <a:cubicBezTo>
                    <a:pt x="876614" y="-14436"/>
                    <a:pt x="1001735" y="8398"/>
                    <a:pt x="1143000" y="0"/>
                  </a:cubicBezTo>
                  <a:cubicBezTo>
                    <a:pt x="1143450" y="40620"/>
                    <a:pt x="1129598" y="112484"/>
                    <a:pt x="1143000" y="187809"/>
                  </a:cubicBezTo>
                  <a:cubicBezTo>
                    <a:pt x="935150" y="208455"/>
                    <a:pt x="746786" y="144004"/>
                    <a:pt x="582930" y="187809"/>
                  </a:cubicBezTo>
                  <a:cubicBezTo>
                    <a:pt x="419074" y="231614"/>
                    <a:pt x="227506" y="131920"/>
                    <a:pt x="0" y="187809"/>
                  </a:cubicBezTo>
                  <a:cubicBezTo>
                    <a:pt x="-9769" y="100039"/>
                    <a:pt x="2987" y="85229"/>
                    <a:pt x="0" y="0"/>
                  </a:cubicBezTo>
                  <a:close/>
                </a:path>
                <a:path w="1143000" h="187809" stroke="0" extrusionOk="0">
                  <a:moveTo>
                    <a:pt x="0" y="0"/>
                  </a:moveTo>
                  <a:cubicBezTo>
                    <a:pt x="129287" y="-51655"/>
                    <a:pt x="406165" y="44195"/>
                    <a:pt x="560070" y="0"/>
                  </a:cubicBezTo>
                  <a:cubicBezTo>
                    <a:pt x="713975" y="-44195"/>
                    <a:pt x="886438" y="65730"/>
                    <a:pt x="1143000" y="0"/>
                  </a:cubicBezTo>
                  <a:cubicBezTo>
                    <a:pt x="1145773" y="63664"/>
                    <a:pt x="1139606" y="95418"/>
                    <a:pt x="1143000" y="187809"/>
                  </a:cubicBezTo>
                  <a:cubicBezTo>
                    <a:pt x="868678" y="240809"/>
                    <a:pt x="758364" y="161542"/>
                    <a:pt x="571500" y="187809"/>
                  </a:cubicBezTo>
                  <a:cubicBezTo>
                    <a:pt x="384636" y="214076"/>
                    <a:pt x="256384" y="137186"/>
                    <a:pt x="0" y="187809"/>
                  </a:cubicBezTo>
                  <a:cubicBezTo>
                    <a:pt x="-22248" y="99271"/>
                    <a:pt x="1901" y="88164"/>
                    <a:pt x="0" y="0"/>
                  </a:cubicBezTo>
                  <a:close/>
                </a:path>
              </a:pathLst>
            </a:custGeom>
            <a:solidFill>
              <a:schemeClr val="accent1"/>
            </a:solidFill>
            <a:ln>
              <a:solidFill>
                <a:schemeClr val="accent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a:extLst>
                <a:ext uri="{FF2B5EF4-FFF2-40B4-BE49-F238E27FC236}">
                  <a16:creationId xmlns:a16="http://schemas.microsoft.com/office/drawing/2014/main" id="{CBB573E6-F218-0D64-A145-36B1066CCF5F}"/>
                </a:ext>
              </a:extLst>
            </p:cNvPr>
            <p:cNvGrpSpPr/>
            <p:nvPr/>
          </p:nvGrpSpPr>
          <p:grpSpPr>
            <a:xfrm>
              <a:off x="868941" y="2973302"/>
              <a:ext cx="471618" cy="117370"/>
              <a:chOff x="761116" y="2599196"/>
              <a:chExt cx="471618" cy="117370"/>
            </a:xfrm>
          </p:grpSpPr>
          <p:sp>
            <p:nvSpPr>
              <p:cNvPr id="51" name="椭圆 50">
                <a:extLst>
                  <a:ext uri="{FF2B5EF4-FFF2-40B4-BE49-F238E27FC236}">
                    <a16:creationId xmlns:a16="http://schemas.microsoft.com/office/drawing/2014/main" id="{44B924E8-2B32-D438-27C9-99D38DDE5B67}"/>
                  </a:ext>
                </a:extLst>
              </p:cNvPr>
              <p:cNvSpPr/>
              <p:nvPr/>
            </p:nvSpPr>
            <p:spPr>
              <a:xfrm>
                <a:off x="761116"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4641" y="27262"/>
                      <a:pt x="20207" y="1934"/>
                      <a:pt x="51946" y="0"/>
                    </a:cubicBezTo>
                    <a:cubicBezTo>
                      <a:pt x="78931" y="-372"/>
                      <a:pt x="99254" y="32162"/>
                      <a:pt x="103892" y="58685"/>
                    </a:cubicBezTo>
                    <a:cubicBezTo>
                      <a:pt x="107820" y="93339"/>
                      <a:pt x="81397" y="122526"/>
                      <a:pt x="51946" y="117370"/>
                    </a:cubicBezTo>
                    <a:cubicBezTo>
                      <a:pt x="30571" y="115417"/>
                      <a:pt x="403" y="86557"/>
                      <a:pt x="0" y="58685"/>
                    </a:cubicBezTo>
                    <a:close/>
                  </a:path>
                  <a:path w="103891" h="117370" stroke="0" extrusionOk="0">
                    <a:moveTo>
                      <a:pt x="0" y="58685"/>
                    </a:moveTo>
                    <a:cubicBezTo>
                      <a:pt x="669" y="29325"/>
                      <a:pt x="23522" y="2866"/>
                      <a:pt x="51946" y="0"/>
                    </a:cubicBezTo>
                    <a:cubicBezTo>
                      <a:pt x="86159" y="4535"/>
                      <a:pt x="99714" y="27343"/>
                      <a:pt x="103892" y="58685"/>
                    </a:cubicBezTo>
                    <a:cubicBezTo>
                      <a:pt x="104941" y="91090"/>
                      <a:pt x="81909" y="110797"/>
                      <a:pt x="51946" y="117370"/>
                    </a:cubicBezTo>
                    <a:cubicBezTo>
                      <a:pt x="23403" y="111884"/>
                      <a:pt x="-2785" y="94291"/>
                      <a:pt x="0" y="58685"/>
                    </a:cubicBezTo>
                    <a:close/>
                  </a:path>
                </a:pathLst>
              </a:custGeom>
              <a:solidFill>
                <a:schemeClr val="accent1"/>
              </a:solidFill>
              <a:ln w="19050">
                <a:solidFill>
                  <a:schemeClr val="tx1"/>
                </a:solidFill>
                <a:extLst>
                  <a:ext uri="{C807C97D-BFC1-408E-A445-0C87EB9F89A2}">
                    <ask:lineSketchStyleProps xmlns:ask="http://schemas.microsoft.com/office/drawing/2018/sketchyshapes" sd="285167949">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B778F3C3-93F9-4DDB-3B67-D88DD261F426}"/>
                  </a:ext>
                </a:extLst>
              </p:cNvPr>
              <p:cNvSpPr/>
              <p:nvPr/>
            </p:nvSpPr>
            <p:spPr>
              <a:xfrm>
                <a:off x="944980"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5781" y="27997"/>
                      <a:pt x="28846" y="2825"/>
                      <a:pt x="51946" y="0"/>
                    </a:cubicBezTo>
                    <a:cubicBezTo>
                      <a:pt x="78905" y="1759"/>
                      <a:pt x="103870" y="20830"/>
                      <a:pt x="103892" y="58685"/>
                    </a:cubicBezTo>
                    <a:cubicBezTo>
                      <a:pt x="104850" y="92880"/>
                      <a:pt x="86126" y="116719"/>
                      <a:pt x="51946" y="117370"/>
                    </a:cubicBezTo>
                    <a:cubicBezTo>
                      <a:pt x="16576" y="120507"/>
                      <a:pt x="-906" y="91969"/>
                      <a:pt x="0" y="58685"/>
                    </a:cubicBezTo>
                    <a:close/>
                  </a:path>
                  <a:path w="103891" h="117370" stroke="0" extrusionOk="0">
                    <a:moveTo>
                      <a:pt x="0" y="58685"/>
                    </a:moveTo>
                    <a:cubicBezTo>
                      <a:pt x="-680" y="25244"/>
                      <a:pt x="21980" y="-3587"/>
                      <a:pt x="51946" y="0"/>
                    </a:cubicBezTo>
                    <a:cubicBezTo>
                      <a:pt x="85832" y="1894"/>
                      <a:pt x="104589" y="25200"/>
                      <a:pt x="103892" y="58685"/>
                    </a:cubicBezTo>
                    <a:cubicBezTo>
                      <a:pt x="100097" y="96933"/>
                      <a:pt x="79911" y="115696"/>
                      <a:pt x="51946" y="117370"/>
                    </a:cubicBezTo>
                    <a:cubicBezTo>
                      <a:pt x="19118" y="120597"/>
                      <a:pt x="-5321" y="88503"/>
                      <a:pt x="0" y="58685"/>
                    </a:cubicBezTo>
                    <a:close/>
                  </a:path>
                </a:pathLst>
              </a:custGeom>
              <a:solidFill>
                <a:schemeClr val="accent2"/>
              </a:solidFill>
              <a:ln w="19050">
                <a:solidFill>
                  <a:schemeClr val="tx1"/>
                </a:solidFill>
                <a:extLst>
                  <a:ext uri="{C807C97D-BFC1-408E-A445-0C87EB9F89A2}">
                    <ask:lineSketchStyleProps xmlns:ask="http://schemas.microsoft.com/office/drawing/2018/sketchyshapes" sd="1450397327">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73BD0456-96EC-791A-2850-790BA64DD255}"/>
                  </a:ext>
                </a:extLst>
              </p:cNvPr>
              <p:cNvSpPr/>
              <p:nvPr/>
            </p:nvSpPr>
            <p:spPr>
              <a:xfrm>
                <a:off x="1128843"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2348" y="31517"/>
                      <a:pt x="29485" y="-2661"/>
                      <a:pt x="51946" y="0"/>
                    </a:cubicBezTo>
                    <a:cubicBezTo>
                      <a:pt x="85184" y="367"/>
                      <a:pt x="108117" y="26200"/>
                      <a:pt x="103892" y="58685"/>
                    </a:cubicBezTo>
                    <a:cubicBezTo>
                      <a:pt x="109386" y="89354"/>
                      <a:pt x="79382" y="119902"/>
                      <a:pt x="51946" y="117370"/>
                    </a:cubicBezTo>
                    <a:cubicBezTo>
                      <a:pt x="24447" y="114086"/>
                      <a:pt x="873" y="92756"/>
                      <a:pt x="0" y="58685"/>
                    </a:cubicBezTo>
                    <a:close/>
                  </a:path>
                  <a:path w="103891" h="117370" stroke="0" extrusionOk="0">
                    <a:moveTo>
                      <a:pt x="0" y="58685"/>
                    </a:moveTo>
                    <a:cubicBezTo>
                      <a:pt x="1355" y="27769"/>
                      <a:pt x="22271" y="-470"/>
                      <a:pt x="51946" y="0"/>
                    </a:cubicBezTo>
                    <a:cubicBezTo>
                      <a:pt x="77418" y="7259"/>
                      <a:pt x="107200" y="32456"/>
                      <a:pt x="103892" y="58685"/>
                    </a:cubicBezTo>
                    <a:cubicBezTo>
                      <a:pt x="109140" y="90479"/>
                      <a:pt x="78508" y="111931"/>
                      <a:pt x="51946" y="117370"/>
                    </a:cubicBezTo>
                    <a:cubicBezTo>
                      <a:pt x="23734" y="122758"/>
                      <a:pt x="-4167" y="87875"/>
                      <a:pt x="0" y="58685"/>
                    </a:cubicBezTo>
                    <a:close/>
                  </a:path>
                </a:pathLst>
              </a:custGeom>
              <a:solidFill>
                <a:schemeClr val="accent3"/>
              </a:solidFill>
              <a:ln w="19050">
                <a:solidFill>
                  <a:schemeClr val="tx1"/>
                </a:solidFill>
                <a:extLst>
                  <a:ext uri="{C807C97D-BFC1-408E-A445-0C87EB9F89A2}">
                    <ask:lineSketchStyleProps xmlns:ask="http://schemas.microsoft.com/office/drawing/2018/sketchyshapes" sd="2947653100">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9" name="组合 58">
            <a:extLst>
              <a:ext uri="{FF2B5EF4-FFF2-40B4-BE49-F238E27FC236}">
                <a16:creationId xmlns:a16="http://schemas.microsoft.com/office/drawing/2014/main" id="{4A10213D-C712-F396-1160-9FA5CD713398}"/>
              </a:ext>
            </a:extLst>
          </p:cNvPr>
          <p:cNvGrpSpPr/>
          <p:nvPr/>
        </p:nvGrpSpPr>
        <p:grpSpPr>
          <a:xfrm>
            <a:off x="746424" y="4013864"/>
            <a:ext cx="1143000" cy="187809"/>
            <a:chOff x="813061" y="2936899"/>
            <a:chExt cx="1143000" cy="187809"/>
          </a:xfrm>
        </p:grpSpPr>
        <p:sp>
          <p:nvSpPr>
            <p:cNvPr id="60" name="矩形 59">
              <a:extLst>
                <a:ext uri="{FF2B5EF4-FFF2-40B4-BE49-F238E27FC236}">
                  <a16:creationId xmlns:a16="http://schemas.microsoft.com/office/drawing/2014/main" id="{0EACD71C-2F64-2664-5D78-5D31183CBCD0}"/>
                </a:ext>
              </a:extLst>
            </p:cNvPr>
            <p:cNvSpPr/>
            <p:nvPr/>
          </p:nvSpPr>
          <p:spPr>
            <a:xfrm>
              <a:off x="813061" y="2936899"/>
              <a:ext cx="1143000" cy="187809"/>
            </a:xfrm>
            <a:custGeom>
              <a:avLst/>
              <a:gdLst>
                <a:gd name="connsiteX0" fmla="*/ 0 w 1143000"/>
                <a:gd name="connsiteY0" fmla="*/ 0 h 187809"/>
                <a:gd name="connsiteX1" fmla="*/ 594360 w 1143000"/>
                <a:gd name="connsiteY1" fmla="*/ 0 h 187809"/>
                <a:gd name="connsiteX2" fmla="*/ 1143000 w 1143000"/>
                <a:gd name="connsiteY2" fmla="*/ 0 h 187809"/>
                <a:gd name="connsiteX3" fmla="*/ 1143000 w 1143000"/>
                <a:gd name="connsiteY3" fmla="*/ 187809 h 187809"/>
                <a:gd name="connsiteX4" fmla="*/ 582930 w 1143000"/>
                <a:gd name="connsiteY4" fmla="*/ 187809 h 187809"/>
                <a:gd name="connsiteX5" fmla="*/ 0 w 1143000"/>
                <a:gd name="connsiteY5" fmla="*/ 187809 h 187809"/>
                <a:gd name="connsiteX6" fmla="*/ 0 w 1143000"/>
                <a:gd name="connsiteY6" fmla="*/ 0 h 18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0" h="187809" fill="none" extrusionOk="0">
                  <a:moveTo>
                    <a:pt x="0" y="0"/>
                  </a:moveTo>
                  <a:cubicBezTo>
                    <a:pt x="278924" y="-36808"/>
                    <a:pt x="312106" y="14436"/>
                    <a:pt x="594360" y="0"/>
                  </a:cubicBezTo>
                  <a:cubicBezTo>
                    <a:pt x="876614" y="-14436"/>
                    <a:pt x="1001735" y="8398"/>
                    <a:pt x="1143000" y="0"/>
                  </a:cubicBezTo>
                  <a:cubicBezTo>
                    <a:pt x="1143450" y="40620"/>
                    <a:pt x="1129598" y="112484"/>
                    <a:pt x="1143000" y="187809"/>
                  </a:cubicBezTo>
                  <a:cubicBezTo>
                    <a:pt x="935150" y="208455"/>
                    <a:pt x="746786" y="144004"/>
                    <a:pt x="582930" y="187809"/>
                  </a:cubicBezTo>
                  <a:cubicBezTo>
                    <a:pt x="419074" y="231614"/>
                    <a:pt x="227506" y="131920"/>
                    <a:pt x="0" y="187809"/>
                  </a:cubicBezTo>
                  <a:cubicBezTo>
                    <a:pt x="-9769" y="100039"/>
                    <a:pt x="2987" y="85229"/>
                    <a:pt x="0" y="0"/>
                  </a:cubicBezTo>
                  <a:close/>
                </a:path>
                <a:path w="1143000" h="187809" stroke="0" extrusionOk="0">
                  <a:moveTo>
                    <a:pt x="0" y="0"/>
                  </a:moveTo>
                  <a:cubicBezTo>
                    <a:pt x="129287" y="-51655"/>
                    <a:pt x="406165" y="44195"/>
                    <a:pt x="560070" y="0"/>
                  </a:cubicBezTo>
                  <a:cubicBezTo>
                    <a:pt x="713975" y="-44195"/>
                    <a:pt x="886438" y="65730"/>
                    <a:pt x="1143000" y="0"/>
                  </a:cubicBezTo>
                  <a:cubicBezTo>
                    <a:pt x="1145773" y="63664"/>
                    <a:pt x="1139606" y="95418"/>
                    <a:pt x="1143000" y="187809"/>
                  </a:cubicBezTo>
                  <a:cubicBezTo>
                    <a:pt x="868678" y="240809"/>
                    <a:pt x="758364" y="161542"/>
                    <a:pt x="571500" y="187809"/>
                  </a:cubicBezTo>
                  <a:cubicBezTo>
                    <a:pt x="384636" y="214076"/>
                    <a:pt x="256384" y="137186"/>
                    <a:pt x="0" y="187809"/>
                  </a:cubicBezTo>
                  <a:cubicBezTo>
                    <a:pt x="-22248" y="99271"/>
                    <a:pt x="1901" y="88164"/>
                    <a:pt x="0" y="0"/>
                  </a:cubicBezTo>
                  <a:close/>
                </a:path>
              </a:pathLst>
            </a:custGeom>
            <a:solidFill>
              <a:schemeClr val="accent1"/>
            </a:solidFill>
            <a:ln>
              <a:solidFill>
                <a:schemeClr val="accent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a:extLst>
                <a:ext uri="{FF2B5EF4-FFF2-40B4-BE49-F238E27FC236}">
                  <a16:creationId xmlns:a16="http://schemas.microsoft.com/office/drawing/2014/main" id="{0DA89C1A-5B5E-7996-D90B-086B6E08CF14}"/>
                </a:ext>
              </a:extLst>
            </p:cNvPr>
            <p:cNvGrpSpPr/>
            <p:nvPr/>
          </p:nvGrpSpPr>
          <p:grpSpPr>
            <a:xfrm>
              <a:off x="868941" y="2973302"/>
              <a:ext cx="471618" cy="117370"/>
              <a:chOff x="761116" y="2599196"/>
              <a:chExt cx="471618" cy="117370"/>
            </a:xfrm>
          </p:grpSpPr>
          <p:sp>
            <p:nvSpPr>
              <p:cNvPr id="62" name="椭圆 61">
                <a:extLst>
                  <a:ext uri="{FF2B5EF4-FFF2-40B4-BE49-F238E27FC236}">
                    <a16:creationId xmlns:a16="http://schemas.microsoft.com/office/drawing/2014/main" id="{F448355F-14A4-C8C2-34B2-F2C1B03032CC}"/>
                  </a:ext>
                </a:extLst>
              </p:cNvPr>
              <p:cNvSpPr/>
              <p:nvPr/>
            </p:nvSpPr>
            <p:spPr>
              <a:xfrm>
                <a:off x="761116"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4641" y="27262"/>
                      <a:pt x="20207" y="1934"/>
                      <a:pt x="51946" y="0"/>
                    </a:cubicBezTo>
                    <a:cubicBezTo>
                      <a:pt x="78931" y="-372"/>
                      <a:pt x="99254" y="32162"/>
                      <a:pt x="103892" y="58685"/>
                    </a:cubicBezTo>
                    <a:cubicBezTo>
                      <a:pt x="107820" y="93339"/>
                      <a:pt x="81397" y="122526"/>
                      <a:pt x="51946" y="117370"/>
                    </a:cubicBezTo>
                    <a:cubicBezTo>
                      <a:pt x="30571" y="115417"/>
                      <a:pt x="403" y="86557"/>
                      <a:pt x="0" y="58685"/>
                    </a:cubicBezTo>
                    <a:close/>
                  </a:path>
                  <a:path w="103891" h="117370" stroke="0" extrusionOk="0">
                    <a:moveTo>
                      <a:pt x="0" y="58685"/>
                    </a:moveTo>
                    <a:cubicBezTo>
                      <a:pt x="669" y="29325"/>
                      <a:pt x="23522" y="2866"/>
                      <a:pt x="51946" y="0"/>
                    </a:cubicBezTo>
                    <a:cubicBezTo>
                      <a:pt x="86159" y="4535"/>
                      <a:pt x="99714" y="27343"/>
                      <a:pt x="103892" y="58685"/>
                    </a:cubicBezTo>
                    <a:cubicBezTo>
                      <a:pt x="104941" y="91090"/>
                      <a:pt x="81909" y="110797"/>
                      <a:pt x="51946" y="117370"/>
                    </a:cubicBezTo>
                    <a:cubicBezTo>
                      <a:pt x="23403" y="111884"/>
                      <a:pt x="-2785" y="94291"/>
                      <a:pt x="0" y="58685"/>
                    </a:cubicBezTo>
                    <a:close/>
                  </a:path>
                </a:pathLst>
              </a:custGeom>
              <a:solidFill>
                <a:schemeClr val="accent1"/>
              </a:solidFill>
              <a:ln w="19050">
                <a:solidFill>
                  <a:schemeClr val="tx1"/>
                </a:solidFill>
                <a:extLst>
                  <a:ext uri="{C807C97D-BFC1-408E-A445-0C87EB9F89A2}">
                    <ask:lineSketchStyleProps xmlns:ask="http://schemas.microsoft.com/office/drawing/2018/sketchyshapes" sd="285167949">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621A0301-7E5B-D511-2941-CEC22E62F839}"/>
                  </a:ext>
                </a:extLst>
              </p:cNvPr>
              <p:cNvSpPr/>
              <p:nvPr/>
            </p:nvSpPr>
            <p:spPr>
              <a:xfrm>
                <a:off x="944980"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5781" y="27997"/>
                      <a:pt x="28846" y="2825"/>
                      <a:pt x="51946" y="0"/>
                    </a:cubicBezTo>
                    <a:cubicBezTo>
                      <a:pt x="78905" y="1759"/>
                      <a:pt x="103870" y="20830"/>
                      <a:pt x="103892" y="58685"/>
                    </a:cubicBezTo>
                    <a:cubicBezTo>
                      <a:pt x="104850" y="92880"/>
                      <a:pt x="86126" y="116719"/>
                      <a:pt x="51946" y="117370"/>
                    </a:cubicBezTo>
                    <a:cubicBezTo>
                      <a:pt x="16576" y="120507"/>
                      <a:pt x="-906" y="91969"/>
                      <a:pt x="0" y="58685"/>
                    </a:cubicBezTo>
                    <a:close/>
                  </a:path>
                  <a:path w="103891" h="117370" stroke="0" extrusionOk="0">
                    <a:moveTo>
                      <a:pt x="0" y="58685"/>
                    </a:moveTo>
                    <a:cubicBezTo>
                      <a:pt x="-680" y="25244"/>
                      <a:pt x="21980" y="-3587"/>
                      <a:pt x="51946" y="0"/>
                    </a:cubicBezTo>
                    <a:cubicBezTo>
                      <a:pt x="85832" y="1894"/>
                      <a:pt x="104589" y="25200"/>
                      <a:pt x="103892" y="58685"/>
                    </a:cubicBezTo>
                    <a:cubicBezTo>
                      <a:pt x="100097" y="96933"/>
                      <a:pt x="79911" y="115696"/>
                      <a:pt x="51946" y="117370"/>
                    </a:cubicBezTo>
                    <a:cubicBezTo>
                      <a:pt x="19118" y="120597"/>
                      <a:pt x="-5321" y="88503"/>
                      <a:pt x="0" y="58685"/>
                    </a:cubicBezTo>
                    <a:close/>
                  </a:path>
                </a:pathLst>
              </a:custGeom>
              <a:solidFill>
                <a:schemeClr val="accent2"/>
              </a:solidFill>
              <a:ln w="19050">
                <a:solidFill>
                  <a:schemeClr val="tx1"/>
                </a:solidFill>
                <a:extLst>
                  <a:ext uri="{C807C97D-BFC1-408E-A445-0C87EB9F89A2}">
                    <ask:lineSketchStyleProps xmlns:ask="http://schemas.microsoft.com/office/drawing/2018/sketchyshapes" sd="1450397327">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6E623083-D8FE-EDA3-8FAC-236AFA2825CD}"/>
                  </a:ext>
                </a:extLst>
              </p:cNvPr>
              <p:cNvSpPr/>
              <p:nvPr/>
            </p:nvSpPr>
            <p:spPr>
              <a:xfrm>
                <a:off x="1128843"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2348" y="31517"/>
                      <a:pt x="29485" y="-2661"/>
                      <a:pt x="51946" y="0"/>
                    </a:cubicBezTo>
                    <a:cubicBezTo>
                      <a:pt x="85184" y="367"/>
                      <a:pt x="108117" y="26200"/>
                      <a:pt x="103892" y="58685"/>
                    </a:cubicBezTo>
                    <a:cubicBezTo>
                      <a:pt x="109386" y="89354"/>
                      <a:pt x="79382" y="119902"/>
                      <a:pt x="51946" y="117370"/>
                    </a:cubicBezTo>
                    <a:cubicBezTo>
                      <a:pt x="24447" y="114086"/>
                      <a:pt x="873" y="92756"/>
                      <a:pt x="0" y="58685"/>
                    </a:cubicBezTo>
                    <a:close/>
                  </a:path>
                  <a:path w="103891" h="117370" stroke="0" extrusionOk="0">
                    <a:moveTo>
                      <a:pt x="0" y="58685"/>
                    </a:moveTo>
                    <a:cubicBezTo>
                      <a:pt x="1355" y="27769"/>
                      <a:pt x="22271" y="-470"/>
                      <a:pt x="51946" y="0"/>
                    </a:cubicBezTo>
                    <a:cubicBezTo>
                      <a:pt x="77418" y="7259"/>
                      <a:pt x="107200" y="32456"/>
                      <a:pt x="103892" y="58685"/>
                    </a:cubicBezTo>
                    <a:cubicBezTo>
                      <a:pt x="109140" y="90479"/>
                      <a:pt x="78508" y="111931"/>
                      <a:pt x="51946" y="117370"/>
                    </a:cubicBezTo>
                    <a:cubicBezTo>
                      <a:pt x="23734" y="122758"/>
                      <a:pt x="-4167" y="87875"/>
                      <a:pt x="0" y="58685"/>
                    </a:cubicBezTo>
                    <a:close/>
                  </a:path>
                </a:pathLst>
              </a:custGeom>
              <a:solidFill>
                <a:schemeClr val="accent3"/>
              </a:solidFill>
              <a:ln w="19050">
                <a:solidFill>
                  <a:schemeClr val="tx1"/>
                </a:solidFill>
                <a:extLst>
                  <a:ext uri="{C807C97D-BFC1-408E-A445-0C87EB9F89A2}">
                    <ask:lineSketchStyleProps xmlns:ask="http://schemas.microsoft.com/office/drawing/2018/sketchyshapes" sd="2947653100">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5" name="组合 64">
            <a:extLst>
              <a:ext uri="{FF2B5EF4-FFF2-40B4-BE49-F238E27FC236}">
                <a16:creationId xmlns:a16="http://schemas.microsoft.com/office/drawing/2014/main" id="{875DD453-CCB0-C2AA-D8A6-1A111054286E}"/>
              </a:ext>
            </a:extLst>
          </p:cNvPr>
          <p:cNvGrpSpPr/>
          <p:nvPr/>
        </p:nvGrpSpPr>
        <p:grpSpPr>
          <a:xfrm flipH="1">
            <a:off x="10341078" y="2513109"/>
            <a:ext cx="1143000" cy="187809"/>
            <a:chOff x="813061" y="2936899"/>
            <a:chExt cx="1143000" cy="187809"/>
          </a:xfrm>
        </p:grpSpPr>
        <p:sp>
          <p:nvSpPr>
            <p:cNvPr id="66" name="矩形 65">
              <a:extLst>
                <a:ext uri="{FF2B5EF4-FFF2-40B4-BE49-F238E27FC236}">
                  <a16:creationId xmlns:a16="http://schemas.microsoft.com/office/drawing/2014/main" id="{327A315C-7F47-EA3F-660C-0A0B37C64354}"/>
                </a:ext>
              </a:extLst>
            </p:cNvPr>
            <p:cNvSpPr/>
            <p:nvPr/>
          </p:nvSpPr>
          <p:spPr>
            <a:xfrm>
              <a:off x="813061" y="2936899"/>
              <a:ext cx="1143000" cy="187809"/>
            </a:xfrm>
            <a:custGeom>
              <a:avLst/>
              <a:gdLst>
                <a:gd name="connsiteX0" fmla="*/ 0 w 1143000"/>
                <a:gd name="connsiteY0" fmla="*/ 0 h 187809"/>
                <a:gd name="connsiteX1" fmla="*/ 594360 w 1143000"/>
                <a:gd name="connsiteY1" fmla="*/ 0 h 187809"/>
                <a:gd name="connsiteX2" fmla="*/ 1143000 w 1143000"/>
                <a:gd name="connsiteY2" fmla="*/ 0 h 187809"/>
                <a:gd name="connsiteX3" fmla="*/ 1143000 w 1143000"/>
                <a:gd name="connsiteY3" fmla="*/ 187809 h 187809"/>
                <a:gd name="connsiteX4" fmla="*/ 582930 w 1143000"/>
                <a:gd name="connsiteY4" fmla="*/ 187809 h 187809"/>
                <a:gd name="connsiteX5" fmla="*/ 0 w 1143000"/>
                <a:gd name="connsiteY5" fmla="*/ 187809 h 187809"/>
                <a:gd name="connsiteX6" fmla="*/ 0 w 1143000"/>
                <a:gd name="connsiteY6" fmla="*/ 0 h 18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0" h="187809" fill="none" extrusionOk="0">
                  <a:moveTo>
                    <a:pt x="0" y="0"/>
                  </a:moveTo>
                  <a:cubicBezTo>
                    <a:pt x="278924" y="-36808"/>
                    <a:pt x="312106" y="14436"/>
                    <a:pt x="594360" y="0"/>
                  </a:cubicBezTo>
                  <a:cubicBezTo>
                    <a:pt x="876614" y="-14436"/>
                    <a:pt x="1001735" y="8398"/>
                    <a:pt x="1143000" y="0"/>
                  </a:cubicBezTo>
                  <a:cubicBezTo>
                    <a:pt x="1143450" y="40620"/>
                    <a:pt x="1129598" y="112484"/>
                    <a:pt x="1143000" y="187809"/>
                  </a:cubicBezTo>
                  <a:cubicBezTo>
                    <a:pt x="935150" y="208455"/>
                    <a:pt x="746786" y="144004"/>
                    <a:pt x="582930" y="187809"/>
                  </a:cubicBezTo>
                  <a:cubicBezTo>
                    <a:pt x="419074" y="231614"/>
                    <a:pt x="227506" y="131920"/>
                    <a:pt x="0" y="187809"/>
                  </a:cubicBezTo>
                  <a:cubicBezTo>
                    <a:pt x="-9769" y="100039"/>
                    <a:pt x="2987" y="85229"/>
                    <a:pt x="0" y="0"/>
                  </a:cubicBezTo>
                  <a:close/>
                </a:path>
                <a:path w="1143000" h="187809" stroke="0" extrusionOk="0">
                  <a:moveTo>
                    <a:pt x="0" y="0"/>
                  </a:moveTo>
                  <a:cubicBezTo>
                    <a:pt x="129287" y="-51655"/>
                    <a:pt x="406165" y="44195"/>
                    <a:pt x="560070" y="0"/>
                  </a:cubicBezTo>
                  <a:cubicBezTo>
                    <a:pt x="713975" y="-44195"/>
                    <a:pt x="886438" y="65730"/>
                    <a:pt x="1143000" y="0"/>
                  </a:cubicBezTo>
                  <a:cubicBezTo>
                    <a:pt x="1145773" y="63664"/>
                    <a:pt x="1139606" y="95418"/>
                    <a:pt x="1143000" y="187809"/>
                  </a:cubicBezTo>
                  <a:cubicBezTo>
                    <a:pt x="868678" y="240809"/>
                    <a:pt x="758364" y="161542"/>
                    <a:pt x="571500" y="187809"/>
                  </a:cubicBezTo>
                  <a:cubicBezTo>
                    <a:pt x="384636" y="214076"/>
                    <a:pt x="256384" y="137186"/>
                    <a:pt x="0" y="187809"/>
                  </a:cubicBezTo>
                  <a:cubicBezTo>
                    <a:pt x="-22248" y="99271"/>
                    <a:pt x="1901" y="88164"/>
                    <a:pt x="0" y="0"/>
                  </a:cubicBezTo>
                  <a:close/>
                </a:path>
              </a:pathLst>
            </a:custGeom>
            <a:solidFill>
              <a:schemeClr val="accent1"/>
            </a:solidFill>
            <a:ln>
              <a:solidFill>
                <a:schemeClr val="accent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a:extLst>
                <a:ext uri="{FF2B5EF4-FFF2-40B4-BE49-F238E27FC236}">
                  <a16:creationId xmlns:a16="http://schemas.microsoft.com/office/drawing/2014/main" id="{C7B1EB92-3DD8-2CE2-B8F6-87CFF02D812E}"/>
                </a:ext>
              </a:extLst>
            </p:cNvPr>
            <p:cNvGrpSpPr/>
            <p:nvPr/>
          </p:nvGrpSpPr>
          <p:grpSpPr>
            <a:xfrm>
              <a:off x="868941" y="2973302"/>
              <a:ext cx="471618" cy="117370"/>
              <a:chOff x="761116" y="2599196"/>
              <a:chExt cx="471618" cy="117370"/>
            </a:xfrm>
          </p:grpSpPr>
          <p:sp>
            <p:nvSpPr>
              <p:cNvPr id="68" name="椭圆 67">
                <a:extLst>
                  <a:ext uri="{FF2B5EF4-FFF2-40B4-BE49-F238E27FC236}">
                    <a16:creationId xmlns:a16="http://schemas.microsoft.com/office/drawing/2014/main" id="{829913A8-D200-9309-20A8-69B6B341382B}"/>
                  </a:ext>
                </a:extLst>
              </p:cNvPr>
              <p:cNvSpPr/>
              <p:nvPr/>
            </p:nvSpPr>
            <p:spPr>
              <a:xfrm>
                <a:off x="761116"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4641" y="27262"/>
                      <a:pt x="20207" y="1934"/>
                      <a:pt x="51946" y="0"/>
                    </a:cubicBezTo>
                    <a:cubicBezTo>
                      <a:pt x="78931" y="-372"/>
                      <a:pt x="99254" y="32162"/>
                      <a:pt x="103892" y="58685"/>
                    </a:cubicBezTo>
                    <a:cubicBezTo>
                      <a:pt x="107820" y="93339"/>
                      <a:pt x="81397" y="122526"/>
                      <a:pt x="51946" y="117370"/>
                    </a:cubicBezTo>
                    <a:cubicBezTo>
                      <a:pt x="30571" y="115417"/>
                      <a:pt x="403" y="86557"/>
                      <a:pt x="0" y="58685"/>
                    </a:cubicBezTo>
                    <a:close/>
                  </a:path>
                  <a:path w="103891" h="117370" stroke="0" extrusionOk="0">
                    <a:moveTo>
                      <a:pt x="0" y="58685"/>
                    </a:moveTo>
                    <a:cubicBezTo>
                      <a:pt x="669" y="29325"/>
                      <a:pt x="23522" y="2866"/>
                      <a:pt x="51946" y="0"/>
                    </a:cubicBezTo>
                    <a:cubicBezTo>
                      <a:pt x="86159" y="4535"/>
                      <a:pt x="99714" y="27343"/>
                      <a:pt x="103892" y="58685"/>
                    </a:cubicBezTo>
                    <a:cubicBezTo>
                      <a:pt x="104941" y="91090"/>
                      <a:pt x="81909" y="110797"/>
                      <a:pt x="51946" y="117370"/>
                    </a:cubicBezTo>
                    <a:cubicBezTo>
                      <a:pt x="23403" y="111884"/>
                      <a:pt x="-2785" y="94291"/>
                      <a:pt x="0" y="58685"/>
                    </a:cubicBezTo>
                    <a:close/>
                  </a:path>
                </a:pathLst>
              </a:custGeom>
              <a:solidFill>
                <a:schemeClr val="accent1"/>
              </a:solidFill>
              <a:ln w="19050">
                <a:solidFill>
                  <a:schemeClr val="tx1"/>
                </a:solidFill>
                <a:extLst>
                  <a:ext uri="{C807C97D-BFC1-408E-A445-0C87EB9F89A2}">
                    <ask:lineSketchStyleProps xmlns:ask="http://schemas.microsoft.com/office/drawing/2018/sketchyshapes" sd="285167949">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9BBFC02B-F26E-B975-830F-0DBB4F253C2E}"/>
                  </a:ext>
                </a:extLst>
              </p:cNvPr>
              <p:cNvSpPr/>
              <p:nvPr/>
            </p:nvSpPr>
            <p:spPr>
              <a:xfrm>
                <a:off x="944980"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5781" y="27997"/>
                      <a:pt x="28846" y="2825"/>
                      <a:pt x="51946" y="0"/>
                    </a:cubicBezTo>
                    <a:cubicBezTo>
                      <a:pt x="78905" y="1759"/>
                      <a:pt x="103870" y="20830"/>
                      <a:pt x="103892" y="58685"/>
                    </a:cubicBezTo>
                    <a:cubicBezTo>
                      <a:pt x="104850" y="92880"/>
                      <a:pt x="86126" y="116719"/>
                      <a:pt x="51946" y="117370"/>
                    </a:cubicBezTo>
                    <a:cubicBezTo>
                      <a:pt x="16576" y="120507"/>
                      <a:pt x="-906" y="91969"/>
                      <a:pt x="0" y="58685"/>
                    </a:cubicBezTo>
                    <a:close/>
                  </a:path>
                  <a:path w="103891" h="117370" stroke="0" extrusionOk="0">
                    <a:moveTo>
                      <a:pt x="0" y="58685"/>
                    </a:moveTo>
                    <a:cubicBezTo>
                      <a:pt x="-680" y="25244"/>
                      <a:pt x="21980" y="-3587"/>
                      <a:pt x="51946" y="0"/>
                    </a:cubicBezTo>
                    <a:cubicBezTo>
                      <a:pt x="85832" y="1894"/>
                      <a:pt x="104589" y="25200"/>
                      <a:pt x="103892" y="58685"/>
                    </a:cubicBezTo>
                    <a:cubicBezTo>
                      <a:pt x="100097" y="96933"/>
                      <a:pt x="79911" y="115696"/>
                      <a:pt x="51946" y="117370"/>
                    </a:cubicBezTo>
                    <a:cubicBezTo>
                      <a:pt x="19118" y="120597"/>
                      <a:pt x="-5321" y="88503"/>
                      <a:pt x="0" y="58685"/>
                    </a:cubicBezTo>
                    <a:close/>
                  </a:path>
                </a:pathLst>
              </a:custGeom>
              <a:solidFill>
                <a:schemeClr val="accent2"/>
              </a:solidFill>
              <a:ln w="19050">
                <a:solidFill>
                  <a:schemeClr val="tx1"/>
                </a:solidFill>
                <a:extLst>
                  <a:ext uri="{C807C97D-BFC1-408E-A445-0C87EB9F89A2}">
                    <ask:lineSketchStyleProps xmlns:ask="http://schemas.microsoft.com/office/drawing/2018/sketchyshapes" sd="1450397327">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A0C8E7A7-23AB-D1F8-942B-6E19D1371223}"/>
                  </a:ext>
                </a:extLst>
              </p:cNvPr>
              <p:cNvSpPr/>
              <p:nvPr/>
            </p:nvSpPr>
            <p:spPr>
              <a:xfrm>
                <a:off x="1128843"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2348" y="31517"/>
                      <a:pt x="29485" y="-2661"/>
                      <a:pt x="51946" y="0"/>
                    </a:cubicBezTo>
                    <a:cubicBezTo>
                      <a:pt x="85184" y="367"/>
                      <a:pt x="108117" y="26200"/>
                      <a:pt x="103892" y="58685"/>
                    </a:cubicBezTo>
                    <a:cubicBezTo>
                      <a:pt x="109386" y="89354"/>
                      <a:pt x="79382" y="119902"/>
                      <a:pt x="51946" y="117370"/>
                    </a:cubicBezTo>
                    <a:cubicBezTo>
                      <a:pt x="24447" y="114086"/>
                      <a:pt x="873" y="92756"/>
                      <a:pt x="0" y="58685"/>
                    </a:cubicBezTo>
                    <a:close/>
                  </a:path>
                  <a:path w="103891" h="117370" stroke="0" extrusionOk="0">
                    <a:moveTo>
                      <a:pt x="0" y="58685"/>
                    </a:moveTo>
                    <a:cubicBezTo>
                      <a:pt x="1355" y="27769"/>
                      <a:pt x="22271" y="-470"/>
                      <a:pt x="51946" y="0"/>
                    </a:cubicBezTo>
                    <a:cubicBezTo>
                      <a:pt x="77418" y="7259"/>
                      <a:pt x="107200" y="32456"/>
                      <a:pt x="103892" y="58685"/>
                    </a:cubicBezTo>
                    <a:cubicBezTo>
                      <a:pt x="109140" y="90479"/>
                      <a:pt x="78508" y="111931"/>
                      <a:pt x="51946" y="117370"/>
                    </a:cubicBezTo>
                    <a:cubicBezTo>
                      <a:pt x="23734" y="122758"/>
                      <a:pt x="-4167" y="87875"/>
                      <a:pt x="0" y="58685"/>
                    </a:cubicBezTo>
                    <a:close/>
                  </a:path>
                </a:pathLst>
              </a:custGeom>
              <a:solidFill>
                <a:schemeClr val="accent3"/>
              </a:solidFill>
              <a:ln w="19050">
                <a:solidFill>
                  <a:schemeClr val="tx1"/>
                </a:solidFill>
                <a:extLst>
                  <a:ext uri="{C807C97D-BFC1-408E-A445-0C87EB9F89A2}">
                    <ask:lineSketchStyleProps xmlns:ask="http://schemas.microsoft.com/office/drawing/2018/sketchyshapes" sd="2947653100">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1" name="组合 70">
            <a:extLst>
              <a:ext uri="{FF2B5EF4-FFF2-40B4-BE49-F238E27FC236}">
                <a16:creationId xmlns:a16="http://schemas.microsoft.com/office/drawing/2014/main" id="{1D3B88B1-6FF5-4CA9-9041-DB5D0D173588}"/>
              </a:ext>
            </a:extLst>
          </p:cNvPr>
          <p:cNvGrpSpPr/>
          <p:nvPr/>
        </p:nvGrpSpPr>
        <p:grpSpPr>
          <a:xfrm flipH="1">
            <a:off x="10341078" y="4013864"/>
            <a:ext cx="1143000" cy="187809"/>
            <a:chOff x="813061" y="2936899"/>
            <a:chExt cx="1143000" cy="187809"/>
          </a:xfrm>
        </p:grpSpPr>
        <p:sp>
          <p:nvSpPr>
            <p:cNvPr id="72" name="矩形 71">
              <a:extLst>
                <a:ext uri="{FF2B5EF4-FFF2-40B4-BE49-F238E27FC236}">
                  <a16:creationId xmlns:a16="http://schemas.microsoft.com/office/drawing/2014/main" id="{7D53511D-EF8C-1802-6DB8-FFF45F1CCDD7}"/>
                </a:ext>
              </a:extLst>
            </p:cNvPr>
            <p:cNvSpPr/>
            <p:nvPr/>
          </p:nvSpPr>
          <p:spPr>
            <a:xfrm>
              <a:off x="813061" y="2936899"/>
              <a:ext cx="1143000" cy="187809"/>
            </a:xfrm>
            <a:custGeom>
              <a:avLst/>
              <a:gdLst>
                <a:gd name="connsiteX0" fmla="*/ 0 w 1143000"/>
                <a:gd name="connsiteY0" fmla="*/ 0 h 187809"/>
                <a:gd name="connsiteX1" fmla="*/ 594360 w 1143000"/>
                <a:gd name="connsiteY1" fmla="*/ 0 h 187809"/>
                <a:gd name="connsiteX2" fmla="*/ 1143000 w 1143000"/>
                <a:gd name="connsiteY2" fmla="*/ 0 h 187809"/>
                <a:gd name="connsiteX3" fmla="*/ 1143000 w 1143000"/>
                <a:gd name="connsiteY3" fmla="*/ 187809 h 187809"/>
                <a:gd name="connsiteX4" fmla="*/ 582930 w 1143000"/>
                <a:gd name="connsiteY4" fmla="*/ 187809 h 187809"/>
                <a:gd name="connsiteX5" fmla="*/ 0 w 1143000"/>
                <a:gd name="connsiteY5" fmla="*/ 187809 h 187809"/>
                <a:gd name="connsiteX6" fmla="*/ 0 w 1143000"/>
                <a:gd name="connsiteY6" fmla="*/ 0 h 18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0" h="187809" fill="none" extrusionOk="0">
                  <a:moveTo>
                    <a:pt x="0" y="0"/>
                  </a:moveTo>
                  <a:cubicBezTo>
                    <a:pt x="278924" y="-36808"/>
                    <a:pt x="312106" y="14436"/>
                    <a:pt x="594360" y="0"/>
                  </a:cubicBezTo>
                  <a:cubicBezTo>
                    <a:pt x="876614" y="-14436"/>
                    <a:pt x="1001735" y="8398"/>
                    <a:pt x="1143000" y="0"/>
                  </a:cubicBezTo>
                  <a:cubicBezTo>
                    <a:pt x="1143450" y="40620"/>
                    <a:pt x="1129598" y="112484"/>
                    <a:pt x="1143000" y="187809"/>
                  </a:cubicBezTo>
                  <a:cubicBezTo>
                    <a:pt x="935150" y="208455"/>
                    <a:pt x="746786" y="144004"/>
                    <a:pt x="582930" y="187809"/>
                  </a:cubicBezTo>
                  <a:cubicBezTo>
                    <a:pt x="419074" y="231614"/>
                    <a:pt x="227506" y="131920"/>
                    <a:pt x="0" y="187809"/>
                  </a:cubicBezTo>
                  <a:cubicBezTo>
                    <a:pt x="-9769" y="100039"/>
                    <a:pt x="2987" y="85229"/>
                    <a:pt x="0" y="0"/>
                  </a:cubicBezTo>
                  <a:close/>
                </a:path>
                <a:path w="1143000" h="187809" stroke="0" extrusionOk="0">
                  <a:moveTo>
                    <a:pt x="0" y="0"/>
                  </a:moveTo>
                  <a:cubicBezTo>
                    <a:pt x="129287" y="-51655"/>
                    <a:pt x="406165" y="44195"/>
                    <a:pt x="560070" y="0"/>
                  </a:cubicBezTo>
                  <a:cubicBezTo>
                    <a:pt x="713975" y="-44195"/>
                    <a:pt x="886438" y="65730"/>
                    <a:pt x="1143000" y="0"/>
                  </a:cubicBezTo>
                  <a:cubicBezTo>
                    <a:pt x="1145773" y="63664"/>
                    <a:pt x="1139606" y="95418"/>
                    <a:pt x="1143000" y="187809"/>
                  </a:cubicBezTo>
                  <a:cubicBezTo>
                    <a:pt x="868678" y="240809"/>
                    <a:pt x="758364" y="161542"/>
                    <a:pt x="571500" y="187809"/>
                  </a:cubicBezTo>
                  <a:cubicBezTo>
                    <a:pt x="384636" y="214076"/>
                    <a:pt x="256384" y="137186"/>
                    <a:pt x="0" y="187809"/>
                  </a:cubicBezTo>
                  <a:cubicBezTo>
                    <a:pt x="-22248" y="99271"/>
                    <a:pt x="1901" y="88164"/>
                    <a:pt x="0" y="0"/>
                  </a:cubicBezTo>
                  <a:close/>
                </a:path>
              </a:pathLst>
            </a:custGeom>
            <a:solidFill>
              <a:schemeClr val="accent1"/>
            </a:solidFill>
            <a:ln>
              <a:solidFill>
                <a:schemeClr val="accent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a:extLst>
                <a:ext uri="{FF2B5EF4-FFF2-40B4-BE49-F238E27FC236}">
                  <a16:creationId xmlns:a16="http://schemas.microsoft.com/office/drawing/2014/main" id="{31A9E9EC-C967-84F3-E946-98D55FA3D304}"/>
                </a:ext>
              </a:extLst>
            </p:cNvPr>
            <p:cNvGrpSpPr/>
            <p:nvPr/>
          </p:nvGrpSpPr>
          <p:grpSpPr>
            <a:xfrm>
              <a:off x="868941" y="2973302"/>
              <a:ext cx="471618" cy="117370"/>
              <a:chOff x="761116" y="2599196"/>
              <a:chExt cx="471618" cy="117370"/>
            </a:xfrm>
          </p:grpSpPr>
          <p:sp>
            <p:nvSpPr>
              <p:cNvPr id="74" name="椭圆 73">
                <a:extLst>
                  <a:ext uri="{FF2B5EF4-FFF2-40B4-BE49-F238E27FC236}">
                    <a16:creationId xmlns:a16="http://schemas.microsoft.com/office/drawing/2014/main" id="{D026E780-AE8B-771C-D7BA-14A9E9C8B858}"/>
                  </a:ext>
                </a:extLst>
              </p:cNvPr>
              <p:cNvSpPr/>
              <p:nvPr/>
            </p:nvSpPr>
            <p:spPr>
              <a:xfrm>
                <a:off x="761116"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4641" y="27262"/>
                      <a:pt x="20207" y="1934"/>
                      <a:pt x="51946" y="0"/>
                    </a:cubicBezTo>
                    <a:cubicBezTo>
                      <a:pt x="78931" y="-372"/>
                      <a:pt x="99254" y="32162"/>
                      <a:pt x="103892" y="58685"/>
                    </a:cubicBezTo>
                    <a:cubicBezTo>
                      <a:pt x="107820" y="93339"/>
                      <a:pt x="81397" y="122526"/>
                      <a:pt x="51946" y="117370"/>
                    </a:cubicBezTo>
                    <a:cubicBezTo>
                      <a:pt x="30571" y="115417"/>
                      <a:pt x="403" y="86557"/>
                      <a:pt x="0" y="58685"/>
                    </a:cubicBezTo>
                    <a:close/>
                  </a:path>
                  <a:path w="103891" h="117370" stroke="0" extrusionOk="0">
                    <a:moveTo>
                      <a:pt x="0" y="58685"/>
                    </a:moveTo>
                    <a:cubicBezTo>
                      <a:pt x="669" y="29325"/>
                      <a:pt x="23522" y="2866"/>
                      <a:pt x="51946" y="0"/>
                    </a:cubicBezTo>
                    <a:cubicBezTo>
                      <a:pt x="86159" y="4535"/>
                      <a:pt x="99714" y="27343"/>
                      <a:pt x="103892" y="58685"/>
                    </a:cubicBezTo>
                    <a:cubicBezTo>
                      <a:pt x="104941" y="91090"/>
                      <a:pt x="81909" y="110797"/>
                      <a:pt x="51946" y="117370"/>
                    </a:cubicBezTo>
                    <a:cubicBezTo>
                      <a:pt x="23403" y="111884"/>
                      <a:pt x="-2785" y="94291"/>
                      <a:pt x="0" y="58685"/>
                    </a:cubicBezTo>
                    <a:close/>
                  </a:path>
                </a:pathLst>
              </a:custGeom>
              <a:solidFill>
                <a:schemeClr val="accent1"/>
              </a:solidFill>
              <a:ln w="19050">
                <a:solidFill>
                  <a:schemeClr val="tx1"/>
                </a:solidFill>
                <a:extLst>
                  <a:ext uri="{C807C97D-BFC1-408E-A445-0C87EB9F89A2}">
                    <ask:lineSketchStyleProps xmlns:ask="http://schemas.microsoft.com/office/drawing/2018/sketchyshapes" sd="285167949">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74DE5145-F028-FCEA-F346-72D7439E0D36}"/>
                  </a:ext>
                </a:extLst>
              </p:cNvPr>
              <p:cNvSpPr/>
              <p:nvPr/>
            </p:nvSpPr>
            <p:spPr>
              <a:xfrm>
                <a:off x="944980"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5781" y="27997"/>
                      <a:pt x="28846" y="2825"/>
                      <a:pt x="51946" y="0"/>
                    </a:cubicBezTo>
                    <a:cubicBezTo>
                      <a:pt x="78905" y="1759"/>
                      <a:pt x="103870" y="20830"/>
                      <a:pt x="103892" y="58685"/>
                    </a:cubicBezTo>
                    <a:cubicBezTo>
                      <a:pt x="104850" y="92880"/>
                      <a:pt x="86126" y="116719"/>
                      <a:pt x="51946" y="117370"/>
                    </a:cubicBezTo>
                    <a:cubicBezTo>
                      <a:pt x="16576" y="120507"/>
                      <a:pt x="-906" y="91969"/>
                      <a:pt x="0" y="58685"/>
                    </a:cubicBezTo>
                    <a:close/>
                  </a:path>
                  <a:path w="103891" h="117370" stroke="0" extrusionOk="0">
                    <a:moveTo>
                      <a:pt x="0" y="58685"/>
                    </a:moveTo>
                    <a:cubicBezTo>
                      <a:pt x="-680" y="25244"/>
                      <a:pt x="21980" y="-3587"/>
                      <a:pt x="51946" y="0"/>
                    </a:cubicBezTo>
                    <a:cubicBezTo>
                      <a:pt x="85832" y="1894"/>
                      <a:pt x="104589" y="25200"/>
                      <a:pt x="103892" y="58685"/>
                    </a:cubicBezTo>
                    <a:cubicBezTo>
                      <a:pt x="100097" y="96933"/>
                      <a:pt x="79911" y="115696"/>
                      <a:pt x="51946" y="117370"/>
                    </a:cubicBezTo>
                    <a:cubicBezTo>
                      <a:pt x="19118" y="120597"/>
                      <a:pt x="-5321" y="88503"/>
                      <a:pt x="0" y="58685"/>
                    </a:cubicBezTo>
                    <a:close/>
                  </a:path>
                </a:pathLst>
              </a:custGeom>
              <a:solidFill>
                <a:schemeClr val="accent2"/>
              </a:solidFill>
              <a:ln w="19050">
                <a:solidFill>
                  <a:schemeClr val="tx1"/>
                </a:solidFill>
                <a:extLst>
                  <a:ext uri="{C807C97D-BFC1-408E-A445-0C87EB9F89A2}">
                    <ask:lineSketchStyleProps xmlns:ask="http://schemas.microsoft.com/office/drawing/2018/sketchyshapes" sd="1450397327">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838BA66D-A7E3-69B2-78AA-BD5DBB2B0D5E}"/>
                  </a:ext>
                </a:extLst>
              </p:cNvPr>
              <p:cNvSpPr/>
              <p:nvPr/>
            </p:nvSpPr>
            <p:spPr>
              <a:xfrm>
                <a:off x="1128843"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2348" y="31517"/>
                      <a:pt x="29485" y="-2661"/>
                      <a:pt x="51946" y="0"/>
                    </a:cubicBezTo>
                    <a:cubicBezTo>
                      <a:pt x="85184" y="367"/>
                      <a:pt x="108117" y="26200"/>
                      <a:pt x="103892" y="58685"/>
                    </a:cubicBezTo>
                    <a:cubicBezTo>
                      <a:pt x="109386" y="89354"/>
                      <a:pt x="79382" y="119902"/>
                      <a:pt x="51946" y="117370"/>
                    </a:cubicBezTo>
                    <a:cubicBezTo>
                      <a:pt x="24447" y="114086"/>
                      <a:pt x="873" y="92756"/>
                      <a:pt x="0" y="58685"/>
                    </a:cubicBezTo>
                    <a:close/>
                  </a:path>
                  <a:path w="103891" h="117370" stroke="0" extrusionOk="0">
                    <a:moveTo>
                      <a:pt x="0" y="58685"/>
                    </a:moveTo>
                    <a:cubicBezTo>
                      <a:pt x="1355" y="27769"/>
                      <a:pt x="22271" y="-470"/>
                      <a:pt x="51946" y="0"/>
                    </a:cubicBezTo>
                    <a:cubicBezTo>
                      <a:pt x="77418" y="7259"/>
                      <a:pt x="107200" y="32456"/>
                      <a:pt x="103892" y="58685"/>
                    </a:cubicBezTo>
                    <a:cubicBezTo>
                      <a:pt x="109140" y="90479"/>
                      <a:pt x="78508" y="111931"/>
                      <a:pt x="51946" y="117370"/>
                    </a:cubicBezTo>
                    <a:cubicBezTo>
                      <a:pt x="23734" y="122758"/>
                      <a:pt x="-4167" y="87875"/>
                      <a:pt x="0" y="58685"/>
                    </a:cubicBezTo>
                    <a:close/>
                  </a:path>
                </a:pathLst>
              </a:custGeom>
              <a:solidFill>
                <a:schemeClr val="accent3"/>
              </a:solidFill>
              <a:ln w="19050">
                <a:solidFill>
                  <a:schemeClr val="tx1"/>
                </a:solidFill>
                <a:extLst>
                  <a:ext uri="{C807C97D-BFC1-408E-A445-0C87EB9F89A2}">
                    <ask:lineSketchStyleProps xmlns:ask="http://schemas.microsoft.com/office/drawing/2018/sketchyshapes" sd="2947653100">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3" name="组合 82">
            <a:extLst>
              <a:ext uri="{FF2B5EF4-FFF2-40B4-BE49-F238E27FC236}">
                <a16:creationId xmlns:a16="http://schemas.microsoft.com/office/drawing/2014/main" id="{1D82A2D5-DFD4-A2A4-BA1C-5603B1869F1C}"/>
              </a:ext>
            </a:extLst>
          </p:cNvPr>
          <p:cNvGrpSpPr/>
          <p:nvPr/>
        </p:nvGrpSpPr>
        <p:grpSpPr>
          <a:xfrm>
            <a:off x="5496412" y="1203918"/>
            <a:ext cx="1143000" cy="187809"/>
            <a:chOff x="5496412" y="1203918"/>
            <a:chExt cx="1143000" cy="187809"/>
          </a:xfrm>
        </p:grpSpPr>
        <p:sp>
          <p:nvSpPr>
            <p:cNvPr id="78" name="矩形 77">
              <a:extLst>
                <a:ext uri="{FF2B5EF4-FFF2-40B4-BE49-F238E27FC236}">
                  <a16:creationId xmlns:a16="http://schemas.microsoft.com/office/drawing/2014/main" id="{3A217F68-F964-507D-AA4D-868DCD2F565B}"/>
                </a:ext>
              </a:extLst>
            </p:cNvPr>
            <p:cNvSpPr/>
            <p:nvPr/>
          </p:nvSpPr>
          <p:spPr>
            <a:xfrm flipH="1">
              <a:off x="5496412" y="1203918"/>
              <a:ext cx="1143000" cy="187809"/>
            </a:xfrm>
            <a:custGeom>
              <a:avLst/>
              <a:gdLst>
                <a:gd name="connsiteX0" fmla="*/ 0 w 1143000"/>
                <a:gd name="connsiteY0" fmla="*/ 0 h 187809"/>
                <a:gd name="connsiteX1" fmla="*/ 594360 w 1143000"/>
                <a:gd name="connsiteY1" fmla="*/ 0 h 187809"/>
                <a:gd name="connsiteX2" fmla="*/ 1143000 w 1143000"/>
                <a:gd name="connsiteY2" fmla="*/ 0 h 187809"/>
                <a:gd name="connsiteX3" fmla="*/ 1143000 w 1143000"/>
                <a:gd name="connsiteY3" fmla="*/ 187809 h 187809"/>
                <a:gd name="connsiteX4" fmla="*/ 582930 w 1143000"/>
                <a:gd name="connsiteY4" fmla="*/ 187809 h 187809"/>
                <a:gd name="connsiteX5" fmla="*/ 0 w 1143000"/>
                <a:gd name="connsiteY5" fmla="*/ 187809 h 187809"/>
                <a:gd name="connsiteX6" fmla="*/ 0 w 1143000"/>
                <a:gd name="connsiteY6" fmla="*/ 0 h 18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0" h="187809" fill="none" extrusionOk="0">
                  <a:moveTo>
                    <a:pt x="0" y="0"/>
                  </a:moveTo>
                  <a:cubicBezTo>
                    <a:pt x="278924" y="-36808"/>
                    <a:pt x="312106" y="14436"/>
                    <a:pt x="594360" y="0"/>
                  </a:cubicBezTo>
                  <a:cubicBezTo>
                    <a:pt x="876614" y="-14436"/>
                    <a:pt x="1001735" y="8398"/>
                    <a:pt x="1143000" y="0"/>
                  </a:cubicBezTo>
                  <a:cubicBezTo>
                    <a:pt x="1143450" y="40620"/>
                    <a:pt x="1129598" y="112484"/>
                    <a:pt x="1143000" y="187809"/>
                  </a:cubicBezTo>
                  <a:cubicBezTo>
                    <a:pt x="935150" y="208455"/>
                    <a:pt x="746786" y="144004"/>
                    <a:pt x="582930" y="187809"/>
                  </a:cubicBezTo>
                  <a:cubicBezTo>
                    <a:pt x="419074" y="231614"/>
                    <a:pt x="227506" y="131920"/>
                    <a:pt x="0" y="187809"/>
                  </a:cubicBezTo>
                  <a:cubicBezTo>
                    <a:pt x="-9769" y="100039"/>
                    <a:pt x="2987" y="85229"/>
                    <a:pt x="0" y="0"/>
                  </a:cubicBezTo>
                  <a:close/>
                </a:path>
                <a:path w="1143000" h="187809" stroke="0" extrusionOk="0">
                  <a:moveTo>
                    <a:pt x="0" y="0"/>
                  </a:moveTo>
                  <a:cubicBezTo>
                    <a:pt x="129287" y="-51655"/>
                    <a:pt x="406165" y="44195"/>
                    <a:pt x="560070" y="0"/>
                  </a:cubicBezTo>
                  <a:cubicBezTo>
                    <a:pt x="713975" y="-44195"/>
                    <a:pt x="886438" y="65730"/>
                    <a:pt x="1143000" y="0"/>
                  </a:cubicBezTo>
                  <a:cubicBezTo>
                    <a:pt x="1145773" y="63664"/>
                    <a:pt x="1139606" y="95418"/>
                    <a:pt x="1143000" y="187809"/>
                  </a:cubicBezTo>
                  <a:cubicBezTo>
                    <a:pt x="868678" y="240809"/>
                    <a:pt x="758364" y="161542"/>
                    <a:pt x="571500" y="187809"/>
                  </a:cubicBezTo>
                  <a:cubicBezTo>
                    <a:pt x="384636" y="214076"/>
                    <a:pt x="256384" y="137186"/>
                    <a:pt x="0" y="187809"/>
                  </a:cubicBezTo>
                  <a:cubicBezTo>
                    <a:pt x="-22248" y="99271"/>
                    <a:pt x="1901" y="88164"/>
                    <a:pt x="0" y="0"/>
                  </a:cubicBezTo>
                  <a:close/>
                </a:path>
              </a:pathLst>
            </a:custGeom>
            <a:solidFill>
              <a:schemeClr val="accent1"/>
            </a:solidFill>
            <a:ln>
              <a:solidFill>
                <a:schemeClr val="accent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9" name="组合 78">
              <a:extLst>
                <a:ext uri="{FF2B5EF4-FFF2-40B4-BE49-F238E27FC236}">
                  <a16:creationId xmlns:a16="http://schemas.microsoft.com/office/drawing/2014/main" id="{47E6E89D-432A-D94E-9607-D9246C8DE64A}"/>
                </a:ext>
              </a:extLst>
            </p:cNvPr>
            <p:cNvGrpSpPr/>
            <p:nvPr/>
          </p:nvGrpSpPr>
          <p:grpSpPr>
            <a:xfrm flipH="1">
              <a:off x="5832103" y="1240321"/>
              <a:ext cx="471618" cy="117370"/>
              <a:chOff x="761116" y="2599196"/>
              <a:chExt cx="471618" cy="117370"/>
            </a:xfrm>
          </p:grpSpPr>
          <p:sp>
            <p:nvSpPr>
              <p:cNvPr id="80" name="椭圆 79">
                <a:extLst>
                  <a:ext uri="{FF2B5EF4-FFF2-40B4-BE49-F238E27FC236}">
                    <a16:creationId xmlns:a16="http://schemas.microsoft.com/office/drawing/2014/main" id="{0A9890F2-9551-1A09-3700-B7BD03C5FB2A}"/>
                  </a:ext>
                </a:extLst>
              </p:cNvPr>
              <p:cNvSpPr/>
              <p:nvPr/>
            </p:nvSpPr>
            <p:spPr>
              <a:xfrm>
                <a:off x="761116"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4641" y="27262"/>
                      <a:pt x="20207" y="1934"/>
                      <a:pt x="51946" y="0"/>
                    </a:cubicBezTo>
                    <a:cubicBezTo>
                      <a:pt x="78931" y="-372"/>
                      <a:pt x="99254" y="32162"/>
                      <a:pt x="103892" y="58685"/>
                    </a:cubicBezTo>
                    <a:cubicBezTo>
                      <a:pt x="107820" y="93339"/>
                      <a:pt x="81397" y="122526"/>
                      <a:pt x="51946" y="117370"/>
                    </a:cubicBezTo>
                    <a:cubicBezTo>
                      <a:pt x="30571" y="115417"/>
                      <a:pt x="403" y="86557"/>
                      <a:pt x="0" y="58685"/>
                    </a:cubicBezTo>
                    <a:close/>
                  </a:path>
                  <a:path w="103891" h="117370" stroke="0" extrusionOk="0">
                    <a:moveTo>
                      <a:pt x="0" y="58685"/>
                    </a:moveTo>
                    <a:cubicBezTo>
                      <a:pt x="669" y="29325"/>
                      <a:pt x="23522" y="2866"/>
                      <a:pt x="51946" y="0"/>
                    </a:cubicBezTo>
                    <a:cubicBezTo>
                      <a:pt x="86159" y="4535"/>
                      <a:pt x="99714" y="27343"/>
                      <a:pt x="103892" y="58685"/>
                    </a:cubicBezTo>
                    <a:cubicBezTo>
                      <a:pt x="104941" y="91090"/>
                      <a:pt x="81909" y="110797"/>
                      <a:pt x="51946" y="117370"/>
                    </a:cubicBezTo>
                    <a:cubicBezTo>
                      <a:pt x="23403" y="111884"/>
                      <a:pt x="-2785" y="94291"/>
                      <a:pt x="0" y="58685"/>
                    </a:cubicBezTo>
                    <a:close/>
                  </a:path>
                </a:pathLst>
              </a:custGeom>
              <a:solidFill>
                <a:schemeClr val="accent1"/>
              </a:solidFill>
              <a:ln w="19050">
                <a:solidFill>
                  <a:schemeClr val="tx1"/>
                </a:solidFill>
                <a:extLst>
                  <a:ext uri="{C807C97D-BFC1-408E-A445-0C87EB9F89A2}">
                    <ask:lineSketchStyleProps xmlns:ask="http://schemas.microsoft.com/office/drawing/2018/sketchyshapes" sd="285167949">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354D0EE0-7AFF-7CBD-A532-83F0B2136EA5}"/>
                  </a:ext>
                </a:extLst>
              </p:cNvPr>
              <p:cNvSpPr/>
              <p:nvPr/>
            </p:nvSpPr>
            <p:spPr>
              <a:xfrm>
                <a:off x="944980"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5781" y="27997"/>
                      <a:pt x="28846" y="2825"/>
                      <a:pt x="51946" y="0"/>
                    </a:cubicBezTo>
                    <a:cubicBezTo>
                      <a:pt x="78905" y="1759"/>
                      <a:pt x="103870" y="20830"/>
                      <a:pt x="103892" y="58685"/>
                    </a:cubicBezTo>
                    <a:cubicBezTo>
                      <a:pt x="104850" y="92880"/>
                      <a:pt x="86126" y="116719"/>
                      <a:pt x="51946" y="117370"/>
                    </a:cubicBezTo>
                    <a:cubicBezTo>
                      <a:pt x="16576" y="120507"/>
                      <a:pt x="-906" y="91969"/>
                      <a:pt x="0" y="58685"/>
                    </a:cubicBezTo>
                    <a:close/>
                  </a:path>
                  <a:path w="103891" h="117370" stroke="0" extrusionOk="0">
                    <a:moveTo>
                      <a:pt x="0" y="58685"/>
                    </a:moveTo>
                    <a:cubicBezTo>
                      <a:pt x="-680" y="25244"/>
                      <a:pt x="21980" y="-3587"/>
                      <a:pt x="51946" y="0"/>
                    </a:cubicBezTo>
                    <a:cubicBezTo>
                      <a:pt x="85832" y="1894"/>
                      <a:pt x="104589" y="25200"/>
                      <a:pt x="103892" y="58685"/>
                    </a:cubicBezTo>
                    <a:cubicBezTo>
                      <a:pt x="100097" y="96933"/>
                      <a:pt x="79911" y="115696"/>
                      <a:pt x="51946" y="117370"/>
                    </a:cubicBezTo>
                    <a:cubicBezTo>
                      <a:pt x="19118" y="120597"/>
                      <a:pt x="-5321" y="88503"/>
                      <a:pt x="0" y="58685"/>
                    </a:cubicBezTo>
                    <a:close/>
                  </a:path>
                </a:pathLst>
              </a:custGeom>
              <a:solidFill>
                <a:schemeClr val="accent2"/>
              </a:solidFill>
              <a:ln w="19050">
                <a:solidFill>
                  <a:schemeClr val="tx1"/>
                </a:solidFill>
                <a:extLst>
                  <a:ext uri="{C807C97D-BFC1-408E-A445-0C87EB9F89A2}">
                    <ask:lineSketchStyleProps xmlns:ask="http://schemas.microsoft.com/office/drawing/2018/sketchyshapes" sd="1450397327">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1CDD43D7-CEB5-9A4A-A616-4BA3BD59F148}"/>
                  </a:ext>
                </a:extLst>
              </p:cNvPr>
              <p:cNvSpPr/>
              <p:nvPr/>
            </p:nvSpPr>
            <p:spPr>
              <a:xfrm>
                <a:off x="1128843"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2348" y="31517"/>
                      <a:pt x="29485" y="-2661"/>
                      <a:pt x="51946" y="0"/>
                    </a:cubicBezTo>
                    <a:cubicBezTo>
                      <a:pt x="85184" y="367"/>
                      <a:pt x="108117" y="26200"/>
                      <a:pt x="103892" y="58685"/>
                    </a:cubicBezTo>
                    <a:cubicBezTo>
                      <a:pt x="109386" y="89354"/>
                      <a:pt x="79382" y="119902"/>
                      <a:pt x="51946" y="117370"/>
                    </a:cubicBezTo>
                    <a:cubicBezTo>
                      <a:pt x="24447" y="114086"/>
                      <a:pt x="873" y="92756"/>
                      <a:pt x="0" y="58685"/>
                    </a:cubicBezTo>
                    <a:close/>
                  </a:path>
                  <a:path w="103891" h="117370" stroke="0" extrusionOk="0">
                    <a:moveTo>
                      <a:pt x="0" y="58685"/>
                    </a:moveTo>
                    <a:cubicBezTo>
                      <a:pt x="1355" y="27769"/>
                      <a:pt x="22271" y="-470"/>
                      <a:pt x="51946" y="0"/>
                    </a:cubicBezTo>
                    <a:cubicBezTo>
                      <a:pt x="77418" y="7259"/>
                      <a:pt x="107200" y="32456"/>
                      <a:pt x="103892" y="58685"/>
                    </a:cubicBezTo>
                    <a:cubicBezTo>
                      <a:pt x="109140" y="90479"/>
                      <a:pt x="78508" y="111931"/>
                      <a:pt x="51946" y="117370"/>
                    </a:cubicBezTo>
                    <a:cubicBezTo>
                      <a:pt x="23734" y="122758"/>
                      <a:pt x="-4167" y="87875"/>
                      <a:pt x="0" y="58685"/>
                    </a:cubicBezTo>
                    <a:close/>
                  </a:path>
                </a:pathLst>
              </a:custGeom>
              <a:solidFill>
                <a:schemeClr val="accent3"/>
              </a:solidFill>
              <a:ln w="19050">
                <a:solidFill>
                  <a:schemeClr val="tx1"/>
                </a:solidFill>
                <a:extLst>
                  <a:ext uri="{C807C97D-BFC1-408E-A445-0C87EB9F89A2}">
                    <ask:lineSketchStyleProps xmlns:ask="http://schemas.microsoft.com/office/drawing/2018/sketchyshapes" sd="2947653100">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208615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6E5F78-8997-50FD-2308-278C98F46E1F}"/>
              </a:ext>
            </a:extLst>
          </p:cNvPr>
          <p:cNvSpPr>
            <a:spLocks noGrp="1"/>
          </p:cNvSpPr>
          <p:nvPr>
            <p:ph type="title"/>
          </p:nvPr>
        </p:nvSpPr>
        <p:spPr/>
        <p:txBody>
          <a:bodyPr/>
          <a:lstStyle/>
          <a:p>
            <a:r>
              <a:rPr lang="zh-CN" altLang="en-US" dirty="0"/>
              <a:t>项目介绍</a:t>
            </a:r>
          </a:p>
        </p:txBody>
      </p:sp>
      <p:sp>
        <p:nvSpPr>
          <p:cNvPr id="23" name="Rectangle 1">
            <a:extLst>
              <a:ext uri="{FF2B5EF4-FFF2-40B4-BE49-F238E27FC236}">
                <a16:creationId xmlns:a16="http://schemas.microsoft.com/office/drawing/2014/main" id="{FD0A3F4F-D31F-F51C-7C67-2DD8DBF622E7}"/>
              </a:ext>
            </a:extLst>
          </p:cNvPr>
          <p:cNvSpPr>
            <a:spLocks/>
          </p:cNvSpPr>
          <p:nvPr/>
        </p:nvSpPr>
        <p:spPr bwMode="auto">
          <a:xfrm>
            <a:off x="792093" y="1234177"/>
            <a:ext cx="1897737" cy="507360"/>
          </a:xfrm>
          <a:prstGeom prst="round2SameRect">
            <a:avLst>
              <a:gd name="adj1" fmla="val 22761"/>
              <a:gd name="adj2" fmla="val 0"/>
            </a:avLst>
          </a:prstGeom>
          <a:pattFill prst="ltDnDiag">
            <a:fgClr>
              <a:schemeClr val="tx1"/>
            </a:fgClr>
            <a:bgClr>
              <a:schemeClr val="bg1"/>
            </a:bgClr>
          </a:pattFill>
          <a:ln w="19050">
            <a:solidFill>
              <a:schemeClr val="tx1"/>
            </a:solidFill>
            <a:miter lim="800000"/>
            <a:headEnd/>
            <a:tailEnd/>
          </a:ln>
        </p:spPr>
        <p:txBody>
          <a:bodyPr lIns="0" tIns="0" rIns="0" bIns="0"/>
          <a:lstStyle/>
          <a:p>
            <a:pPr defTabSz="685663" fontAlgn="auto">
              <a:spcBef>
                <a:spcPts val="0"/>
              </a:spcBef>
              <a:spcAft>
                <a:spcPts val="0"/>
              </a:spcAft>
            </a:pPr>
            <a:endParaRPr lang="en-US" sz="525" dirty="0">
              <a:solidFill>
                <a:srgbClr val="445469"/>
              </a:solidFill>
              <a:latin typeface="Lato Light"/>
              <a:ea typeface="+mn-ea"/>
            </a:endParaRPr>
          </a:p>
        </p:txBody>
      </p:sp>
      <p:grpSp>
        <p:nvGrpSpPr>
          <p:cNvPr id="45" name="组合 44">
            <a:extLst>
              <a:ext uri="{FF2B5EF4-FFF2-40B4-BE49-F238E27FC236}">
                <a16:creationId xmlns:a16="http://schemas.microsoft.com/office/drawing/2014/main" id="{354B51A6-D1C1-84E2-EA8C-4CF08C51B122}"/>
              </a:ext>
            </a:extLst>
          </p:cNvPr>
          <p:cNvGrpSpPr/>
          <p:nvPr/>
        </p:nvGrpSpPr>
        <p:grpSpPr>
          <a:xfrm>
            <a:off x="4053062" y="2364387"/>
            <a:ext cx="4085877" cy="4124445"/>
            <a:chOff x="4098003" y="2852009"/>
            <a:chExt cx="3591347" cy="3625246"/>
          </a:xfrm>
        </p:grpSpPr>
        <p:grpSp>
          <p:nvGrpSpPr>
            <p:cNvPr id="43" name="组合 42">
              <a:extLst>
                <a:ext uri="{FF2B5EF4-FFF2-40B4-BE49-F238E27FC236}">
                  <a16:creationId xmlns:a16="http://schemas.microsoft.com/office/drawing/2014/main" id="{B6AC92D0-F50D-DEAC-1117-F6C2717D2762}"/>
                </a:ext>
              </a:extLst>
            </p:cNvPr>
            <p:cNvGrpSpPr/>
            <p:nvPr/>
          </p:nvGrpSpPr>
          <p:grpSpPr>
            <a:xfrm>
              <a:off x="4098003" y="2852009"/>
              <a:ext cx="3591347" cy="3625246"/>
              <a:chOff x="4098003" y="2897729"/>
              <a:chExt cx="3591347" cy="3625246"/>
            </a:xfrm>
          </p:grpSpPr>
          <p:sp>
            <p:nvSpPr>
              <p:cNvPr id="37" name="Freeform 767">
                <a:extLst>
                  <a:ext uri="{FF2B5EF4-FFF2-40B4-BE49-F238E27FC236}">
                    <a16:creationId xmlns:a16="http://schemas.microsoft.com/office/drawing/2014/main" id="{B87498E9-1CD1-FA68-7F2A-3EDF53BD4AD0}"/>
                  </a:ext>
                </a:extLst>
              </p:cNvPr>
              <p:cNvSpPr>
                <a:spLocks noChangeArrowheads="1"/>
              </p:cNvSpPr>
              <p:nvPr/>
            </p:nvSpPr>
            <p:spPr bwMode="auto">
              <a:xfrm>
                <a:off x="5319924" y="4710273"/>
                <a:ext cx="1312528" cy="1792318"/>
              </a:xfrm>
              <a:custGeom>
                <a:avLst/>
                <a:gdLst>
                  <a:gd name="T0" fmla="*/ 3435 w 4621"/>
                  <a:gd name="T1" fmla="*/ 4364 h 6311"/>
                  <a:gd name="T2" fmla="*/ 3435 w 4621"/>
                  <a:gd name="T3" fmla="*/ 4364 h 6311"/>
                  <a:gd name="T4" fmla="*/ 3807 w 4621"/>
                  <a:gd name="T5" fmla="*/ 2758 h 6311"/>
                  <a:gd name="T6" fmla="*/ 4223 w 4621"/>
                  <a:gd name="T7" fmla="*/ 1830 h 6311"/>
                  <a:gd name="T8" fmla="*/ 4568 w 4621"/>
                  <a:gd name="T9" fmla="*/ 1075 h 6311"/>
                  <a:gd name="T10" fmla="*/ 3922 w 4621"/>
                  <a:gd name="T11" fmla="*/ 1702 h 6311"/>
                  <a:gd name="T12" fmla="*/ 3410 w 4621"/>
                  <a:gd name="T13" fmla="*/ 2150 h 6311"/>
                  <a:gd name="T14" fmla="*/ 3608 w 4621"/>
                  <a:gd name="T15" fmla="*/ 1299 h 6311"/>
                  <a:gd name="T16" fmla="*/ 3698 w 4621"/>
                  <a:gd name="T17" fmla="*/ 307 h 6311"/>
                  <a:gd name="T18" fmla="*/ 3192 w 4621"/>
                  <a:gd name="T19" fmla="*/ 1356 h 6311"/>
                  <a:gd name="T20" fmla="*/ 2834 w 4621"/>
                  <a:gd name="T21" fmla="*/ 1887 h 6311"/>
                  <a:gd name="T22" fmla="*/ 2726 w 4621"/>
                  <a:gd name="T23" fmla="*/ 1030 h 6311"/>
                  <a:gd name="T24" fmla="*/ 2566 w 4621"/>
                  <a:gd name="T25" fmla="*/ 6 h 6311"/>
                  <a:gd name="T26" fmla="*/ 2304 w 4621"/>
                  <a:gd name="T27" fmla="*/ 960 h 6311"/>
                  <a:gd name="T28" fmla="*/ 2297 w 4621"/>
                  <a:gd name="T29" fmla="*/ 1856 h 6311"/>
                  <a:gd name="T30" fmla="*/ 1862 w 4621"/>
                  <a:gd name="T31" fmla="*/ 979 h 6311"/>
                  <a:gd name="T32" fmla="*/ 1337 w 4621"/>
                  <a:gd name="T33" fmla="*/ 281 h 6311"/>
                  <a:gd name="T34" fmla="*/ 1600 w 4621"/>
                  <a:gd name="T35" fmla="*/ 1689 h 6311"/>
                  <a:gd name="T36" fmla="*/ 1677 w 4621"/>
                  <a:gd name="T37" fmla="*/ 2720 h 6311"/>
                  <a:gd name="T38" fmla="*/ 915 w 4621"/>
                  <a:gd name="T39" fmla="*/ 2585 h 6311"/>
                  <a:gd name="T40" fmla="*/ 147 w 4621"/>
                  <a:gd name="T41" fmla="*/ 2540 h 6311"/>
                  <a:gd name="T42" fmla="*/ 153 w 4621"/>
                  <a:gd name="T43" fmla="*/ 2848 h 6311"/>
                  <a:gd name="T44" fmla="*/ 608 w 4621"/>
                  <a:gd name="T45" fmla="*/ 3020 h 6311"/>
                  <a:gd name="T46" fmla="*/ 1382 w 4621"/>
                  <a:gd name="T47" fmla="*/ 3686 h 6311"/>
                  <a:gd name="T48" fmla="*/ 1990 w 4621"/>
                  <a:gd name="T49" fmla="*/ 4313 h 6311"/>
                  <a:gd name="T50" fmla="*/ 2086 w 4621"/>
                  <a:gd name="T51" fmla="*/ 5420 h 6311"/>
                  <a:gd name="T52" fmla="*/ 2080 w 4621"/>
                  <a:gd name="T53" fmla="*/ 6310 h 6311"/>
                  <a:gd name="T54" fmla="*/ 3333 w 4621"/>
                  <a:gd name="T55" fmla="*/ 6310 h 6311"/>
                  <a:gd name="T56" fmla="*/ 3435 w 4621"/>
                  <a:gd name="T57" fmla="*/ 4364 h 6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21" h="6311">
                    <a:moveTo>
                      <a:pt x="3435" y="4364"/>
                    </a:moveTo>
                    <a:lnTo>
                      <a:pt x="3435" y="4364"/>
                    </a:lnTo>
                    <a:cubicBezTo>
                      <a:pt x="3794" y="3641"/>
                      <a:pt x="3730" y="3161"/>
                      <a:pt x="3807" y="2758"/>
                    </a:cubicBezTo>
                    <a:cubicBezTo>
                      <a:pt x="3884" y="2355"/>
                      <a:pt x="4108" y="1996"/>
                      <a:pt x="4223" y="1830"/>
                    </a:cubicBezTo>
                    <a:cubicBezTo>
                      <a:pt x="4363" y="1631"/>
                      <a:pt x="4620" y="1196"/>
                      <a:pt x="4568" y="1075"/>
                    </a:cubicBezTo>
                    <a:cubicBezTo>
                      <a:pt x="4466" y="832"/>
                      <a:pt x="4140" y="1395"/>
                      <a:pt x="3922" y="1702"/>
                    </a:cubicBezTo>
                    <a:cubicBezTo>
                      <a:pt x="3698" y="2003"/>
                      <a:pt x="3487" y="2163"/>
                      <a:pt x="3410" y="2150"/>
                    </a:cubicBezTo>
                    <a:cubicBezTo>
                      <a:pt x="3340" y="2131"/>
                      <a:pt x="3493" y="1696"/>
                      <a:pt x="3608" y="1299"/>
                    </a:cubicBezTo>
                    <a:cubicBezTo>
                      <a:pt x="3800" y="646"/>
                      <a:pt x="3909" y="358"/>
                      <a:pt x="3698" y="307"/>
                    </a:cubicBezTo>
                    <a:cubicBezTo>
                      <a:pt x="3442" y="249"/>
                      <a:pt x="3333" y="966"/>
                      <a:pt x="3192" y="1356"/>
                    </a:cubicBezTo>
                    <a:cubicBezTo>
                      <a:pt x="3058" y="1715"/>
                      <a:pt x="2968" y="1900"/>
                      <a:pt x="2834" y="1887"/>
                    </a:cubicBezTo>
                    <a:cubicBezTo>
                      <a:pt x="2776" y="1881"/>
                      <a:pt x="2739" y="1606"/>
                      <a:pt x="2726" y="1030"/>
                    </a:cubicBezTo>
                    <a:cubicBezTo>
                      <a:pt x="2713" y="185"/>
                      <a:pt x="2694" y="0"/>
                      <a:pt x="2566" y="6"/>
                    </a:cubicBezTo>
                    <a:cubicBezTo>
                      <a:pt x="2265" y="19"/>
                      <a:pt x="2323" y="524"/>
                      <a:pt x="2304" y="960"/>
                    </a:cubicBezTo>
                    <a:cubicBezTo>
                      <a:pt x="2291" y="1395"/>
                      <a:pt x="2336" y="1843"/>
                      <a:pt x="2297" y="1856"/>
                    </a:cubicBezTo>
                    <a:cubicBezTo>
                      <a:pt x="2137" y="1932"/>
                      <a:pt x="2022" y="1382"/>
                      <a:pt x="1862" y="979"/>
                    </a:cubicBezTo>
                    <a:cubicBezTo>
                      <a:pt x="1702" y="582"/>
                      <a:pt x="1587" y="19"/>
                      <a:pt x="1337" y="281"/>
                    </a:cubicBezTo>
                    <a:cubicBezTo>
                      <a:pt x="1165" y="467"/>
                      <a:pt x="1408" y="1222"/>
                      <a:pt x="1600" y="1689"/>
                    </a:cubicBezTo>
                    <a:cubicBezTo>
                      <a:pt x="1785" y="2150"/>
                      <a:pt x="1869" y="2527"/>
                      <a:pt x="1677" y="2720"/>
                    </a:cubicBezTo>
                    <a:cubicBezTo>
                      <a:pt x="1408" y="2982"/>
                      <a:pt x="1229" y="2783"/>
                      <a:pt x="915" y="2585"/>
                    </a:cubicBezTo>
                    <a:cubicBezTo>
                      <a:pt x="595" y="2387"/>
                      <a:pt x="294" y="2374"/>
                      <a:pt x="147" y="2540"/>
                    </a:cubicBezTo>
                    <a:cubicBezTo>
                      <a:pt x="0" y="2713"/>
                      <a:pt x="70" y="2879"/>
                      <a:pt x="153" y="2848"/>
                    </a:cubicBezTo>
                    <a:cubicBezTo>
                      <a:pt x="237" y="2816"/>
                      <a:pt x="352" y="2854"/>
                      <a:pt x="608" y="3020"/>
                    </a:cubicBezTo>
                    <a:cubicBezTo>
                      <a:pt x="864" y="3187"/>
                      <a:pt x="998" y="3462"/>
                      <a:pt x="1382" y="3686"/>
                    </a:cubicBezTo>
                    <a:cubicBezTo>
                      <a:pt x="1772" y="3910"/>
                      <a:pt x="1881" y="4044"/>
                      <a:pt x="1990" y="4313"/>
                    </a:cubicBezTo>
                    <a:cubicBezTo>
                      <a:pt x="2099" y="4582"/>
                      <a:pt x="2086" y="5420"/>
                      <a:pt x="2086" y="5420"/>
                    </a:cubicBezTo>
                    <a:cubicBezTo>
                      <a:pt x="2086" y="5715"/>
                      <a:pt x="2086" y="6009"/>
                      <a:pt x="2080" y="6310"/>
                    </a:cubicBezTo>
                    <a:cubicBezTo>
                      <a:pt x="3333" y="6310"/>
                      <a:pt x="3333" y="6310"/>
                      <a:pt x="3333" y="6310"/>
                    </a:cubicBezTo>
                    <a:cubicBezTo>
                      <a:pt x="3378" y="5126"/>
                      <a:pt x="3435" y="4364"/>
                      <a:pt x="3435" y="4364"/>
                    </a:cubicBezTo>
                  </a:path>
                </a:pathLst>
              </a:custGeom>
              <a:pattFill prst="ltVert">
                <a:fgClr>
                  <a:schemeClr val="bg1">
                    <a:lumMod val="50000"/>
                  </a:schemeClr>
                </a:fgClr>
                <a:bgClr>
                  <a:schemeClr val="bg1"/>
                </a:bgClr>
              </a:pattFill>
              <a:ln w="19050">
                <a:solidFill>
                  <a:schemeClr val="tx1"/>
                </a:solid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38" name="Freeform 768">
                <a:extLst>
                  <a:ext uri="{FF2B5EF4-FFF2-40B4-BE49-F238E27FC236}">
                    <a16:creationId xmlns:a16="http://schemas.microsoft.com/office/drawing/2014/main" id="{1EDC4613-EEC4-AEE3-91E2-EF146F27968F}"/>
                  </a:ext>
                </a:extLst>
              </p:cNvPr>
              <p:cNvSpPr>
                <a:spLocks noChangeArrowheads="1"/>
              </p:cNvSpPr>
              <p:nvPr/>
            </p:nvSpPr>
            <p:spPr bwMode="auto">
              <a:xfrm>
                <a:off x="4098003" y="4211091"/>
                <a:ext cx="1341333" cy="1063367"/>
              </a:xfrm>
              <a:custGeom>
                <a:avLst/>
                <a:gdLst>
                  <a:gd name="T0" fmla="*/ 2771 w 4724"/>
                  <a:gd name="T1" fmla="*/ 0 h 3745"/>
                  <a:gd name="T2" fmla="*/ 2771 w 4724"/>
                  <a:gd name="T3" fmla="*/ 0 h 3745"/>
                  <a:gd name="T4" fmla="*/ 1651 w 4724"/>
                  <a:gd name="T5" fmla="*/ 198 h 3745"/>
                  <a:gd name="T6" fmla="*/ 614 w 4724"/>
                  <a:gd name="T7" fmla="*/ 2439 h 3745"/>
                  <a:gd name="T8" fmla="*/ 2112 w 4724"/>
                  <a:gd name="T9" fmla="*/ 3303 h 3745"/>
                  <a:gd name="T10" fmla="*/ 2566 w 4724"/>
                  <a:gd name="T11" fmla="*/ 3258 h 3745"/>
                  <a:gd name="T12" fmla="*/ 4090 w 4724"/>
                  <a:gd name="T13" fmla="*/ 3744 h 3745"/>
                  <a:gd name="T14" fmla="*/ 4416 w 4724"/>
                  <a:gd name="T15" fmla="*/ 3725 h 3745"/>
                  <a:gd name="T16" fmla="*/ 3622 w 4724"/>
                  <a:gd name="T17" fmla="*/ 2829 h 3745"/>
                  <a:gd name="T18" fmla="*/ 4358 w 4724"/>
                  <a:gd name="T19" fmla="*/ 1159 h 3745"/>
                  <a:gd name="T20" fmla="*/ 2771 w 4724"/>
                  <a:gd name="T21" fmla="*/ 0 h 3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4" h="3745">
                    <a:moveTo>
                      <a:pt x="2771" y="0"/>
                    </a:moveTo>
                    <a:lnTo>
                      <a:pt x="2771" y="0"/>
                    </a:lnTo>
                    <a:cubicBezTo>
                      <a:pt x="2349" y="0"/>
                      <a:pt x="1933" y="103"/>
                      <a:pt x="1651" y="198"/>
                    </a:cubicBezTo>
                    <a:cubicBezTo>
                      <a:pt x="928" y="454"/>
                      <a:pt x="0" y="1274"/>
                      <a:pt x="614" y="2439"/>
                    </a:cubicBezTo>
                    <a:cubicBezTo>
                      <a:pt x="998" y="3168"/>
                      <a:pt x="1664" y="3303"/>
                      <a:pt x="2112" y="3303"/>
                    </a:cubicBezTo>
                    <a:cubicBezTo>
                      <a:pt x="2381" y="3303"/>
                      <a:pt x="2566" y="3258"/>
                      <a:pt x="2566" y="3258"/>
                    </a:cubicBezTo>
                    <a:cubicBezTo>
                      <a:pt x="3014" y="3674"/>
                      <a:pt x="3693" y="3744"/>
                      <a:pt x="4090" y="3744"/>
                    </a:cubicBezTo>
                    <a:cubicBezTo>
                      <a:pt x="4288" y="3744"/>
                      <a:pt x="4416" y="3725"/>
                      <a:pt x="4416" y="3725"/>
                    </a:cubicBezTo>
                    <a:cubicBezTo>
                      <a:pt x="3347" y="3072"/>
                      <a:pt x="3622" y="2829"/>
                      <a:pt x="3622" y="2829"/>
                    </a:cubicBezTo>
                    <a:cubicBezTo>
                      <a:pt x="3622" y="2829"/>
                      <a:pt x="4723" y="2637"/>
                      <a:pt x="4358" y="1159"/>
                    </a:cubicBezTo>
                    <a:cubicBezTo>
                      <a:pt x="4141" y="250"/>
                      <a:pt x="3443" y="0"/>
                      <a:pt x="2771" y="0"/>
                    </a:cubicBezTo>
                  </a:path>
                </a:pathLst>
              </a:custGeom>
              <a:pattFill prst="ltVert">
                <a:fgClr>
                  <a:schemeClr val="bg1">
                    <a:lumMod val="50000"/>
                  </a:schemeClr>
                </a:fgClr>
                <a:bgClr>
                  <a:schemeClr val="bg1"/>
                </a:bgClr>
              </a:pattFill>
              <a:ln w="19050">
                <a:solidFill>
                  <a:schemeClr val="tx1"/>
                </a:solidFill>
              </a:ln>
              <a:effec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18" name="Freeform 768">
                <a:extLst>
                  <a:ext uri="{FF2B5EF4-FFF2-40B4-BE49-F238E27FC236}">
                    <a16:creationId xmlns:a16="http://schemas.microsoft.com/office/drawing/2014/main" id="{0607317B-560C-11A6-099D-8DDA8818F419}"/>
                  </a:ext>
                </a:extLst>
              </p:cNvPr>
              <p:cNvSpPr>
                <a:spLocks noChangeArrowheads="1"/>
              </p:cNvSpPr>
              <p:nvPr/>
            </p:nvSpPr>
            <p:spPr bwMode="auto">
              <a:xfrm>
                <a:off x="4145667" y="4187519"/>
                <a:ext cx="1341333" cy="1063367"/>
              </a:xfrm>
              <a:custGeom>
                <a:avLst/>
                <a:gdLst>
                  <a:gd name="T0" fmla="*/ 2771 w 4724"/>
                  <a:gd name="T1" fmla="*/ 0 h 3745"/>
                  <a:gd name="T2" fmla="*/ 2771 w 4724"/>
                  <a:gd name="T3" fmla="*/ 0 h 3745"/>
                  <a:gd name="T4" fmla="*/ 1651 w 4724"/>
                  <a:gd name="T5" fmla="*/ 198 h 3745"/>
                  <a:gd name="T6" fmla="*/ 614 w 4724"/>
                  <a:gd name="T7" fmla="*/ 2439 h 3745"/>
                  <a:gd name="T8" fmla="*/ 2112 w 4724"/>
                  <a:gd name="T9" fmla="*/ 3303 h 3745"/>
                  <a:gd name="T10" fmla="*/ 2566 w 4724"/>
                  <a:gd name="T11" fmla="*/ 3258 h 3745"/>
                  <a:gd name="T12" fmla="*/ 4090 w 4724"/>
                  <a:gd name="T13" fmla="*/ 3744 h 3745"/>
                  <a:gd name="T14" fmla="*/ 4416 w 4724"/>
                  <a:gd name="T15" fmla="*/ 3725 h 3745"/>
                  <a:gd name="T16" fmla="*/ 3622 w 4724"/>
                  <a:gd name="T17" fmla="*/ 2829 h 3745"/>
                  <a:gd name="T18" fmla="*/ 4358 w 4724"/>
                  <a:gd name="T19" fmla="*/ 1159 h 3745"/>
                  <a:gd name="T20" fmla="*/ 2771 w 4724"/>
                  <a:gd name="T21" fmla="*/ 0 h 3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4" h="3745">
                    <a:moveTo>
                      <a:pt x="2771" y="0"/>
                    </a:moveTo>
                    <a:lnTo>
                      <a:pt x="2771" y="0"/>
                    </a:lnTo>
                    <a:cubicBezTo>
                      <a:pt x="2349" y="0"/>
                      <a:pt x="1933" y="103"/>
                      <a:pt x="1651" y="198"/>
                    </a:cubicBezTo>
                    <a:cubicBezTo>
                      <a:pt x="928" y="454"/>
                      <a:pt x="0" y="1274"/>
                      <a:pt x="614" y="2439"/>
                    </a:cubicBezTo>
                    <a:cubicBezTo>
                      <a:pt x="998" y="3168"/>
                      <a:pt x="1664" y="3303"/>
                      <a:pt x="2112" y="3303"/>
                    </a:cubicBezTo>
                    <a:cubicBezTo>
                      <a:pt x="2381" y="3303"/>
                      <a:pt x="2566" y="3258"/>
                      <a:pt x="2566" y="3258"/>
                    </a:cubicBezTo>
                    <a:cubicBezTo>
                      <a:pt x="3014" y="3674"/>
                      <a:pt x="3693" y="3744"/>
                      <a:pt x="4090" y="3744"/>
                    </a:cubicBezTo>
                    <a:cubicBezTo>
                      <a:pt x="4288" y="3744"/>
                      <a:pt x="4416" y="3725"/>
                      <a:pt x="4416" y="3725"/>
                    </a:cubicBezTo>
                    <a:cubicBezTo>
                      <a:pt x="3347" y="3072"/>
                      <a:pt x="3622" y="2829"/>
                      <a:pt x="3622" y="2829"/>
                    </a:cubicBezTo>
                    <a:cubicBezTo>
                      <a:pt x="3622" y="2829"/>
                      <a:pt x="4723" y="2637"/>
                      <a:pt x="4358" y="1159"/>
                    </a:cubicBezTo>
                    <a:cubicBezTo>
                      <a:pt x="4141" y="250"/>
                      <a:pt x="3443" y="0"/>
                      <a:pt x="2771" y="0"/>
                    </a:cubicBezTo>
                  </a:path>
                </a:pathLst>
              </a:custGeom>
              <a:solidFill>
                <a:schemeClr val="accent1"/>
              </a:solidFill>
              <a:ln w="19050">
                <a:solidFill>
                  <a:schemeClr val="tx1"/>
                </a:solidFill>
              </a:ln>
              <a:effec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39" name="Freeform 769">
                <a:extLst>
                  <a:ext uri="{FF2B5EF4-FFF2-40B4-BE49-F238E27FC236}">
                    <a16:creationId xmlns:a16="http://schemas.microsoft.com/office/drawing/2014/main" id="{D76CACF9-2872-1C88-7F2E-2340CDA093C3}"/>
                  </a:ext>
                </a:extLst>
              </p:cNvPr>
              <p:cNvSpPr>
                <a:spLocks noChangeArrowheads="1"/>
              </p:cNvSpPr>
              <p:nvPr/>
            </p:nvSpPr>
            <p:spPr bwMode="auto">
              <a:xfrm>
                <a:off x="4249111" y="2954904"/>
                <a:ext cx="2141624" cy="1828641"/>
              </a:xfrm>
              <a:custGeom>
                <a:avLst/>
                <a:gdLst>
                  <a:gd name="T0" fmla="*/ 4653 w 7540"/>
                  <a:gd name="T1" fmla="*/ 0 h 6439"/>
                  <a:gd name="T2" fmla="*/ 4653 w 7540"/>
                  <a:gd name="T3" fmla="*/ 0 h 6439"/>
                  <a:gd name="T4" fmla="*/ 3014 w 7540"/>
                  <a:gd name="T5" fmla="*/ 454 h 6439"/>
                  <a:gd name="T6" fmla="*/ 1408 w 7540"/>
                  <a:gd name="T7" fmla="*/ 4684 h 6439"/>
                  <a:gd name="T8" fmla="*/ 3200 w 7540"/>
                  <a:gd name="T9" fmla="*/ 5823 h 6439"/>
                  <a:gd name="T10" fmla="*/ 4166 w 7540"/>
                  <a:gd name="T11" fmla="*/ 5497 h 6439"/>
                  <a:gd name="T12" fmla="*/ 4307 w 7540"/>
                  <a:gd name="T13" fmla="*/ 5471 h 6439"/>
                  <a:gd name="T14" fmla="*/ 4870 w 7540"/>
                  <a:gd name="T15" fmla="*/ 6438 h 6439"/>
                  <a:gd name="T16" fmla="*/ 5517 w 7540"/>
                  <a:gd name="T17" fmla="*/ 4793 h 6439"/>
                  <a:gd name="T18" fmla="*/ 6765 w 7540"/>
                  <a:gd name="T19" fmla="*/ 1484 h 6439"/>
                  <a:gd name="T20" fmla="*/ 4653 w 7540"/>
                  <a:gd name="T21" fmla="*/ 0 h 6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40" h="6439">
                    <a:moveTo>
                      <a:pt x="4653" y="0"/>
                    </a:moveTo>
                    <a:lnTo>
                      <a:pt x="4653" y="0"/>
                    </a:lnTo>
                    <a:cubicBezTo>
                      <a:pt x="4051" y="0"/>
                      <a:pt x="3456" y="198"/>
                      <a:pt x="3014" y="454"/>
                    </a:cubicBezTo>
                    <a:cubicBezTo>
                      <a:pt x="1978" y="1062"/>
                      <a:pt x="0" y="2745"/>
                      <a:pt x="1408" y="4684"/>
                    </a:cubicBezTo>
                    <a:cubicBezTo>
                      <a:pt x="2061" y="5580"/>
                      <a:pt x="2701" y="5823"/>
                      <a:pt x="3200" y="5823"/>
                    </a:cubicBezTo>
                    <a:cubicBezTo>
                      <a:pt x="3776" y="5823"/>
                      <a:pt x="4166" y="5497"/>
                      <a:pt x="4166" y="5497"/>
                    </a:cubicBezTo>
                    <a:cubicBezTo>
                      <a:pt x="4166" y="5497"/>
                      <a:pt x="4224" y="5471"/>
                      <a:pt x="4307" y="5471"/>
                    </a:cubicBezTo>
                    <a:cubicBezTo>
                      <a:pt x="4486" y="5471"/>
                      <a:pt x="4781" y="5599"/>
                      <a:pt x="4870" y="6438"/>
                    </a:cubicBezTo>
                    <a:cubicBezTo>
                      <a:pt x="4870" y="6438"/>
                      <a:pt x="5721" y="5363"/>
                      <a:pt x="5517" y="4793"/>
                    </a:cubicBezTo>
                    <a:cubicBezTo>
                      <a:pt x="5517" y="4793"/>
                      <a:pt x="7539" y="3411"/>
                      <a:pt x="6765" y="1484"/>
                    </a:cubicBezTo>
                    <a:cubicBezTo>
                      <a:pt x="6317" y="377"/>
                      <a:pt x="5478" y="0"/>
                      <a:pt x="4653" y="0"/>
                    </a:cubicBezTo>
                  </a:path>
                </a:pathLst>
              </a:custGeom>
              <a:pattFill prst="ltVert">
                <a:fgClr>
                  <a:schemeClr val="bg1">
                    <a:lumMod val="50000"/>
                  </a:schemeClr>
                </a:fgClr>
                <a:bgClr>
                  <a:schemeClr val="bg1"/>
                </a:bgClr>
              </a:pattFill>
              <a:ln w="19050">
                <a:solidFill>
                  <a:schemeClr val="tx1"/>
                </a:solidFill>
              </a:ln>
              <a:effec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sp>
            <p:nvSpPr>
              <p:cNvPr id="19" name="Freeform 769">
                <a:extLst>
                  <a:ext uri="{FF2B5EF4-FFF2-40B4-BE49-F238E27FC236}">
                    <a16:creationId xmlns:a16="http://schemas.microsoft.com/office/drawing/2014/main" id="{3B562BBC-1054-6468-CE78-376AE5026F54}"/>
                  </a:ext>
                </a:extLst>
              </p:cNvPr>
              <p:cNvSpPr>
                <a:spLocks noChangeArrowheads="1"/>
              </p:cNvSpPr>
              <p:nvPr/>
            </p:nvSpPr>
            <p:spPr bwMode="auto">
              <a:xfrm>
                <a:off x="4296910" y="2897729"/>
                <a:ext cx="2141624" cy="1828641"/>
              </a:xfrm>
              <a:custGeom>
                <a:avLst/>
                <a:gdLst>
                  <a:gd name="T0" fmla="*/ 4653 w 7540"/>
                  <a:gd name="T1" fmla="*/ 0 h 6439"/>
                  <a:gd name="T2" fmla="*/ 4653 w 7540"/>
                  <a:gd name="T3" fmla="*/ 0 h 6439"/>
                  <a:gd name="T4" fmla="*/ 3014 w 7540"/>
                  <a:gd name="T5" fmla="*/ 454 h 6439"/>
                  <a:gd name="T6" fmla="*/ 1408 w 7540"/>
                  <a:gd name="T7" fmla="*/ 4684 h 6439"/>
                  <a:gd name="T8" fmla="*/ 3200 w 7540"/>
                  <a:gd name="T9" fmla="*/ 5823 h 6439"/>
                  <a:gd name="T10" fmla="*/ 4166 w 7540"/>
                  <a:gd name="T11" fmla="*/ 5497 h 6439"/>
                  <a:gd name="T12" fmla="*/ 4307 w 7540"/>
                  <a:gd name="T13" fmla="*/ 5471 h 6439"/>
                  <a:gd name="T14" fmla="*/ 4870 w 7540"/>
                  <a:gd name="T15" fmla="*/ 6438 h 6439"/>
                  <a:gd name="T16" fmla="*/ 5517 w 7540"/>
                  <a:gd name="T17" fmla="*/ 4793 h 6439"/>
                  <a:gd name="T18" fmla="*/ 6765 w 7540"/>
                  <a:gd name="T19" fmla="*/ 1484 h 6439"/>
                  <a:gd name="T20" fmla="*/ 4653 w 7540"/>
                  <a:gd name="T21" fmla="*/ 0 h 6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40" h="6439">
                    <a:moveTo>
                      <a:pt x="4653" y="0"/>
                    </a:moveTo>
                    <a:lnTo>
                      <a:pt x="4653" y="0"/>
                    </a:lnTo>
                    <a:cubicBezTo>
                      <a:pt x="4051" y="0"/>
                      <a:pt x="3456" y="198"/>
                      <a:pt x="3014" y="454"/>
                    </a:cubicBezTo>
                    <a:cubicBezTo>
                      <a:pt x="1978" y="1062"/>
                      <a:pt x="0" y="2745"/>
                      <a:pt x="1408" y="4684"/>
                    </a:cubicBezTo>
                    <a:cubicBezTo>
                      <a:pt x="2061" y="5580"/>
                      <a:pt x="2701" y="5823"/>
                      <a:pt x="3200" y="5823"/>
                    </a:cubicBezTo>
                    <a:cubicBezTo>
                      <a:pt x="3776" y="5823"/>
                      <a:pt x="4166" y="5497"/>
                      <a:pt x="4166" y="5497"/>
                    </a:cubicBezTo>
                    <a:cubicBezTo>
                      <a:pt x="4166" y="5497"/>
                      <a:pt x="4224" y="5471"/>
                      <a:pt x="4307" y="5471"/>
                    </a:cubicBezTo>
                    <a:cubicBezTo>
                      <a:pt x="4486" y="5471"/>
                      <a:pt x="4781" y="5599"/>
                      <a:pt x="4870" y="6438"/>
                    </a:cubicBezTo>
                    <a:cubicBezTo>
                      <a:pt x="4870" y="6438"/>
                      <a:pt x="5721" y="5363"/>
                      <a:pt x="5517" y="4793"/>
                    </a:cubicBezTo>
                    <a:cubicBezTo>
                      <a:pt x="5517" y="4793"/>
                      <a:pt x="7539" y="3411"/>
                      <a:pt x="6765" y="1484"/>
                    </a:cubicBezTo>
                    <a:cubicBezTo>
                      <a:pt x="6317" y="377"/>
                      <a:pt x="5478" y="0"/>
                      <a:pt x="4653" y="0"/>
                    </a:cubicBezTo>
                  </a:path>
                </a:pathLst>
              </a:custGeom>
              <a:solidFill>
                <a:schemeClr val="accent2"/>
              </a:solidFill>
              <a:ln w="19050">
                <a:solidFill>
                  <a:schemeClr val="tx1"/>
                </a:solidFill>
              </a:ln>
              <a:effec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sp>
            <p:nvSpPr>
              <p:cNvPr id="40" name="Freeform 770">
                <a:extLst>
                  <a:ext uri="{FF2B5EF4-FFF2-40B4-BE49-F238E27FC236}">
                    <a16:creationId xmlns:a16="http://schemas.microsoft.com/office/drawing/2014/main" id="{ABC0814D-A3F5-FA15-A92C-9B5752D87EB5}"/>
                  </a:ext>
                </a:extLst>
              </p:cNvPr>
              <p:cNvSpPr>
                <a:spLocks noChangeArrowheads="1"/>
              </p:cNvSpPr>
              <p:nvPr/>
            </p:nvSpPr>
            <p:spPr bwMode="auto">
              <a:xfrm>
                <a:off x="5311035" y="3112909"/>
                <a:ext cx="1595573" cy="1505497"/>
              </a:xfrm>
              <a:custGeom>
                <a:avLst/>
                <a:gdLst>
                  <a:gd name="T0" fmla="*/ 3040 w 5620"/>
                  <a:gd name="T1" fmla="*/ 0 h 5300"/>
                  <a:gd name="T2" fmla="*/ 3040 w 5620"/>
                  <a:gd name="T3" fmla="*/ 0 h 5300"/>
                  <a:gd name="T4" fmla="*/ 1459 w 5620"/>
                  <a:gd name="T5" fmla="*/ 378 h 5300"/>
                  <a:gd name="T6" fmla="*/ 576 w 5620"/>
                  <a:gd name="T7" fmla="*/ 2873 h 5300"/>
                  <a:gd name="T8" fmla="*/ 2739 w 5620"/>
                  <a:gd name="T9" fmla="*/ 4505 h 5300"/>
                  <a:gd name="T10" fmla="*/ 2758 w 5620"/>
                  <a:gd name="T11" fmla="*/ 4505 h 5300"/>
                  <a:gd name="T12" fmla="*/ 2349 w 5620"/>
                  <a:gd name="T13" fmla="*/ 5299 h 5300"/>
                  <a:gd name="T14" fmla="*/ 5516 w 5620"/>
                  <a:gd name="T15" fmla="*/ 2118 h 5300"/>
                  <a:gd name="T16" fmla="*/ 3040 w 5620"/>
                  <a:gd name="T17" fmla="*/ 0 h 5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20" h="5300">
                    <a:moveTo>
                      <a:pt x="3040" y="0"/>
                    </a:moveTo>
                    <a:lnTo>
                      <a:pt x="3040" y="0"/>
                    </a:lnTo>
                    <a:cubicBezTo>
                      <a:pt x="2483" y="0"/>
                      <a:pt x="1913" y="134"/>
                      <a:pt x="1459" y="378"/>
                    </a:cubicBezTo>
                    <a:cubicBezTo>
                      <a:pt x="0" y="1152"/>
                      <a:pt x="576" y="2873"/>
                      <a:pt x="576" y="2873"/>
                    </a:cubicBezTo>
                    <a:cubicBezTo>
                      <a:pt x="857" y="4461"/>
                      <a:pt x="2540" y="4505"/>
                      <a:pt x="2739" y="4505"/>
                    </a:cubicBezTo>
                    <a:cubicBezTo>
                      <a:pt x="2752" y="4505"/>
                      <a:pt x="2758" y="4505"/>
                      <a:pt x="2758" y="4505"/>
                    </a:cubicBezTo>
                    <a:cubicBezTo>
                      <a:pt x="2688" y="4858"/>
                      <a:pt x="2349" y="5299"/>
                      <a:pt x="2349" y="5299"/>
                    </a:cubicBezTo>
                    <a:cubicBezTo>
                      <a:pt x="2617" y="5299"/>
                      <a:pt x="5619" y="4294"/>
                      <a:pt x="5516" y="2118"/>
                    </a:cubicBezTo>
                    <a:cubicBezTo>
                      <a:pt x="5440" y="627"/>
                      <a:pt x="4249" y="0"/>
                      <a:pt x="3040" y="0"/>
                    </a:cubicBezTo>
                  </a:path>
                </a:pathLst>
              </a:custGeom>
              <a:pattFill prst="ltVert">
                <a:fgClr>
                  <a:schemeClr val="bg1">
                    <a:lumMod val="50000"/>
                  </a:schemeClr>
                </a:fgClr>
                <a:bgClr>
                  <a:schemeClr val="bg1"/>
                </a:bgClr>
              </a:pattFill>
              <a:ln w="19050">
                <a:solidFill>
                  <a:schemeClr val="tx1"/>
                </a:solidFill>
              </a:ln>
              <a:effec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sp>
            <p:nvSpPr>
              <p:cNvPr id="20" name="Freeform 770">
                <a:extLst>
                  <a:ext uri="{FF2B5EF4-FFF2-40B4-BE49-F238E27FC236}">
                    <a16:creationId xmlns:a16="http://schemas.microsoft.com/office/drawing/2014/main" id="{07001DE0-0AB0-E954-535A-3438FE1F0564}"/>
                  </a:ext>
                </a:extLst>
              </p:cNvPr>
              <p:cNvSpPr>
                <a:spLocks noChangeArrowheads="1"/>
              </p:cNvSpPr>
              <p:nvPr/>
            </p:nvSpPr>
            <p:spPr bwMode="auto">
              <a:xfrm>
                <a:off x="5417389" y="3080407"/>
                <a:ext cx="1595573" cy="1505497"/>
              </a:xfrm>
              <a:custGeom>
                <a:avLst/>
                <a:gdLst>
                  <a:gd name="T0" fmla="*/ 3040 w 5620"/>
                  <a:gd name="T1" fmla="*/ 0 h 5300"/>
                  <a:gd name="T2" fmla="*/ 3040 w 5620"/>
                  <a:gd name="T3" fmla="*/ 0 h 5300"/>
                  <a:gd name="T4" fmla="*/ 1459 w 5620"/>
                  <a:gd name="T5" fmla="*/ 378 h 5300"/>
                  <a:gd name="T6" fmla="*/ 576 w 5620"/>
                  <a:gd name="T7" fmla="*/ 2873 h 5300"/>
                  <a:gd name="T8" fmla="*/ 2739 w 5620"/>
                  <a:gd name="T9" fmla="*/ 4505 h 5300"/>
                  <a:gd name="T10" fmla="*/ 2758 w 5620"/>
                  <a:gd name="T11" fmla="*/ 4505 h 5300"/>
                  <a:gd name="T12" fmla="*/ 2349 w 5620"/>
                  <a:gd name="T13" fmla="*/ 5299 h 5300"/>
                  <a:gd name="T14" fmla="*/ 5516 w 5620"/>
                  <a:gd name="T15" fmla="*/ 2118 h 5300"/>
                  <a:gd name="T16" fmla="*/ 3040 w 5620"/>
                  <a:gd name="T17" fmla="*/ 0 h 5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20" h="5300">
                    <a:moveTo>
                      <a:pt x="3040" y="0"/>
                    </a:moveTo>
                    <a:lnTo>
                      <a:pt x="3040" y="0"/>
                    </a:lnTo>
                    <a:cubicBezTo>
                      <a:pt x="2483" y="0"/>
                      <a:pt x="1913" y="134"/>
                      <a:pt x="1459" y="378"/>
                    </a:cubicBezTo>
                    <a:cubicBezTo>
                      <a:pt x="0" y="1152"/>
                      <a:pt x="576" y="2873"/>
                      <a:pt x="576" y="2873"/>
                    </a:cubicBezTo>
                    <a:cubicBezTo>
                      <a:pt x="857" y="4461"/>
                      <a:pt x="2540" y="4505"/>
                      <a:pt x="2739" y="4505"/>
                    </a:cubicBezTo>
                    <a:cubicBezTo>
                      <a:pt x="2752" y="4505"/>
                      <a:pt x="2758" y="4505"/>
                      <a:pt x="2758" y="4505"/>
                    </a:cubicBezTo>
                    <a:cubicBezTo>
                      <a:pt x="2688" y="4858"/>
                      <a:pt x="2349" y="5299"/>
                      <a:pt x="2349" y="5299"/>
                    </a:cubicBezTo>
                    <a:cubicBezTo>
                      <a:pt x="2617" y="5299"/>
                      <a:pt x="5619" y="4294"/>
                      <a:pt x="5516" y="2118"/>
                    </a:cubicBezTo>
                    <a:cubicBezTo>
                      <a:pt x="5440" y="627"/>
                      <a:pt x="4249" y="0"/>
                      <a:pt x="3040" y="0"/>
                    </a:cubicBezTo>
                  </a:path>
                </a:pathLst>
              </a:custGeom>
              <a:solidFill>
                <a:schemeClr val="accent3"/>
              </a:solidFill>
              <a:ln w="19050">
                <a:solidFill>
                  <a:schemeClr val="tx1"/>
                </a:solidFill>
              </a:ln>
              <a:effec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sp>
            <p:nvSpPr>
              <p:cNvPr id="41" name="Freeform 771">
                <a:extLst>
                  <a:ext uri="{FF2B5EF4-FFF2-40B4-BE49-F238E27FC236}">
                    <a16:creationId xmlns:a16="http://schemas.microsoft.com/office/drawing/2014/main" id="{D0EA1569-5320-F1EE-9A06-7AC2A014BD21}"/>
                  </a:ext>
                </a:extLst>
              </p:cNvPr>
              <p:cNvSpPr>
                <a:spLocks noChangeArrowheads="1"/>
              </p:cNvSpPr>
              <p:nvPr/>
            </p:nvSpPr>
            <p:spPr bwMode="auto">
              <a:xfrm>
                <a:off x="6187723" y="3707652"/>
                <a:ext cx="1437769" cy="1075892"/>
              </a:xfrm>
              <a:custGeom>
                <a:avLst/>
                <a:gdLst>
                  <a:gd name="T0" fmla="*/ 2279 w 5064"/>
                  <a:gd name="T1" fmla="*/ 0 h 3789"/>
                  <a:gd name="T2" fmla="*/ 2279 w 5064"/>
                  <a:gd name="T3" fmla="*/ 0 h 3789"/>
                  <a:gd name="T4" fmla="*/ 1210 w 5064"/>
                  <a:gd name="T5" fmla="*/ 3123 h 3789"/>
                  <a:gd name="T6" fmla="*/ 692 w 5064"/>
                  <a:gd name="T7" fmla="*/ 3532 h 3789"/>
                  <a:gd name="T8" fmla="*/ 2112 w 5064"/>
                  <a:gd name="T9" fmla="*/ 3788 h 3789"/>
                  <a:gd name="T10" fmla="*/ 3373 w 5064"/>
                  <a:gd name="T11" fmla="*/ 3570 h 3789"/>
                  <a:gd name="T12" fmla="*/ 4717 w 5064"/>
                  <a:gd name="T13" fmla="*/ 2445 h 3789"/>
                  <a:gd name="T14" fmla="*/ 2426 w 5064"/>
                  <a:gd name="T15" fmla="*/ 7 h 3789"/>
                  <a:gd name="T16" fmla="*/ 2279 w 5064"/>
                  <a:gd name="T17" fmla="*/ 0 h 3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4" h="3789">
                    <a:moveTo>
                      <a:pt x="2279" y="0"/>
                    </a:moveTo>
                    <a:lnTo>
                      <a:pt x="2279" y="0"/>
                    </a:lnTo>
                    <a:cubicBezTo>
                      <a:pt x="167" y="0"/>
                      <a:pt x="0" y="2285"/>
                      <a:pt x="1210" y="3123"/>
                    </a:cubicBezTo>
                    <a:cubicBezTo>
                      <a:pt x="1210" y="3123"/>
                      <a:pt x="1005" y="3494"/>
                      <a:pt x="692" y="3532"/>
                    </a:cubicBezTo>
                    <a:cubicBezTo>
                      <a:pt x="692" y="3532"/>
                      <a:pt x="1293" y="3788"/>
                      <a:pt x="2112" y="3788"/>
                    </a:cubicBezTo>
                    <a:cubicBezTo>
                      <a:pt x="2496" y="3788"/>
                      <a:pt x="2931" y="3730"/>
                      <a:pt x="3373" y="3570"/>
                    </a:cubicBezTo>
                    <a:cubicBezTo>
                      <a:pt x="3373" y="3570"/>
                      <a:pt x="4378" y="3327"/>
                      <a:pt x="4717" y="2445"/>
                    </a:cubicBezTo>
                    <a:cubicBezTo>
                      <a:pt x="5063" y="1562"/>
                      <a:pt x="4672" y="109"/>
                      <a:pt x="2426" y="7"/>
                    </a:cubicBezTo>
                    <a:cubicBezTo>
                      <a:pt x="2375" y="7"/>
                      <a:pt x="2330" y="0"/>
                      <a:pt x="2279" y="0"/>
                    </a:cubicBezTo>
                  </a:path>
                </a:pathLst>
              </a:custGeom>
              <a:pattFill prst="ltVert">
                <a:fgClr>
                  <a:schemeClr val="bg1">
                    <a:lumMod val="50000"/>
                  </a:schemeClr>
                </a:fgClr>
                <a:bgClr>
                  <a:schemeClr val="bg1"/>
                </a:bgClr>
              </a:pattFill>
              <a:ln w="19050">
                <a:solidFill>
                  <a:schemeClr val="tx1"/>
                </a:solidFill>
              </a:ln>
              <a:effec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21" name="Freeform 771">
                <a:extLst>
                  <a:ext uri="{FF2B5EF4-FFF2-40B4-BE49-F238E27FC236}">
                    <a16:creationId xmlns:a16="http://schemas.microsoft.com/office/drawing/2014/main" id="{25C52F1E-0B6C-30D9-6EDE-3543ABCB4005}"/>
                  </a:ext>
                </a:extLst>
              </p:cNvPr>
              <p:cNvSpPr>
                <a:spLocks noChangeArrowheads="1"/>
              </p:cNvSpPr>
              <p:nvPr/>
            </p:nvSpPr>
            <p:spPr bwMode="auto">
              <a:xfrm>
                <a:off x="6251581" y="3731225"/>
                <a:ext cx="1437769" cy="1075892"/>
              </a:xfrm>
              <a:custGeom>
                <a:avLst/>
                <a:gdLst>
                  <a:gd name="T0" fmla="*/ 2279 w 5064"/>
                  <a:gd name="T1" fmla="*/ 0 h 3789"/>
                  <a:gd name="T2" fmla="*/ 2279 w 5064"/>
                  <a:gd name="T3" fmla="*/ 0 h 3789"/>
                  <a:gd name="T4" fmla="*/ 1210 w 5064"/>
                  <a:gd name="T5" fmla="*/ 3123 h 3789"/>
                  <a:gd name="T6" fmla="*/ 692 w 5064"/>
                  <a:gd name="T7" fmla="*/ 3532 h 3789"/>
                  <a:gd name="T8" fmla="*/ 2112 w 5064"/>
                  <a:gd name="T9" fmla="*/ 3788 h 3789"/>
                  <a:gd name="T10" fmla="*/ 3373 w 5064"/>
                  <a:gd name="T11" fmla="*/ 3570 h 3789"/>
                  <a:gd name="T12" fmla="*/ 4717 w 5064"/>
                  <a:gd name="T13" fmla="*/ 2445 h 3789"/>
                  <a:gd name="T14" fmla="*/ 2426 w 5064"/>
                  <a:gd name="T15" fmla="*/ 7 h 3789"/>
                  <a:gd name="T16" fmla="*/ 2279 w 5064"/>
                  <a:gd name="T17" fmla="*/ 0 h 3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4" h="3789">
                    <a:moveTo>
                      <a:pt x="2279" y="0"/>
                    </a:moveTo>
                    <a:lnTo>
                      <a:pt x="2279" y="0"/>
                    </a:lnTo>
                    <a:cubicBezTo>
                      <a:pt x="167" y="0"/>
                      <a:pt x="0" y="2285"/>
                      <a:pt x="1210" y="3123"/>
                    </a:cubicBezTo>
                    <a:cubicBezTo>
                      <a:pt x="1210" y="3123"/>
                      <a:pt x="1005" y="3494"/>
                      <a:pt x="692" y="3532"/>
                    </a:cubicBezTo>
                    <a:cubicBezTo>
                      <a:pt x="692" y="3532"/>
                      <a:pt x="1293" y="3788"/>
                      <a:pt x="2112" y="3788"/>
                    </a:cubicBezTo>
                    <a:cubicBezTo>
                      <a:pt x="2496" y="3788"/>
                      <a:pt x="2931" y="3730"/>
                      <a:pt x="3373" y="3570"/>
                    </a:cubicBezTo>
                    <a:cubicBezTo>
                      <a:pt x="3373" y="3570"/>
                      <a:pt x="4378" y="3327"/>
                      <a:pt x="4717" y="2445"/>
                    </a:cubicBezTo>
                    <a:cubicBezTo>
                      <a:pt x="5063" y="1562"/>
                      <a:pt x="4672" y="109"/>
                      <a:pt x="2426" y="7"/>
                    </a:cubicBezTo>
                    <a:cubicBezTo>
                      <a:pt x="2375" y="7"/>
                      <a:pt x="2330" y="0"/>
                      <a:pt x="2279" y="0"/>
                    </a:cubicBezTo>
                  </a:path>
                </a:pathLst>
              </a:custGeom>
              <a:solidFill>
                <a:schemeClr val="accent4"/>
              </a:solidFill>
              <a:ln w="19050">
                <a:solidFill>
                  <a:schemeClr val="tx1"/>
                </a:solidFill>
              </a:ln>
              <a:effec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42" name="Freeform 772">
                <a:extLst>
                  <a:ext uri="{FF2B5EF4-FFF2-40B4-BE49-F238E27FC236}">
                    <a16:creationId xmlns:a16="http://schemas.microsoft.com/office/drawing/2014/main" id="{FF27DAA7-4761-09B1-530D-1AE1B7A1080E}"/>
                  </a:ext>
                </a:extLst>
              </p:cNvPr>
              <p:cNvSpPr>
                <a:spLocks noChangeArrowheads="1"/>
              </p:cNvSpPr>
              <p:nvPr/>
            </p:nvSpPr>
            <p:spPr bwMode="auto">
              <a:xfrm>
                <a:off x="6653519" y="4408197"/>
                <a:ext cx="907998" cy="708911"/>
              </a:xfrm>
              <a:custGeom>
                <a:avLst/>
                <a:gdLst>
                  <a:gd name="T0" fmla="*/ 1293 w 3195"/>
                  <a:gd name="T1" fmla="*/ 0 h 2497"/>
                  <a:gd name="T2" fmla="*/ 1293 w 3195"/>
                  <a:gd name="T3" fmla="*/ 0 h 2497"/>
                  <a:gd name="T4" fmla="*/ 262 w 3195"/>
                  <a:gd name="T5" fmla="*/ 711 h 2497"/>
                  <a:gd name="T6" fmla="*/ 474 w 3195"/>
                  <a:gd name="T7" fmla="*/ 1856 h 2497"/>
                  <a:gd name="T8" fmla="*/ 77 w 3195"/>
                  <a:gd name="T9" fmla="*/ 2067 h 2497"/>
                  <a:gd name="T10" fmla="*/ 1350 w 3195"/>
                  <a:gd name="T11" fmla="*/ 2496 h 2497"/>
                  <a:gd name="T12" fmla="*/ 2221 w 3195"/>
                  <a:gd name="T13" fmla="*/ 2195 h 2497"/>
                  <a:gd name="T14" fmla="*/ 1984 w 3195"/>
                  <a:gd name="T15" fmla="*/ 147 h 2497"/>
                  <a:gd name="T16" fmla="*/ 1293 w 3195"/>
                  <a:gd name="T17" fmla="*/ 0 h 2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5" h="2497">
                    <a:moveTo>
                      <a:pt x="1293" y="0"/>
                    </a:moveTo>
                    <a:lnTo>
                      <a:pt x="1293" y="0"/>
                    </a:lnTo>
                    <a:cubicBezTo>
                      <a:pt x="832" y="0"/>
                      <a:pt x="442" y="231"/>
                      <a:pt x="262" y="711"/>
                    </a:cubicBezTo>
                    <a:cubicBezTo>
                      <a:pt x="0" y="1415"/>
                      <a:pt x="474" y="1856"/>
                      <a:pt x="474" y="1856"/>
                    </a:cubicBezTo>
                    <a:cubicBezTo>
                      <a:pt x="422" y="2061"/>
                      <a:pt x="77" y="2067"/>
                      <a:pt x="77" y="2067"/>
                    </a:cubicBezTo>
                    <a:cubicBezTo>
                      <a:pt x="77" y="2067"/>
                      <a:pt x="672" y="2496"/>
                      <a:pt x="1350" y="2496"/>
                    </a:cubicBezTo>
                    <a:cubicBezTo>
                      <a:pt x="1638" y="2496"/>
                      <a:pt x="1939" y="2419"/>
                      <a:pt x="2221" y="2195"/>
                    </a:cubicBezTo>
                    <a:cubicBezTo>
                      <a:pt x="3194" y="1018"/>
                      <a:pt x="2720" y="455"/>
                      <a:pt x="1984" y="147"/>
                    </a:cubicBezTo>
                    <a:cubicBezTo>
                      <a:pt x="1747" y="51"/>
                      <a:pt x="1510" y="0"/>
                      <a:pt x="1293" y="0"/>
                    </a:cubicBezTo>
                  </a:path>
                </a:pathLst>
              </a:custGeom>
              <a:pattFill prst="ltVert">
                <a:fgClr>
                  <a:schemeClr val="bg1">
                    <a:lumMod val="50000"/>
                  </a:schemeClr>
                </a:fgClr>
                <a:bgClr>
                  <a:schemeClr val="bg1"/>
                </a:bgClr>
              </a:pattFill>
              <a:ln w="19050">
                <a:solidFill>
                  <a:schemeClr val="tx1"/>
                </a:solidFill>
              </a:ln>
              <a:effec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22" name="Freeform 772">
                <a:extLst>
                  <a:ext uri="{FF2B5EF4-FFF2-40B4-BE49-F238E27FC236}">
                    <a16:creationId xmlns:a16="http://schemas.microsoft.com/office/drawing/2014/main" id="{3CDB24CE-0332-271F-EDCA-2BF32BD4FA31}"/>
                  </a:ext>
                </a:extLst>
              </p:cNvPr>
              <p:cNvSpPr>
                <a:spLocks noChangeArrowheads="1"/>
              </p:cNvSpPr>
              <p:nvPr/>
            </p:nvSpPr>
            <p:spPr bwMode="auto">
              <a:xfrm>
                <a:off x="6737422" y="4453991"/>
                <a:ext cx="907998" cy="708911"/>
              </a:xfrm>
              <a:custGeom>
                <a:avLst/>
                <a:gdLst>
                  <a:gd name="T0" fmla="*/ 1293 w 3195"/>
                  <a:gd name="T1" fmla="*/ 0 h 2497"/>
                  <a:gd name="T2" fmla="*/ 1293 w 3195"/>
                  <a:gd name="T3" fmla="*/ 0 h 2497"/>
                  <a:gd name="T4" fmla="*/ 262 w 3195"/>
                  <a:gd name="T5" fmla="*/ 711 h 2497"/>
                  <a:gd name="T6" fmla="*/ 474 w 3195"/>
                  <a:gd name="T7" fmla="*/ 1856 h 2497"/>
                  <a:gd name="T8" fmla="*/ 77 w 3195"/>
                  <a:gd name="T9" fmla="*/ 2067 h 2497"/>
                  <a:gd name="T10" fmla="*/ 1350 w 3195"/>
                  <a:gd name="T11" fmla="*/ 2496 h 2497"/>
                  <a:gd name="T12" fmla="*/ 2221 w 3195"/>
                  <a:gd name="T13" fmla="*/ 2195 h 2497"/>
                  <a:gd name="T14" fmla="*/ 1984 w 3195"/>
                  <a:gd name="T15" fmla="*/ 147 h 2497"/>
                  <a:gd name="T16" fmla="*/ 1293 w 3195"/>
                  <a:gd name="T17" fmla="*/ 0 h 2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5" h="2497">
                    <a:moveTo>
                      <a:pt x="1293" y="0"/>
                    </a:moveTo>
                    <a:lnTo>
                      <a:pt x="1293" y="0"/>
                    </a:lnTo>
                    <a:cubicBezTo>
                      <a:pt x="832" y="0"/>
                      <a:pt x="442" y="231"/>
                      <a:pt x="262" y="711"/>
                    </a:cubicBezTo>
                    <a:cubicBezTo>
                      <a:pt x="0" y="1415"/>
                      <a:pt x="474" y="1856"/>
                      <a:pt x="474" y="1856"/>
                    </a:cubicBezTo>
                    <a:cubicBezTo>
                      <a:pt x="422" y="2061"/>
                      <a:pt x="77" y="2067"/>
                      <a:pt x="77" y="2067"/>
                    </a:cubicBezTo>
                    <a:cubicBezTo>
                      <a:pt x="77" y="2067"/>
                      <a:pt x="672" y="2496"/>
                      <a:pt x="1350" y="2496"/>
                    </a:cubicBezTo>
                    <a:cubicBezTo>
                      <a:pt x="1638" y="2496"/>
                      <a:pt x="1939" y="2419"/>
                      <a:pt x="2221" y="2195"/>
                    </a:cubicBezTo>
                    <a:cubicBezTo>
                      <a:pt x="3194" y="1018"/>
                      <a:pt x="2720" y="455"/>
                      <a:pt x="1984" y="147"/>
                    </a:cubicBezTo>
                    <a:cubicBezTo>
                      <a:pt x="1747" y="51"/>
                      <a:pt x="1510" y="0"/>
                      <a:pt x="1293" y="0"/>
                    </a:cubicBezTo>
                  </a:path>
                </a:pathLst>
              </a:custGeom>
              <a:solidFill>
                <a:schemeClr val="accent5"/>
              </a:solidFill>
              <a:ln w="19050">
                <a:solidFill>
                  <a:schemeClr val="tx1"/>
                </a:solidFill>
              </a:ln>
              <a:effec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17" name="Freeform 767">
                <a:extLst>
                  <a:ext uri="{FF2B5EF4-FFF2-40B4-BE49-F238E27FC236}">
                    <a16:creationId xmlns:a16="http://schemas.microsoft.com/office/drawing/2014/main" id="{27E92567-7C54-7344-98E1-FB6ECA38B693}"/>
                  </a:ext>
                </a:extLst>
              </p:cNvPr>
              <p:cNvSpPr>
                <a:spLocks noChangeArrowheads="1"/>
              </p:cNvSpPr>
              <p:nvPr/>
            </p:nvSpPr>
            <p:spPr bwMode="auto">
              <a:xfrm>
                <a:off x="5376653" y="4730657"/>
                <a:ext cx="1312528" cy="1792318"/>
              </a:xfrm>
              <a:custGeom>
                <a:avLst/>
                <a:gdLst>
                  <a:gd name="T0" fmla="*/ 3435 w 4621"/>
                  <a:gd name="T1" fmla="*/ 4364 h 6311"/>
                  <a:gd name="T2" fmla="*/ 3435 w 4621"/>
                  <a:gd name="T3" fmla="*/ 4364 h 6311"/>
                  <a:gd name="T4" fmla="*/ 3807 w 4621"/>
                  <a:gd name="T5" fmla="*/ 2758 h 6311"/>
                  <a:gd name="T6" fmla="*/ 4223 w 4621"/>
                  <a:gd name="T7" fmla="*/ 1830 h 6311"/>
                  <a:gd name="T8" fmla="*/ 4568 w 4621"/>
                  <a:gd name="T9" fmla="*/ 1075 h 6311"/>
                  <a:gd name="T10" fmla="*/ 3922 w 4621"/>
                  <a:gd name="T11" fmla="*/ 1702 h 6311"/>
                  <a:gd name="T12" fmla="*/ 3410 w 4621"/>
                  <a:gd name="T13" fmla="*/ 2150 h 6311"/>
                  <a:gd name="T14" fmla="*/ 3608 w 4621"/>
                  <a:gd name="T15" fmla="*/ 1299 h 6311"/>
                  <a:gd name="T16" fmla="*/ 3698 w 4621"/>
                  <a:gd name="T17" fmla="*/ 307 h 6311"/>
                  <a:gd name="T18" fmla="*/ 3192 w 4621"/>
                  <a:gd name="T19" fmla="*/ 1356 h 6311"/>
                  <a:gd name="T20" fmla="*/ 2834 w 4621"/>
                  <a:gd name="T21" fmla="*/ 1887 h 6311"/>
                  <a:gd name="T22" fmla="*/ 2726 w 4621"/>
                  <a:gd name="T23" fmla="*/ 1030 h 6311"/>
                  <a:gd name="T24" fmla="*/ 2566 w 4621"/>
                  <a:gd name="T25" fmla="*/ 6 h 6311"/>
                  <a:gd name="T26" fmla="*/ 2304 w 4621"/>
                  <a:gd name="T27" fmla="*/ 960 h 6311"/>
                  <a:gd name="T28" fmla="*/ 2297 w 4621"/>
                  <a:gd name="T29" fmla="*/ 1856 h 6311"/>
                  <a:gd name="T30" fmla="*/ 1862 w 4621"/>
                  <a:gd name="T31" fmla="*/ 979 h 6311"/>
                  <a:gd name="T32" fmla="*/ 1337 w 4621"/>
                  <a:gd name="T33" fmla="*/ 281 h 6311"/>
                  <a:gd name="T34" fmla="*/ 1600 w 4621"/>
                  <a:gd name="T35" fmla="*/ 1689 h 6311"/>
                  <a:gd name="T36" fmla="*/ 1677 w 4621"/>
                  <a:gd name="T37" fmla="*/ 2720 h 6311"/>
                  <a:gd name="T38" fmla="*/ 915 w 4621"/>
                  <a:gd name="T39" fmla="*/ 2585 h 6311"/>
                  <a:gd name="T40" fmla="*/ 147 w 4621"/>
                  <a:gd name="T41" fmla="*/ 2540 h 6311"/>
                  <a:gd name="T42" fmla="*/ 153 w 4621"/>
                  <a:gd name="T43" fmla="*/ 2848 h 6311"/>
                  <a:gd name="T44" fmla="*/ 608 w 4621"/>
                  <a:gd name="T45" fmla="*/ 3020 h 6311"/>
                  <a:gd name="T46" fmla="*/ 1382 w 4621"/>
                  <a:gd name="T47" fmla="*/ 3686 h 6311"/>
                  <a:gd name="T48" fmla="*/ 1990 w 4621"/>
                  <a:gd name="T49" fmla="*/ 4313 h 6311"/>
                  <a:gd name="T50" fmla="*/ 2086 w 4621"/>
                  <a:gd name="T51" fmla="*/ 5420 h 6311"/>
                  <a:gd name="T52" fmla="*/ 2080 w 4621"/>
                  <a:gd name="T53" fmla="*/ 6310 h 6311"/>
                  <a:gd name="T54" fmla="*/ 3333 w 4621"/>
                  <a:gd name="T55" fmla="*/ 6310 h 6311"/>
                  <a:gd name="T56" fmla="*/ 3435 w 4621"/>
                  <a:gd name="T57" fmla="*/ 4364 h 6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21" h="6311">
                    <a:moveTo>
                      <a:pt x="3435" y="4364"/>
                    </a:moveTo>
                    <a:lnTo>
                      <a:pt x="3435" y="4364"/>
                    </a:lnTo>
                    <a:cubicBezTo>
                      <a:pt x="3794" y="3641"/>
                      <a:pt x="3730" y="3161"/>
                      <a:pt x="3807" y="2758"/>
                    </a:cubicBezTo>
                    <a:cubicBezTo>
                      <a:pt x="3884" y="2355"/>
                      <a:pt x="4108" y="1996"/>
                      <a:pt x="4223" y="1830"/>
                    </a:cubicBezTo>
                    <a:cubicBezTo>
                      <a:pt x="4363" y="1631"/>
                      <a:pt x="4620" y="1196"/>
                      <a:pt x="4568" y="1075"/>
                    </a:cubicBezTo>
                    <a:cubicBezTo>
                      <a:pt x="4466" y="832"/>
                      <a:pt x="4140" y="1395"/>
                      <a:pt x="3922" y="1702"/>
                    </a:cubicBezTo>
                    <a:cubicBezTo>
                      <a:pt x="3698" y="2003"/>
                      <a:pt x="3487" y="2163"/>
                      <a:pt x="3410" y="2150"/>
                    </a:cubicBezTo>
                    <a:cubicBezTo>
                      <a:pt x="3340" y="2131"/>
                      <a:pt x="3493" y="1696"/>
                      <a:pt x="3608" y="1299"/>
                    </a:cubicBezTo>
                    <a:cubicBezTo>
                      <a:pt x="3800" y="646"/>
                      <a:pt x="3909" y="358"/>
                      <a:pt x="3698" y="307"/>
                    </a:cubicBezTo>
                    <a:cubicBezTo>
                      <a:pt x="3442" y="249"/>
                      <a:pt x="3333" y="966"/>
                      <a:pt x="3192" y="1356"/>
                    </a:cubicBezTo>
                    <a:cubicBezTo>
                      <a:pt x="3058" y="1715"/>
                      <a:pt x="2968" y="1900"/>
                      <a:pt x="2834" y="1887"/>
                    </a:cubicBezTo>
                    <a:cubicBezTo>
                      <a:pt x="2776" y="1881"/>
                      <a:pt x="2739" y="1606"/>
                      <a:pt x="2726" y="1030"/>
                    </a:cubicBezTo>
                    <a:cubicBezTo>
                      <a:pt x="2713" y="185"/>
                      <a:pt x="2694" y="0"/>
                      <a:pt x="2566" y="6"/>
                    </a:cubicBezTo>
                    <a:cubicBezTo>
                      <a:pt x="2265" y="19"/>
                      <a:pt x="2323" y="524"/>
                      <a:pt x="2304" y="960"/>
                    </a:cubicBezTo>
                    <a:cubicBezTo>
                      <a:pt x="2291" y="1395"/>
                      <a:pt x="2336" y="1843"/>
                      <a:pt x="2297" y="1856"/>
                    </a:cubicBezTo>
                    <a:cubicBezTo>
                      <a:pt x="2137" y="1932"/>
                      <a:pt x="2022" y="1382"/>
                      <a:pt x="1862" y="979"/>
                    </a:cubicBezTo>
                    <a:cubicBezTo>
                      <a:pt x="1702" y="582"/>
                      <a:pt x="1587" y="19"/>
                      <a:pt x="1337" y="281"/>
                    </a:cubicBezTo>
                    <a:cubicBezTo>
                      <a:pt x="1165" y="467"/>
                      <a:pt x="1408" y="1222"/>
                      <a:pt x="1600" y="1689"/>
                    </a:cubicBezTo>
                    <a:cubicBezTo>
                      <a:pt x="1785" y="2150"/>
                      <a:pt x="1869" y="2527"/>
                      <a:pt x="1677" y="2720"/>
                    </a:cubicBezTo>
                    <a:cubicBezTo>
                      <a:pt x="1408" y="2982"/>
                      <a:pt x="1229" y="2783"/>
                      <a:pt x="915" y="2585"/>
                    </a:cubicBezTo>
                    <a:cubicBezTo>
                      <a:pt x="595" y="2387"/>
                      <a:pt x="294" y="2374"/>
                      <a:pt x="147" y="2540"/>
                    </a:cubicBezTo>
                    <a:cubicBezTo>
                      <a:pt x="0" y="2713"/>
                      <a:pt x="70" y="2879"/>
                      <a:pt x="153" y="2848"/>
                    </a:cubicBezTo>
                    <a:cubicBezTo>
                      <a:pt x="237" y="2816"/>
                      <a:pt x="352" y="2854"/>
                      <a:pt x="608" y="3020"/>
                    </a:cubicBezTo>
                    <a:cubicBezTo>
                      <a:pt x="864" y="3187"/>
                      <a:pt x="998" y="3462"/>
                      <a:pt x="1382" y="3686"/>
                    </a:cubicBezTo>
                    <a:cubicBezTo>
                      <a:pt x="1772" y="3910"/>
                      <a:pt x="1881" y="4044"/>
                      <a:pt x="1990" y="4313"/>
                    </a:cubicBezTo>
                    <a:cubicBezTo>
                      <a:pt x="2099" y="4582"/>
                      <a:pt x="2086" y="5420"/>
                      <a:pt x="2086" y="5420"/>
                    </a:cubicBezTo>
                    <a:cubicBezTo>
                      <a:pt x="2086" y="5715"/>
                      <a:pt x="2086" y="6009"/>
                      <a:pt x="2080" y="6310"/>
                    </a:cubicBezTo>
                    <a:cubicBezTo>
                      <a:pt x="3333" y="6310"/>
                      <a:pt x="3333" y="6310"/>
                      <a:pt x="3333" y="6310"/>
                    </a:cubicBezTo>
                    <a:cubicBezTo>
                      <a:pt x="3378" y="5126"/>
                      <a:pt x="3435" y="4364"/>
                      <a:pt x="3435" y="4364"/>
                    </a:cubicBezTo>
                  </a:path>
                </a:pathLst>
              </a:custGeom>
              <a:solidFill>
                <a:schemeClr val="accent2">
                  <a:lumMod val="75000"/>
                </a:schemeClr>
              </a:solidFill>
              <a:ln w="19050">
                <a:solidFill>
                  <a:schemeClr val="tx1"/>
                </a:solid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grpSp>
        <p:sp>
          <p:nvSpPr>
            <p:cNvPr id="24" name="Freeform 109">
              <a:extLst>
                <a:ext uri="{FF2B5EF4-FFF2-40B4-BE49-F238E27FC236}">
                  <a16:creationId xmlns:a16="http://schemas.microsoft.com/office/drawing/2014/main" id="{8A454045-B10E-BCB8-E05C-48639E7904A8}"/>
                </a:ext>
              </a:extLst>
            </p:cNvPr>
            <p:cNvSpPr>
              <a:spLocks noChangeArrowheads="1"/>
            </p:cNvSpPr>
            <p:nvPr/>
          </p:nvSpPr>
          <p:spPr bwMode="auto">
            <a:xfrm>
              <a:off x="5933067" y="3488050"/>
              <a:ext cx="421451" cy="421560"/>
            </a:xfrm>
            <a:custGeom>
              <a:avLst/>
              <a:gdLst>
                <a:gd name="T0" fmla="*/ 324 w 634"/>
                <a:gd name="T1" fmla="*/ 0 h 634"/>
                <a:gd name="T2" fmla="*/ 324 w 634"/>
                <a:gd name="T3" fmla="*/ 633 h 634"/>
                <a:gd name="T4" fmla="*/ 324 w 634"/>
                <a:gd name="T5" fmla="*/ 0 h 634"/>
                <a:gd name="T6" fmla="*/ 545 w 634"/>
                <a:gd name="T7" fmla="*/ 162 h 634"/>
                <a:gd name="T8" fmla="*/ 442 w 634"/>
                <a:gd name="T9" fmla="*/ 294 h 634"/>
                <a:gd name="T10" fmla="*/ 545 w 634"/>
                <a:gd name="T11" fmla="*/ 162 h 634"/>
                <a:gd name="T12" fmla="*/ 516 w 634"/>
                <a:gd name="T13" fmla="*/ 133 h 634"/>
                <a:gd name="T14" fmla="*/ 383 w 634"/>
                <a:gd name="T15" fmla="*/ 59 h 634"/>
                <a:gd name="T16" fmla="*/ 236 w 634"/>
                <a:gd name="T17" fmla="*/ 294 h 634"/>
                <a:gd name="T18" fmla="*/ 251 w 634"/>
                <a:gd name="T19" fmla="*/ 192 h 634"/>
                <a:gd name="T20" fmla="*/ 383 w 634"/>
                <a:gd name="T21" fmla="*/ 192 h 634"/>
                <a:gd name="T22" fmla="*/ 236 w 634"/>
                <a:gd name="T23" fmla="*/ 294 h 634"/>
                <a:gd name="T24" fmla="*/ 398 w 634"/>
                <a:gd name="T25" fmla="*/ 339 h 634"/>
                <a:gd name="T26" fmla="*/ 324 w 634"/>
                <a:gd name="T27" fmla="*/ 442 h 634"/>
                <a:gd name="T28" fmla="*/ 236 w 634"/>
                <a:gd name="T29" fmla="*/ 339 h 634"/>
                <a:gd name="T30" fmla="*/ 295 w 634"/>
                <a:gd name="T31" fmla="*/ 44 h 634"/>
                <a:gd name="T32" fmla="*/ 324 w 634"/>
                <a:gd name="T33" fmla="*/ 44 h 634"/>
                <a:gd name="T34" fmla="*/ 383 w 634"/>
                <a:gd name="T35" fmla="*/ 162 h 634"/>
                <a:gd name="T36" fmla="*/ 265 w 634"/>
                <a:gd name="T37" fmla="*/ 162 h 634"/>
                <a:gd name="T38" fmla="*/ 251 w 634"/>
                <a:gd name="T39" fmla="*/ 59 h 634"/>
                <a:gd name="T40" fmla="*/ 221 w 634"/>
                <a:gd name="T41" fmla="*/ 147 h 634"/>
                <a:gd name="T42" fmla="*/ 251 w 634"/>
                <a:gd name="T43" fmla="*/ 59 h 634"/>
                <a:gd name="T44" fmla="*/ 89 w 634"/>
                <a:gd name="T45" fmla="*/ 162 h 634"/>
                <a:gd name="T46" fmla="*/ 207 w 634"/>
                <a:gd name="T47" fmla="*/ 294 h 634"/>
                <a:gd name="T48" fmla="*/ 89 w 634"/>
                <a:gd name="T49" fmla="*/ 162 h 634"/>
                <a:gd name="T50" fmla="*/ 89 w 634"/>
                <a:gd name="T51" fmla="*/ 471 h 634"/>
                <a:gd name="T52" fmla="*/ 207 w 634"/>
                <a:gd name="T53" fmla="*/ 339 h 634"/>
                <a:gd name="T54" fmla="*/ 89 w 634"/>
                <a:gd name="T55" fmla="*/ 471 h 634"/>
                <a:gd name="T56" fmla="*/ 118 w 634"/>
                <a:gd name="T57" fmla="*/ 501 h 634"/>
                <a:gd name="T58" fmla="*/ 251 w 634"/>
                <a:gd name="T59" fmla="*/ 589 h 634"/>
                <a:gd name="T60" fmla="*/ 339 w 634"/>
                <a:gd name="T61" fmla="*/ 589 h 634"/>
                <a:gd name="T62" fmla="*/ 324 w 634"/>
                <a:gd name="T63" fmla="*/ 589 h 634"/>
                <a:gd name="T64" fmla="*/ 265 w 634"/>
                <a:gd name="T65" fmla="*/ 471 h 634"/>
                <a:gd name="T66" fmla="*/ 383 w 634"/>
                <a:gd name="T67" fmla="*/ 471 h 634"/>
                <a:gd name="T68" fmla="*/ 383 w 634"/>
                <a:gd name="T69" fmla="*/ 589 h 634"/>
                <a:gd name="T70" fmla="*/ 412 w 634"/>
                <a:gd name="T71" fmla="*/ 486 h 634"/>
                <a:gd name="T72" fmla="*/ 383 w 634"/>
                <a:gd name="T73" fmla="*/ 589 h 634"/>
                <a:gd name="T74" fmla="*/ 545 w 634"/>
                <a:gd name="T75" fmla="*/ 471 h 634"/>
                <a:gd name="T76" fmla="*/ 442 w 634"/>
                <a:gd name="T77" fmla="*/ 339 h 634"/>
                <a:gd name="T78" fmla="*/ 545 w 634"/>
                <a:gd name="T79" fmla="*/ 47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chemeClr val="bg1"/>
            </a:solidFill>
            <a:ln>
              <a:solidFill>
                <a:schemeClr val="tx1"/>
              </a:solidFill>
            </a:ln>
            <a:effectLst/>
          </p:spPr>
          <p:txBody>
            <a:bodyPr wrap="none" lIns="91424" tIns="45712" rIns="91424" bIns="45712" anchor="ctr"/>
            <a:lstStyle/>
            <a:p>
              <a:pPr defTabSz="685663" fontAlgn="auto">
                <a:spcBef>
                  <a:spcPts val="0"/>
                </a:spcBef>
                <a:spcAft>
                  <a:spcPts val="0"/>
                </a:spcAft>
                <a:defRPr/>
              </a:pPr>
              <a:endParaRPr lang="en-US" sz="1350">
                <a:solidFill>
                  <a:srgbClr val="445469"/>
                </a:solidFill>
                <a:latin typeface="Lato Light"/>
                <a:ea typeface="+mn-ea"/>
              </a:endParaRPr>
            </a:p>
          </p:txBody>
        </p:sp>
        <p:sp>
          <p:nvSpPr>
            <p:cNvPr id="25" name="Freeform 136">
              <a:extLst>
                <a:ext uri="{FF2B5EF4-FFF2-40B4-BE49-F238E27FC236}">
                  <a16:creationId xmlns:a16="http://schemas.microsoft.com/office/drawing/2014/main" id="{00D97AD1-9498-B6DE-04B8-DE012CC7E18B}"/>
                </a:ext>
              </a:extLst>
            </p:cNvPr>
            <p:cNvSpPr>
              <a:spLocks noChangeArrowheads="1"/>
            </p:cNvSpPr>
            <p:nvPr/>
          </p:nvSpPr>
          <p:spPr bwMode="auto">
            <a:xfrm>
              <a:off x="4524692" y="4504893"/>
              <a:ext cx="421451" cy="421560"/>
            </a:xfrm>
            <a:custGeom>
              <a:avLst/>
              <a:gdLst>
                <a:gd name="T0" fmla="*/ 501 w 634"/>
                <a:gd name="T1" fmla="*/ 235 h 634"/>
                <a:gd name="T2" fmla="*/ 501 w 634"/>
                <a:gd name="T3" fmla="*/ 353 h 634"/>
                <a:gd name="T4" fmla="*/ 501 w 634"/>
                <a:gd name="T5" fmla="*/ 235 h 634"/>
                <a:gd name="T6" fmla="*/ 516 w 634"/>
                <a:gd name="T7" fmla="*/ 324 h 634"/>
                <a:gd name="T8" fmla="*/ 471 w 634"/>
                <a:gd name="T9" fmla="*/ 280 h 634"/>
                <a:gd name="T10" fmla="*/ 516 w 634"/>
                <a:gd name="T11" fmla="*/ 324 h 634"/>
                <a:gd name="T12" fmla="*/ 530 w 634"/>
                <a:gd name="T13" fmla="*/ 515 h 634"/>
                <a:gd name="T14" fmla="*/ 442 w 634"/>
                <a:gd name="T15" fmla="*/ 530 h 634"/>
                <a:gd name="T16" fmla="*/ 530 w 634"/>
                <a:gd name="T17" fmla="*/ 560 h 634"/>
                <a:gd name="T18" fmla="*/ 530 w 634"/>
                <a:gd name="T19" fmla="*/ 515 h 634"/>
                <a:gd name="T20" fmla="*/ 354 w 634"/>
                <a:gd name="T21" fmla="*/ 235 h 634"/>
                <a:gd name="T22" fmla="*/ 89 w 634"/>
                <a:gd name="T23" fmla="*/ 280 h 634"/>
                <a:gd name="T24" fmla="*/ 118 w 634"/>
                <a:gd name="T25" fmla="*/ 560 h 634"/>
                <a:gd name="T26" fmla="*/ 398 w 634"/>
                <a:gd name="T27" fmla="*/ 515 h 634"/>
                <a:gd name="T28" fmla="*/ 354 w 634"/>
                <a:gd name="T29" fmla="*/ 235 h 634"/>
                <a:gd name="T30" fmla="*/ 354 w 634"/>
                <a:gd name="T31" fmla="*/ 501 h 634"/>
                <a:gd name="T32" fmla="*/ 148 w 634"/>
                <a:gd name="T33" fmla="*/ 515 h 634"/>
                <a:gd name="T34" fmla="*/ 118 w 634"/>
                <a:gd name="T35" fmla="*/ 294 h 634"/>
                <a:gd name="T36" fmla="*/ 339 w 634"/>
                <a:gd name="T37" fmla="*/ 280 h 634"/>
                <a:gd name="T38" fmla="*/ 354 w 634"/>
                <a:gd name="T39" fmla="*/ 501 h 634"/>
                <a:gd name="T40" fmla="*/ 530 w 634"/>
                <a:gd name="T41" fmla="*/ 456 h 634"/>
                <a:gd name="T42" fmla="*/ 442 w 634"/>
                <a:gd name="T43" fmla="*/ 471 h 634"/>
                <a:gd name="T44" fmla="*/ 530 w 634"/>
                <a:gd name="T45" fmla="*/ 501 h 634"/>
                <a:gd name="T46" fmla="*/ 530 w 634"/>
                <a:gd name="T47" fmla="*/ 456 h 634"/>
                <a:gd name="T48" fmla="*/ 560 w 634"/>
                <a:gd name="T49" fmla="*/ 162 h 634"/>
                <a:gd name="T50" fmla="*/ 545 w 634"/>
                <a:gd name="T51" fmla="*/ 44 h 634"/>
                <a:gd name="T52" fmla="*/ 530 w 634"/>
                <a:gd name="T53" fmla="*/ 15 h 634"/>
                <a:gd name="T54" fmla="*/ 118 w 634"/>
                <a:gd name="T55" fmla="*/ 15 h 634"/>
                <a:gd name="T56" fmla="*/ 89 w 634"/>
                <a:gd name="T57" fmla="*/ 44 h 634"/>
                <a:gd name="T58" fmla="*/ 89 w 634"/>
                <a:gd name="T59" fmla="*/ 162 h 634"/>
                <a:gd name="T60" fmla="*/ 0 w 634"/>
                <a:gd name="T61" fmla="*/ 560 h 634"/>
                <a:gd name="T62" fmla="*/ 560 w 634"/>
                <a:gd name="T63" fmla="*/ 633 h 634"/>
                <a:gd name="T64" fmla="*/ 633 w 634"/>
                <a:gd name="T65" fmla="*/ 235 h 634"/>
                <a:gd name="T66" fmla="*/ 589 w 634"/>
                <a:gd name="T67" fmla="*/ 560 h 634"/>
                <a:gd name="T68" fmla="*/ 560 w 634"/>
                <a:gd name="T69" fmla="*/ 589 h 634"/>
                <a:gd name="T70" fmla="*/ 45 w 634"/>
                <a:gd name="T71" fmla="*/ 560 h 634"/>
                <a:gd name="T72" fmla="*/ 89 w 634"/>
                <a:gd name="T73" fmla="*/ 206 h 634"/>
                <a:gd name="T74" fmla="*/ 589 w 634"/>
                <a:gd name="T75" fmla="*/ 235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4" h="634">
                  <a:moveTo>
                    <a:pt x="501" y="235"/>
                  </a:moveTo>
                  <a:lnTo>
                    <a:pt x="501" y="235"/>
                  </a:lnTo>
                  <a:cubicBezTo>
                    <a:pt x="457" y="235"/>
                    <a:pt x="442" y="265"/>
                    <a:pt x="442" y="294"/>
                  </a:cubicBezTo>
                  <a:cubicBezTo>
                    <a:pt x="442" y="339"/>
                    <a:pt x="457" y="353"/>
                    <a:pt x="501" y="353"/>
                  </a:cubicBezTo>
                  <a:cubicBezTo>
                    <a:pt x="530" y="353"/>
                    <a:pt x="560" y="339"/>
                    <a:pt x="560" y="294"/>
                  </a:cubicBezTo>
                  <a:cubicBezTo>
                    <a:pt x="560" y="265"/>
                    <a:pt x="530" y="235"/>
                    <a:pt x="501" y="235"/>
                  </a:cubicBezTo>
                  <a:close/>
                  <a:moveTo>
                    <a:pt x="516" y="324"/>
                  </a:moveTo>
                  <a:lnTo>
                    <a:pt x="516" y="324"/>
                  </a:lnTo>
                  <a:cubicBezTo>
                    <a:pt x="471" y="324"/>
                    <a:pt x="471" y="324"/>
                    <a:pt x="471" y="324"/>
                  </a:cubicBezTo>
                  <a:cubicBezTo>
                    <a:pt x="471" y="280"/>
                    <a:pt x="471" y="280"/>
                    <a:pt x="471" y="280"/>
                  </a:cubicBezTo>
                  <a:cubicBezTo>
                    <a:pt x="516" y="280"/>
                    <a:pt x="516" y="280"/>
                    <a:pt x="516" y="280"/>
                  </a:cubicBezTo>
                  <a:lnTo>
                    <a:pt x="516" y="324"/>
                  </a:lnTo>
                  <a:close/>
                  <a:moveTo>
                    <a:pt x="530" y="515"/>
                  </a:moveTo>
                  <a:lnTo>
                    <a:pt x="530" y="515"/>
                  </a:lnTo>
                  <a:cubicBezTo>
                    <a:pt x="457" y="515"/>
                    <a:pt x="457" y="515"/>
                    <a:pt x="457" y="515"/>
                  </a:cubicBezTo>
                  <a:cubicBezTo>
                    <a:pt x="442" y="515"/>
                    <a:pt x="442" y="530"/>
                    <a:pt x="442" y="530"/>
                  </a:cubicBezTo>
                  <a:cubicBezTo>
                    <a:pt x="442" y="545"/>
                    <a:pt x="442" y="560"/>
                    <a:pt x="457" y="560"/>
                  </a:cubicBezTo>
                  <a:cubicBezTo>
                    <a:pt x="530" y="560"/>
                    <a:pt x="530" y="560"/>
                    <a:pt x="530" y="560"/>
                  </a:cubicBezTo>
                  <a:cubicBezTo>
                    <a:pt x="545" y="560"/>
                    <a:pt x="560" y="545"/>
                    <a:pt x="560" y="530"/>
                  </a:cubicBezTo>
                  <a:cubicBezTo>
                    <a:pt x="560" y="530"/>
                    <a:pt x="545" y="515"/>
                    <a:pt x="530" y="515"/>
                  </a:cubicBezTo>
                  <a:close/>
                  <a:moveTo>
                    <a:pt x="354" y="235"/>
                  </a:moveTo>
                  <a:lnTo>
                    <a:pt x="354" y="235"/>
                  </a:lnTo>
                  <a:cubicBezTo>
                    <a:pt x="118" y="235"/>
                    <a:pt x="118" y="235"/>
                    <a:pt x="118" y="235"/>
                  </a:cubicBezTo>
                  <a:cubicBezTo>
                    <a:pt x="103" y="235"/>
                    <a:pt x="89" y="265"/>
                    <a:pt x="89" y="280"/>
                  </a:cubicBezTo>
                  <a:cubicBezTo>
                    <a:pt x="89" y="515"/>
                    <a:pt x="89" y="515"/>
                    <a:pt x="89" y="515"/>
                  </a:cubicBezTo>
                  <a:cubicBezTo>
                    <a:pt x="89" y="530"/>
                    <a:pt x="103" y="560"/>
                    <a:pt x="118" y="560"/>
                  </a:cubicBezTo>
                  <a:cubicBezTo>
                    <a:pt x="354" y="560"/>
                    <a:pt x="354" y="560"/>
                    <a:pt x="354" y="560"/>
                  </a:cubicBezTo>
                  <a:cubicBezTo>
                    <a:pt x="383" y="560"/>
                    <a:pt x="398" y="530"/>
                    <a:pt x="398" y="515"/>
                  </a:cubicBezTo>
                  <a:cubicBezTo>
                    <a:pt x="398" y="280"/>
                    <a:pt x="398" y="280"/>
                    <a:pt x="398" y="280"/>
                  </a:cubicBezTo>
                  <a:cubicBezTo>
                    <a:pt x="398" y="265"/>
                    <a:pt x="383" y="235"/>
                    <a:pt x="354" y="235"/>
                  </a:cubicBezTo>
                  <a:close/>
                  <a:moveTo>
                    <a:pt x="354" y="501"/>
                  </a:moveTo>
                  <a:lnTo>
                    <a:pt x="354" y="501"/>
                  </a:lnTo>
                  <a:cubicBezTo>
                    <a:pt x="354" y="501"/>
                    <a:pt x="354" y="515"/>
                    <a:pt x="339" y="515"/>
                  </a:cubicBezTo>
                  <a:cubicBezTo>
                    <a:pt x="148" y="515"/>
                    <a:pt x="148" y="515"/>
                    <a:pt x="148" y="515"/>
                  </a:cubicBezTo>
                  <a:cubicBezTo>
                    <a:pt x="133" y="515"/>
                    <a:pt x="118" y="501"/>
                    <a:pt x="118" y="501"/>
                  </a:cubicBezTo>
                  <a:cubicBezTo>
                    <a:pt x="118" y="294"/>
                    <a:pt x="118" y="294"/>
                    <a:pt x="118" y="294"/>
                  </a:cubicBezTo>
                  <a:cubicBezTo>
                    <a:pt x="118" y="294"/>
                    <a:pt x="133" y="280"/>
                    <a:pt x="148" y="280"/>
                  </a:cubicBezTo>
                  <a:cubicBezTo>
                    <a:pt x="339" y="280"/>
                    <a:pt x="339" y="280"/>
                    <a:pt x="339" y="280"/>
                  </a:cubicBezTo>
                  <a:cubicBezTo>
                    <a:pt x="354" y="280"/>
                    <a:pt x="354" y="294"/>
                    <a:pt x="354" y="294"/>
                  </a:cubicBezTo>
                  <a:lnTo>
                    <a:pt x="354" y="501"/>
                  </a:lnTo>
                  <a:close/>
                  <a:moveTo>
                    <a:pt x="530" y="456"/>
                  </a:moveTo>
                  <a:lnTo>
                    <a:pt x="530" y="456"/>
                  </a:lnTo>
                  <a:cubicBezTo>
                    <a:pt x="457" y="456"/>
                    <a:pt x="457" y="456"/>
                    <a:pt x="457" y="456"/>
                  </a:cubicBezTo>
                  <a:cubicBezTo>
                    <a:pt x="442" y="456"/>
                    <a:pt x="442" y="471"/>
                    <a:pt x="442" y="471"/>
                  </a:cubicBezTo>
                  <a:cubicBezTo>
                    <a:pt x="442" y="486"/>
                    <a:pt x="442" y="501"/>
                    <a:pt x="457" y="501"/>
                  </a:cubicBezTo>
                  <a:cubicBezTo>
                    <a:pt x="530" y="501"/>
                    <a:pt x="530" y="501"/>
                    <a:pt x="530" y="501"/>
                  </a:cubicBezTo>
                  <a:cubicBezTo>
                    <a:pt x="545" y="501"/>
                    <a:pt x="560" y="486"/>
                    <a:pt x="560" y="471"/>
                  </a:cubicBezTo>
                  <a:cubicBezTo>
                    <a:pt x="560" y="471"/>
                    <a:pt x="545" y="456"/>
                    <a:pt x="530" y="456"/>
                  </a:cubicBezTo>
                  <a:close/>
                  <a:moveTo>
                    <a:pt x="560" y="162"/>
                  </a:moveTo>
                  <a:lnTo>
                    <a:pt x="560" y="162"/>
                  </a:lnTo>
                  <a:cubicBezTo>
                    <a:pt x="369" y="162"/>
                    <a:pt x="369" y="162"/>
                    <a:pt x="369" y="162"/>
                  </a:cubicBezTo>
                  <a:cubicBezTo>
                    <a:pt x="545" y="44"/>
                    <a:pt x="545" y="44"/>
                    <a:pt x="545" y="44"/>
                  </a:cubicBezTo>
                  <a:cubicBezTo>
                    <a:pt x="560" y="44"/>
                    <a:pt x="560" y="30"/>
                    <a:pt x="545" y="15"/>
                  </a:cubicBezTo>
                  <a:cubicBezTo>
                    <a:pt x="545" y="0"/>
                    <a:pt x="530" y="0"/>
                    <a:pt x="530" y="15"/>
                  </a:cubicBezTo>
                  <a:cubicBezTo>
                    <a:pt x="530" y="15"/>
                    <a:pt x="339" y="133"/>
                    <a:pt x="324" y="147"/>
                  </a:cubicBezTo>
                  <a:cubicBezTo>
                    <a:pt x="118" y="15"/>
                    <a:pt x="118" y="15"/>
                    <a:pt x="118" y="15"/>
                  </a:cubicBezTo>
                  <a:cubicBezTo>
                    <a:pt x="103" y="0"/>
                    <a:pt x="89" y="0"/>
                    <a:pt x="89" y="15"/>
                  </a:cubicBezTo>
                  <a:cubicBezTo>
                    <a:pt x="89" y="30"/>
                    <a:pt x="89" y="44"/>
                    <a:pt x="89" y="44"/>
                  </a:cubicBezTo>
                  <a:cubicBezTo>
                    <a:pt x="265" y="162"/>
                    <a:pt x="265" y="162"/>
                    <a:pt x="265" y="162"/>
                  </a:cubicBezTo>
                  <a:cubicBezTo>
                    <a:pt x="89" y="162"/>
                    <a:pt x="89" y="162"/>
                    <a:pt x="89" y="162"/>
                  </a:cubicBezTo>
                  <a:cubicBezTo>
                    <a:pt x="45" y="162"/>
                    <a:pt x="0" y="192"/>
                    <a:pt x="0" y="235"/>
                  </a:cubicBezTo>
                  <a:cubicBezTo>
                    <a:pt x="0" y="560"/>
                    <a:pt x="0" y="560"/>
                    <a:pt x="0" y="560"/>
                  </a:cubicBezTo>
                  <a:cubicBezTo>
                    <a:pt x="0" y="604"/>
                    <a:pt x="45" y="633"/>
                    <a:pt x="89" y="633"/>
                  </a:cubicBezTo>
                  <a:cubicBezTo>
                    <a:pt x="560" y="633"/>
                    <a:pt x="560" y="633"/>
                    <a:pt x="560" y="633"/>
                  </a:cubicBezTo>
                  <a:cubicBezTo>
                    <a:pt x="604" y="633"/>
                    <a:pt x="633" y="604"/>
                    <a:pt x="633" y="560"/>
                  </a:cubicBezTo>
                  <a:cubicBezTo>
                    <a:pt x="633" y="235"/>
                    <a:pt x="633" y="235"/>
                    <a:pt x="633" y="235"/>
                  </a:cubicBezTo>
                  <a:cubicBezTo>
                    <a:pt x="633" y="192"/>
                    <a:pt x="604" y="162"/>
                    <a:pt x="560" y="162"/>
                  </a:cubicBezTo>
                  <a:close/>
                  <a:moveTo>
                    <a:pt x="589" y="560"/>
                  </a:moveTo>
                  <a:lnTo>
                    <a:pt x="589" y="560"/>
                  </a:lnTo>
                  <a:cubicBezTo>
                    <a:pt x="589" y="574"/>
                    <a:pt x="575" y="589"/>
                    <a:pt x="560" y="589"/>
                  </a:cubicBezTo>
                  <a:cubicBezTo>
                    <a:pt x="89" y="589"/>
                    <a:pt x="89" y="589"/>
                    <a:pt x="89" y="589"/>
                  </a:cubicBezTo>
                  <a:cubicBezTo>
                    <a:pt x="59" y="589"/>
                    <a:pt x="45" y="574"/>
                    <a:pt x="45" y="560"/>
                  </a:cubicBezTo>
                  <a:cubicBezTo>
                    <a:pt x="45" y="235"/>
                    <a:pt x="45" y="235"/>
                    <a:pt x="45" y="235"/>
                  </a:cubicBezTo>
                  <a:cubicBezTo>
                    <a:pt x="45" y="221"/>
                    <a:pt x="59" y="206"/>
                    <a:pt x="89" y="206"/>
                  </a:cubicBezTo>
                  <a:cubicBezTo>
                    <a:pt x="560" y="206"/>
                    <a:pt x="560" y="206"/>
                    <a:pt x="560" y="206"/>
                  </a:cubicBezTo>
                  <a:cubicBezTo>
                    <a:pt x="575" y="206"/>
                    <a:pt x="589" y="221"/>
                    <a:pt x="589" y="235"/>
                  </a:cubicBezTo>
                  <a:lnTo>
                    <a:pt x="589" y="560"/>
                  </a:lnTo>
                  <a:close/>
                </a:path>
              </a:pathLst>
            </a:custGeom>
            <a:solidFill>
              <a:schemeClr val="bg1"/>
            </a:solidFill>
            <a:ln>
              <a:solidFill>
                <a:schemeClr val="tx1"/>
              </a:solidFill>
            </a:ln>
            <a:effectLst/>
          </p:spPr>
          <p:txBody>
            <a:bodyPr wrap="none" lIns="91424" tIns="45712" rIns="91424" bIns="45712" anchor="ctr"/>
            <a:lstStyle/>
            <a:p>
              <a:pPr defTabSz="685663" fontAlgn="auto">
                <a:spcBef>
                  <a:spcPts val="0"/>
                </a:spcBef>
                <a:spcAft>
                  <a:spcPts val="0"/>
                </a:spcAft>
                <a:defRPr/>
              </a:pPr>
              <a:endParaRPr lang="en-US" sz="1350">
                <a:solidFill>
                  <a:srgbClr val="445469"/>
                </a:solidFill>
                <a:latin typeface="Lato Light"/>
                <a:ea typeface="+mn-ea"/>
              </a:endParaRPr>
            </a:p>
          </p:txBody>
        </p:sp>
        <p:sp>
          <p:nvSpPr>
            <p:cNvPr id="26" name="Freeform 157">
              <a:extLst>
                <a:ext uri="{FF2B5EF4-FFF2-40B4-BE49-F238E27FC236}">
                  <a16:creationId xmlns:a16="http://schemas.microsoft.com/office/drawing/2014/main" id="{FA6F43F0-6308-F7F3-01E4-4CF5542EFB73}"/>
                </a:ext>
              </a:extLst>
            </p:cNvPr>
            <p:cNvSpPr>
              <a:spLocks noChangeArrowheads="1"/>
            </p:cNvSpPr>
            <p:nvPr/>
          </p:nvSpPr>
          <p:spPr bwMode="auto">
            <a:xfrm>
              <a:off x="6710533" y="3856727"/>
              <a:ext cx="421451" cy="409377"/>
            </a:xfrm>
            <a:custGeom>
              <a:avLst/>
              <a:gdLst>
                <a:gd name="T0" fmla="*/ 309 w 634"/>
                <a:gd name="T1" fmla="*/ 88 h 619"/>
                <a:gd name="T2" fmla="*/ 309 w 634"/>
                <a:gd name="T3" fmla="*/ 88 h 619"/>
                <a:gd name="T4" fmla="*/ 176 w 634"/>
                <a:gd name="T5" fmla="*/ 235 h 619"/>
                <a:gd name="T6" fmla="*/ 309 w 634"/>
                <a:gd name="T7" fmla="*/ 367 h 619"/>
                <a:gd name="T8" fmla="*/ 456 w 634"/>
                <a:gd name="T9" fmla="*/ 235 h 619"/>
                <a:gd name="T10" fmla="*/ 309 w 634"/>
                <a:gd name="T11" fmla="*/ 88 h 619"/>
                <a:gd name="T12" fmla="*/ 309 w 634"/>
                <a:gd name="T13" fmla="*/ 323 h 619"/>
                <a:gd name="T14" fmla="*/ 309 w 634"/>
                <a:gd name="T15" fmla="*/ 323 h 619"/>
                <a:gd name="T16" fmla="*/ 221 w 634"/>
                <a:gd name="T17" fmla="*/ 235 h 619"/>
                <a:gd name="T18" fmla="*/ 309 w 634"/>
                <a:gd name="T19" fmla="*/ 132 h 619"/>
                <a:gd name="T20" fmla="*/ 412 w 634"/>
                <a:gd name="T21" fmla="*/ 235 h 619"/>
                <a:gd name="T22" fmla="*/ 309 w 634"/>
                <a:gd name="T23" fmla="*/ 323 h 619"/>
                <a:gd name="T24" fmla="*/ 530 w 634"/>
                <a:gd name="T25" fmla="*/ 338 h 619"/>
                <a:gd name="T26" fmla="*/ 530 w 634"/>
                <a:gd name="T27" fmla="*/ 338 h 619"/>
                <a:gd name="T28" fmla="*/ 559 w 634"/>
                <a:gd name="T29" fmla="*/ 235 h 619"/>
                <a:gd name="T30" fmla="*/ 309 w 634"/>
                <a:gd name="T31" fmla="*/ 0 h 619"/>
                <a:gd name="T32" fmla="*/ 73 w 634"/>
                <a:gd name="T33" fmla="*/ 235 h 619"/>
                <a:gd name="T34" fmla="*/ 103 w 634"/>
                <a:gd name="T35" fmla="*/ 338 h 619"/>
                <a:gd name="T36" fmla="*/ 0 w 634"/>
                <a:gd name="T37" fmla="*/ 500 h 619"/>
                <a:gd name="T38" fmla="*/ 117 w 634"/>
                <a:gd name="T39" fmla="*/ 530 h 619"/>
                <a:gd name="T40" fmla="*/ 206 w 634"/>
                <a:gd name="T41" fmla="*/ 618 h 619"/>
                <a:gd name="T42" fmla="*/ 294 w 634"/>
                <a:gd name="T43" fmla="*/ 471 h 619"/>
                <a:gd name="T44" fmla="*/ 309 w 634"/>
                <a:gd name="T45" fmla="*/ 471 h 619"/>
                <a:gd name="T46" fmla="*/ 324 w 634"/>
                <a:gd name="T47" fmla="*/ 471 h 619"/>
                <a:gd name="T48" fmla="*/ 412 w 634"/>
                <a:gd name="T49" fmla="*/ 618 h 619"/>
                <a:gd name="T50" fmla="*/ 500 w 634"/>
                <a:gd name="T51" fmla="*/ 530 h 619"/>
                <a:gd name="T52" fmla="*/ 633 w 634"/>
                <a:gd name="T53" fmla="*/ 500 h 619"/>
                <a:gd name="T54" fmla="*/ 530 w 634"/>
                <a:gd name="T55" fmla="*/ 338 h 619"/>
                <a:gd name="T56" fmla="*/ 206 w 634"/>
                <a:gd name="T57" fmla="*/ 544 h 619"/>
                <a:gd name="T58" fmla="*/ 206 w 634"/>
                <a:gd name="T59" fmla="*/ 544 h 619"/>
                <a:gd name="T60" fmla="*/ 147 w 634"/>
                <a:gd name="T61" fmla="*/ 500 h 619"/>
                <a:gd name="T62" fmla="*/ 58 w 634"/>
                <a:gd name="T63" fmla="*/ 471 h 619"/>
                <a:gd name="T64" fmla="*/ 117 w 634"/>
                <a:gd name="T65" fmla="*/ 382 h 619"/>
                <a:gd name="T66" fmla="*/ 250 w 634"/>
                <a:gd name="T67" fmla="*/ 456 h 619"/>
                <a:gd name="T68" fmla="*/ 206 w 634"/>
                <a:gd name="T69" fmla="*/ 544 h 619"/>
                <a:gd name="T70" fmla="*/ 309 w 634"/>
                <a:gd name="T71" fmla="*/ 426 h 619"/>
                <a:gd name="T72" fmla="*/ 309 w 634"/>
                <a:gd name="T73" fmla="*/ 426 h 619"/>
                <a:gd name="T74" fmla="*/ 117 w 634"/>
                <a:gd name="T75" fmla="*/ 235 h 619"/>
                <a:gd name="T76" fmla="*/ 309 w 634"/>
                <a:gd name="T77" fmla="*/ 29 h 619"/>
                <a:gd name="T78" fmla="*/ 515 w 634"/>
                <a:gd name="T79" fmla="*/ 235 h 619"/>
                <a:gd name="T80" fmla="*/ 309 w 634"/>
                <a:gd name="T81" fmla="*/ 426 h 619"/>
                <a:gd name="T82" fmla="*/ 485 w 634"/>
                <a:gd name="T83" fmla="*/ 500 h 619"/>
                <a:gd name="T84" fmla="*/ 485 w 634"/>
                <a:gd name="T85" fmla="*/ 500 h 619"/>
                <a:gd name="T86" fmla="*/ 426 w 634"/>
                <a:gd name="T87" fmla="*/ 544 h 619"/>
                <a:gd name="T88" fmla="*/ 368 w 634"/>
                <a:gd name="T89" fmla="*/ 456 h 619"/>
                <a:gd name="T90" fmla="*/ 500 w 634"/>
                <a:gd name="T91" fmla="*/ 382 h 619"/>
                <a:gd name="T92" fmla="*/ 559 w 634"/>
                <a:gd name="T93" fmla="*/ 471 h 619"/>
                <a:gd name="T94" fmla="*/ 485 w 634"/>
                <a:gd name="T95" fmla="*/ 500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4" h="619">
                  <a:moveTo>
                    <a:pt x="309" y="88"/>
                  </a:moveTo>
                  <a:lnTo>
                    <a:pt x="309" y="88"/>
                  </a:lnTo>
                  <a:cubicBezTo>
                    <a:pt x="235" y="88"/>
                    <a:pt x="176" y="162"/>
                    <a:pt x="176" y="235"/>
                  </a:cubicBezTo>
                  <a:cubicBezTo>
                    <a:pt x="176" y="309"/>
                    <a:pt x="235" y="367"/>
                    <a:pt x="309" y="367"/>
                  </a:cubicBezTo>
                  <a:cubicBezTo>
                    <a:pt x="383" y="367"/>
                    <a:pt x="456" y="309"/>
                    <a:pt x="456" y="235"/>
                  </a:cubicBezTo>
                  <a:cubicBezTo>
                    <a:pt x="456" y="162"/>
                    <a:pt x="383" y="88"/>
                    <a:pt x="309" y="88"/>
                  </a:cubicBezTo>
                  <a:close/>
                  <a:moveTo>
                    <a:pt x="309" y="323"/>
                  </a:moveTo>
                  <a:lnTo>
                    <a:pt x="309" y="323"/>
                  </a:lnTo>
                  <a:cubicBezTo>
                    <a:pt x="265" y="323"/>
                    <a:pt x="221" y="279"/>
                    <a:pt x="221" y="235"/>
                  </a:cubicBezTo>
                  <a:cubicBezTo>
                    <a:pt x="221" y="176"/>
                    <a:pt x="265" y="132"/>
                    <a:pt x="309" y="132"/>
                  </a:cubicBezTo>
                  <a:cubicBezTo>
                    <a:pt x="368" y="132"/>
                    <a:pt x="412" y="176"/>
                    <a:pt x="412" y="235"/>
                  </a:cubicBezTo>
                  <a:cubicBezTo>
                    <a:pt x="412" y="279"/>
                    <a:pt x="368" y="323"/>
                    <a:pt x="309" y="323"/>
                  </a:cubicBezTo>
                  <a:close/>
                  <a:moveTo>
                    <a:pt x="530" y="338"/>
                  </a:moveTo>
                  <a:lnTo>
                    <a:pt x="530" y="338"/>
                  </a:lnTo>
                  <a:cubicBezTo>
                    <a:pt x="544" y="309"/>
                    <a:pt x="559" y="264"/>
                    <a:pt x="559" y="235"/>
                  </a:cubicBezTo>
                  <a:cubicBezTo>
                    <a:pt x="559" y="103"/>
                    <a:pt x="441" y="0"/>
                    <a:pt x="309" y="0"/>
                  </a:cubicBezTo>
                  <a:cubicBezTo>
                    <a:pt x="176" y="0"/>
                    <a:pt x="73" y="103"/>
                    <a:pt x="73" y="235"/>
                  </a:cubicBezTo>
                  <a:cubicBezTo>
                    <a:pt x="73" y="264"/>
                    <a:pt x="88" y="309"/>
                    <a:pt x="103" y="338"/>
                  </a:cubicBezTo>
                  <a:cubicBezTo>
                    <a:pt x="0" y="500"/>
                    <a:pt x="0" y="500"/>
                    <a:pt x="0" y="500"/>
                  </a:cubicBezTo>
                  <a:cubicBezTo>
                    <a:pt x="0" y="500"/>
                    <a:pt x="58" y="515"/>
                    <a:pt x="117" y="530"/>
                  </a:cubicBezTo>
                  <a:cubicBezTo>
                    <a:pt x="162" y="574"/>
                    <a:pt x="206" y="618"/>
                    <a:pt x="206" y="618"/>
                  </a:cubicBezTo>
                  <a:cubicBezTo>
                    <a:pt x="294" y="471"/>
                    <a:pt x="294" y="471"/>
                    <a:pt x="294" y="471"/>
                  </a:cubicBezTo>
                  <a:cubicBezTo>
                    <a:pt x="309" y="471"/>
                    <a:pt x="309" y="471"/>
                    <a:pt x="309" y="471"/>
                  </a:cubicBezTo>
                  <a:cubicBezTo>
                    <a:pt x="324" y="471"/>
                    <a:pt x="324" y="471"/>
                    <a:pt x="324" y="471"/>
                  </a:cubicBezTo>
                  <a:cubicBezTo>
                    <a:pt x="412" y="618"/>
                    <a:pt x="412" y="618"/>
                    <a:pt x="412" y="618"/>
                  </a:cubicBezTo>
                  <a:cubicBezTo>
                    <a:pt x="412" y="618"/>
                    <a:pt x="456" y="574"/>
                    <a:pt x="500" y="530"/>
                  </a:cubicBezTo>
                  <a:cubicBezTo>
                    <a:pt x="559" y="515"/>
                    <a:pt x="633" y="500"/>
                    <a:pt x="633" y="500"/>
                  </a:cubicBezTo>
                  <a:lnTo>
                    <a:pt x="530" y="338"/>
                  </a:lnTo>
                  <a:close/>
                  <a:moveTo>
                    <a:pt x="206" y="544"/>
                  </a:moveTo>
                  <a:lnTo>
                    <a:pt x="206" y="544"/>
                  </a:lnTo>
                  <a:cubicBezTo>
                    <a:pt x="206" y="544"/>
                    <a:pt x="176" y="530"/>
                    <a:pt x="147" y="500"/>
                  </a:cubicBezTo>
                  <a:cubicBezTo>
                    <a:pt x="103" y="485"/>
                    <a:pt x="58" y="471"/>
                    <a:pt x="58" y="471"/>
                  </a:cubicBezTo>
                  <a:cubicBezTo>
                    <a:pt x="117" y="382"/>
                    <a:pt x="117" y="382"/>
                    <a:pt x="117" y="382"/>
                  </a:cubicBezTo>
                  <a:cubicBezTo>
                    <a:pt x="147" y="412"/>
                    <a:pt x="206" y="456"/>
                    <a:pt x="250" y="456"/>
                  </a:cubicBezTo>
                  <a:lnTo>
                    <a:pt x="206" y="544"/>
                  </a:lnTo>
                  <a:close/>
                  <a:moveTo>
                    <a:pt x="309" y="426"/>
                  </a:moveTo>
                  <a:lnTo>
                    <a:pt x="309" y="426"/>
                  </a:lnTo>
                  <a:cubicBezTo>
                    <a:pt x="206" y="426"/>
                    <a:pt x="117" y="338"/>
                    <a:pt x="117" y="235"/>
                  </a:cubicBezTo>
                  <a:cubicBezTo>
                    <a:pt x="117" y="117"/>
                    <a:pt x="206" y="29"/>
                    <a:pt x="309" y="29"/>
                  </a:cubicBezTo>
                  <a:cubicBezTo>
                    <a:pt x="426" y="29"/>
                    <a:pt x="515" y="117"/>
                    <a:pt x="515" y="235"/>
                  </a:cubicBezTo>
                  <a:cubicBezTo>
                    <a:pt x="515" y="338"/>
                    <a:pt x="426" y="426"/>
                    <a:pt x="309" y="426"/>
                  </a:cubicBezTo>
                  <a:close/>
                  <a:moveTo>
                    <a:pt x="485" y="500"/>
                  </a:moveTo>
                  <a:lnTo>
                    <a:pt x="485" y="500"/>
                  </a:lnTo>
                  <a:cubicBezTo>
                    <a:pt x="456" y="530"/>
                    <a:pt x="426" y="544"/>
                    <a:pt x="426" y="544"/>
                  </a:cubicBezTo>
                  <a:cubicBezTo>
                    <a:pt x="368" y="456"/>
                    <a:pt x="368" y="456"/>
                    <a:pt x="368" y="456"/>
                  </a:cubicBezTo>
                  <a:cubicBezTo>
                    <a:pt x="426" y="456"/>
                    <a:pt x="471" y="412"/>
                    <a:pt x="500" y="382"/>
                  </a:cubicBezTo>
                  <a:cubicBezTo>
                    <a:pt x="559" y="471"/>
                    <a:pt x="559" y="471"/>
                    <a:pt x="559" y="471"/>
                  </a:cubicBezTo>
                  <a:cubicBezTo>
                    <a:pt x="559" y="471"/>
                    <a:pt x="530" y="485"/>
                    <a:pt x="485" y="500"/>
                  </a:cubicBezTo>
                  <a:close/>
                </a:path>
              </a:pathLst>
            </a:custGeom>
            <a:solidFill>
              <a:schemeClr val="bg1"/>
            </a:solidFill>
            <a:ln>
              <a:solidFill>
                <a:schemeClr val="tx1"/>
              </a:solidFill>
            </a:ln>
            <a:effectLst/>
          </p:spPr>
          <p:txBody>
            <a:bodyPr wrap="none" lIns="91424" tIns="45712" rIns="91424" bIns="45712" anchor="ctr"/>
            <a:lstStyle/>
            <a:p>
              <a:pPr defTabSz="685663" fontAlgn="auto">
                <a:spcBef>
                  <a:spcPts val="0"/>
                </a:spcBef>
                <a:spcAft>
                  <a:spcPts val="0"/>
                </a:spcAft>
                <a:defRPr/>
              </a:pPr>
              <a:endParaRPr lang="en-US" sz="1350">
                <a:solidFill>
                  <a:srgbClr val="445469"/>
                </a:solidFill>
                <a:latin typeface="Lato Light"/>
                <a:ea typeface="+mn-ea"/>
              </a:endParaRPr>
            </a:p>
          </p:txBody>
        </p:sp>
        <p:sp>
          <p:nvSpPr>
            <p:cNvPr id="27" name="Freeform 158">
              <a:extLst>
                <a:ext uri="{FF2B5EF4-FFF2-40B4-BE49-F238E27FC236}">
                  <a16:creationId xmlns:a16="http://schemas.microsoft.com/office/drawing/2014/main" id="{EB3129F8-D3DB-77A5-C59B-1AD2070497BF}"/>
                </a:ext>
              </a:extLst>
            </p:cNvPr>
            <p:cNvSpPr>
              <a:spLocks noChangeArrowheads="1"/>
            </p:cNvSpPr>
            <p:nvPr/>
          </p:nvSpPr>
          <p:spPr bwMode="auto">
            <a:xfrm>
              <a:off x="4904436" y="3586181"/>
              <a:ext cx="428760" cy="392321"/>
            </a:xfrm>
            <a:custGeom>
              <a:avLst/>
              <a:gdLst>
                <a:gd name="T0" fmla="*/ 515 w 649"/>
                <a:gd name="T1" fmla="*/ 74 h 590"/>
                <a:gd name="T2" fmla="*/ 515 w 649"/>
                <a:gd name="T3" fmla="*/ 74 h 590"/>
                <a:gd name="T4" fmla="*/ 442 w 649"/>
                <a:gd name="T5" fmla="*/ 0 h 590"/>
                <a:gd name="T6" fmla="*/ 206 w 649"/>
                <a:gd name="T7" fmla="*/ 0 h 590"/>
                <a:gd name="T8" fmla="*/ 133 w 649"/>
                <a:gd name="T9" fmla="*/ 74 h 590"/>
                <a:gd name="T10" fmla="*/ 15 w 649"/>
                <a:gd name="T11" fmla="*/ 162 h 590"/>
                <a:gd name="T12" fmla="*/ 133 w 649"/>
                <a:gd name="T13" fmla="*/ 280 h 590"/>
                <a:gd name="T14" fmla="*/ 147 w 649"/>
                <a:gd name="T15" fmla="*/ 280 h 590"/>
                <a:gd name="T16" fmla="*/ 309 w 649"/>
                <a:gd name="T17" fmla="*/ 427 h 590"/>
                <a:gd name="T18" fmla="*/ 309 w 649"/>
                <a:gd name="T19" fmla="*/ 545 h 590"/>
                <a:gd name="T20" fmla="*/ 250 w 649"/>
                <a:gd name="T21" fmla="*/ 545 h 590"/>
                <a:gd name="T22" fmla="*/ 221 w 649"/>
                <a:gd name="T23" fmla="*/ 574 h 590"/>
                <a:gd name="T24" fmla="*/ 250 w 649"/>
                <a:gd name="T25" fmla="*/ 589 h 590"/>
                <a:gd name="T26" fmla="*/ 397 w 649"/>
                <a:gd name="T27" fmla="*/ 589 h 590"/>
                <a:gd name="T28" fmla="*/ 427 w 649"/>
                <a:gd name="T29" fmla="*/ 574 h 590"/>
                <a:gd name="T30" fmla="*/ 397 w 649"/>
                <a:gd name="T31" fmla="*/ 545 h 590"/>
                <a:gd name="T32" fmla="*/ 339 w 649"/>
                <a:gd name="T33" fmla="*/ 545 h 590"/>
                <a:gd name="T34" fmla="*/ 339 w 649"/>
                <a:gd name="T35" fmla="*/ 427 h 590"/>
                <a:gd name="T36" fmla="*/ 501 w 649"/>
                <a:gd name="T37" fmla="*/ 280 h 590"/>
                <a:gd name="T38" fmla="*/ 515 w 649"/>
                <a:gd name="T39" fmla="*/ 280 h 590"/>
                <a:gd name="T40" fmla="*/ 633 w 649"/>
                <a:gd name="T41" fmla="*/ 162 h 590"/>
                <a:gd name="T42" fmla="*/ 515 w 649"/>
                <a:gd name="T43" fmla="*/ 74 h 590"/>
                <a:gd name="T44" fmla="*/ 133 w 649"/>
                <a:gd name="T45" fmla="*/ 236 h 590"/>
                <a:gd name="T46" fmla="*/ 133 w 649"/>
                <a:gd name="T47" fmla="*/ 236 h 590"/>
                <a:gd name="T48" fmla="*/ 44 w 649"/>
                <a:gd name="T49" fmla="*/ 162 h 590"/>
                <a:gd name="T50" fmla="*/ 133 w 649"/>
                <a:gd name="T51" fmla="*/ 118 h 590"/>
                <a:gd name="T52" fmla="*/ 133 w 649"/>
                <a:gd name="T53" fmla="*/ 236 h 590"/>
                <a:gd name="T54" fmla="*/ 486 w 649"/>
                <a:gd name="T55" fmla="*/ 191 h 590"/>
                <a:gd name="T56" fmla="*/ 486 w 649"/>
                <a:gd name="T57" fmla="*/ 191 h 590"/>
                <a:gd name="T58" fmla="*/ 324 w 649"/>
                <a:gd name="T59" fmla="*/ 398 h 590"/>
                <a:gd name="T60" fmla="*/ 162 w 649"/>
                <a:gd name="T61" fmla="*/ 191 h 590"/>
                <a:gd name="T62" fmla="*/ 162 w 649"/>
                <a:gd name="T63" fmla="*/ 74 h 590"/>
                <a:gd name="T64" fmla="*/ 206 w 649"/>
                <a:gd name="T65" fmla="*/ 44 h 590"/>
                <a:gd name="T66" fmla="*/ 442 w 649"/>
                <a:gd name="T67" fmla="*/ 44 h 590"/>
                <a:gd name="T68" fmla="*/ 486 w 649"/>
                <a:gd name="T69" fmla="*/ 74 h 590"/>
                <a:gd name="T70" fmla="*/ 486 w 649"/>
                <a:gd name="T71" fmla="*/ 191 h 590"/>
                <a:gd name="T72" fmla="*/ 515 w 649"/>
                <a:gd name="T73" fmla="*/ 236 h 590"/>
                <a:gd name="T74" fmla="*/ 515 w 649"/>
                <a:gd name="T75" fmla="*/ 236 h 590"/>
                <a:gd name="T76" fmla="*/ 515 w 649"/>
                <a:gd name="T77" fmla="*/ 118 h 590"/>
                <a:gd name="T78" fmla="*/ 604 w 649"/>
                <a:gd name="T79" fmla="*/ 162 h 590"/>
                <a:gd name="T80" fmla="*/ 515 w 649"/>
                <a:gd name="T81" fmla="*/ 236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chemeClr val="bg1"/>
            </a:solidFill>
            <a:ln>
              <a:solidFill>
                <a:schemeClr val="tx1"/>
              </a:solidFill>
            </a:ln>
            <a:effectLst/>
          </p:spPr>
          <p:txBody>
            <a:bodyPr wrap="none" lIns="91424" tIns="45712" rIns="91424" bIns="45712" anchor="ctr"/>
            <a:lstStyle/>
            <a:p>
              <a:pPr defTabSz="685663" fontAlgn="auto">
                <a:spcBef>
                  <a:spcPts val="0"/>
                </a:spcBef>
                <a:spcAft>
                  <a:spcPts val="0"/>
                </a:spcAft>
                <a:defRPr/>
              </a:pPr>
              <a:endParaRPr lang="en-US" sz="1350">
                <a:solidFill>
                  <a:srgbClr val="445469"/>
                </a:solidFill>
                <a:latin typeface="Lato Light"/>
                <a:ea typeface="+mn-ea"/>
              </a:endParaRPr>
            </a:p>
          </p:txBody>
        </p:sp>
        <p:sp>
          <p:nvSpPr>
            <p:cNvPr id="44" name="Freeform 39">
              <a:extLst>
                <a:ext uri="{FF2B5EF4-FFF2-40B4-BE49-F238E27FC236}">
                  <a16:creationId xmlns:a16="http://schemas.microsoft.com/office/drawing/2014/main" id="{1D62DD1D-79EA-7006-CBC7-FDCCF421D63C}"/>
                </a:ext>
              </a:extLst>
            </p:cNvPr>
            <p:cNvSpPr>
              <a:spLocks noChangeArrowheads="1"/>
            </p:cNvSpPr>
            <p:nvPr/>
          </p:nvSpPr>
          <p:spPr bwMode="auto">
            <a:xfrm>
              <a:off x="7017986" y="4604072"/>
              <a:ext cx="300005" cy="300008"/>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solidFill>
                <a:schemeClr val="tx1"/>
              </a:solid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
        <p:nvSpPr>
          <p:cNvPr id="46" name="矩形: 圆角 45">
            <a:extLst>
              <a:ext uri="{FF2B5EF4-FFF2-40B4-BE49-F238E27FC236}">
                <a16:creationId xmlns:a16="http://schemas.microsoft.com/office/drawing/2014/main" id="{C81CDBF9-2E1E-B279-47F4-E562B1A8B827}"/>
              </a:ext>
            </a:extLst>
          </p:cNvPr>
          <p:cNvSpPr/>
          <p:nvPr/>
        </p:nvSpPr>
        <p:spPr>
          <a:xfrm>
            <a:off x="732766" y="1705519"/>
            <a:ext cx="2966107" cy="1215240"/>
          </a:xfrm>
          <a:prstGeom prst="roundRect">
            <a:avLst>
              <a:gd name="adj" fmla="val 8095"/>
            </a:avLst>
          </a:prstGeom>
          <a:pattFill prst="ltDnDiag">
            <a:fgClr>
              <a:schemeClr val="tx1"/>
            </a:fgClr>
            <a:bgClr>
              <a:schemeClr val="bg1"/>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Rectangle 1">
            <a:extLst>
              <a:ext uri="{FF2B5EF4-FFF2-40B4-BE49-F238E27FC236}">
                <a16:creationId xmlns:a16="http://schemas.microsoft.com/office/drawing/2014/main" id="{14FFBEA8-2578-65D0-2F63-1F4D7A40EFF0}"/>
              </a:ext>
            </a:extLst>
          </p:cNvPr>
          <p:cNvSpPr>
            <a:spLocks/>
          </p:cNvSpPr>
          <p:nvPr/>
        </p:nvSpPr>
        <p:spPr bwMode="auto">
          <a:xfrm>
            <a:off x="848823" y="1270194"/>
            <a:ext cx="1897737" cy="507360"/>
          </a:xfrm>
          <a:prstGeom prst="round2SameRect">
            <a:avLst>
              <a:gd name="adj1" fmla="val 22761"/>
              <a:gd name="adj2" fmla="val 0"/>
            </a:avLst>
          </a:prstGeom>
          <a:solidFill>
            <a:schemeClr val="accent1"/>
          </a:solidFill>
          <a:ln w="19050">
            <a:solidFill>
              <a:schemeClr val="tx1"/>
            </a:solidFill>
            <a:miter lim="800000"/>
            <a:headEnd/>
            <a:tailEnd/>
          </a:ln>
        </p:spPr>
        <p:txBody>
          <a:bodyPr lIns="0" tIns="0" rIns="0" bIns="0"/>
          <a:lstStyle/>
          <a:p>
            <a:pPr defTabSz="685663" fontAlgn="auto">
              <a:spcBef>
                <a:spcPts val="0"/>
              </a:spcBef>
              <a:spcAft>
                <a:spcPts val="0"/>
              </a:spcAft>
            </a:pPr>
            <a:endParaRPr lang="en-US" sz="525" dirty="0">
              <a:solidFill>
                <a:srgbClr val="445469"/>
              </a:solidFill>
              <a:latin typeface="Lato Light"/>
              <a:ea typeface="+mn-ea"/>
            </a:endParaRPr>
          </a:p>
        </p:txBody>
      </p:sp>
      <p:sp>
        <p:nvSpPr>
          <p:cNvPr id="48" name="矩形: 圆角 47">
            <a:extLst>
              <a:ext uri="{FF2B5EF4-FFF2-40B4-BE49-F238E27FC236}">
                <a16:creationId xmlns:a16="http://schemas.microsoft.com/office/drawing/2014/main" id="{8F4A84F5-79E3-8C60-6220-800417E94B08}"/>
              </a:ext>
            </a:extLst>
          </p:cNvPr>
          <p:cNvSpPr/>
          <p:nvPr/>
        </p:nvSpPr>
        <p:spPr>
          <a:xfrm>
            <a:off x="789496" y="1741536"/>
            <a:ext cx="2966107" cy="1215240"/>
          </a:xfrm>
          <a:prstGeom prst="roundRect">
            <a:avLst>
              <a:gd name="adj" fmla="val 8095"/>
            </a:avLst>
          </a:prstGeom>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Rectangle 1">
            <a:extLst>
              <a:ext uri="{FF2B5EF4-FFF2-40B4-BE49-F238E27FC236}">
                <a16:creationId xmlns:a16="http://schemas.microsoft.com/office/drawing/2014/main" id="{FCFB0919-64BA-61A5-CEBE-1DB92BBDA1A0}"/>
              </a:ext>
            </a:extLst>
          </p:cNvPr>
          <p:cNvSpPr>
            <a:spLocks/>
          </p:cNvSpPr>
          <p:nvPr/>
        </p:nvSpPr>
        <p:spPr bwMode="auto">
          <a:xfrm>
            <a:off x="792093" y="3238272"/>
            <a:ext cx="1897737" cy="507360"/>
          </a:xfrm>
          <a:prstGeom prst="round2SameRect">
            <a:avLst>
              <a:gd name="adj1" fmla="val 22761"/>
              <a:gd name="adj2" fmla="val 0"/>
            </a:avLst>
          </a:prstGeom>
          <a:pattFill prst="ltDnDiag">
            <a:fgClr>
              <a:schemeClr val="tx1"/>
            </a:fgClr>
            <a:bgClr>
              <a:schemeClr val="bg1"/>
            </a:bgClr>
          </a:pattFill>
          <a:ln w="19050">
            <a:solidFill>
              <a:schemeClr val="tx1"/>
            </a:solidFill>
            <a:miter lim="800000"/>
            <a:headEnd/>
            <a:tailEnd/>
          </a:ln>
        </p:spPr>
        <p:txBody>
          <a:bodyPr lIns="0" tIns="0" rIns="0" bIns="0"/>
          <a:lstStyle/>
          <a:p>
            <a:pPr defTabSz="685663" fontAlgn="auto">
              <a:spcBef>
                <a:spcPts val="0"/>
              </a:spcBef>
              <a:spcAft>
                <a:spcPts val="0"/>
              </a:spcAft>
            </a:pPr>
            <a:endParaRPr lang="en-US" sz="525" dirty="0">
              <a:solidFill>
                <a:srgbClr val="445469"/>
              </a:solidFill>
              <a:latin typeface="Lato Light"/>
              <a:ea typeface="+mn-ea"/>
            </a:endParaRPr>
          </a:p>
        </p:txBody>
      </p:sp>
      <p:sp>
        <p:nvSpPr>
          <p:cNvPr id="52" name="矩形: 圆角 51">
            <a:extLst>
              <a:ext uri="{FF2B5EF4-FFF2-40B4-BE49-F238E27FC236}">
                <a16:creationId xmlns:a16="http://schemas.microsoft.com/office/drawing/2014/main" id="{C91DEE60-7F8C-C765-1CBD-0BA24AEB2AD6}"/>
              </a:ext>
            </a:extLst>
          </p:cNvPr>
          <p:cNvSpPr/>
          <p:nvPr/>
        </p:nvSpPr>
        <p:spPr>
          <a:xfrm>
            <a:off x="732766" y="3709614"/>
            <a:ext cx="2966107" cy="1215240"/>
          </a:xfrm>
          <a:prstGeom prst="roundRect">
            <a:avLst>
              <a:gd name="adj" fmla="val 8095"/>
            </a:avLst>
          </a:prstGeom>
          <a:pattFill prst="ltDnDiag">
            <a:fgClr>
              <a:schemeClr val="tx1"/>
            </a:fgClr>
            <a:bgClr>
              <a:schemeClr val="bg1"/>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Rectangle 1">
            <a:extLst>
              <a:ext uri="{FF2B5EF4-FFF2-40B4-BE49-F238E27FC236}">
                <a16:creationId xmlns:a16="http://schemas.microsoft.com/office/drawing/2014/main" id="{ABFF3DA9-9310-5AE7-9982-91053BD1AC32}"/>
              </a:ext>
            </a:extLst>
          </p:cNvPr>
          <p:cNvSpPr>
            <a:spLocks/>
          </p:cNvSpPr>
          <p:nvPr/>
        </p:nvSpPr>
        <p:spPr bwMode="auto">
          <a:xfrm>
            <a:off x="848823" y="3274289"/>
            <a:ext cx="1897737" cy="507360"/>
          </a:xfrm>
          <a:prstGeom prst="round2SameRect">
            <a:avLst>
              <a:gd name="adj1" fmla="val 22761"/>
              <a:gd name="adj2" fmla="val 0"/>
            </a:avLst>
          </a:prstGeom>
          <a:solidFill>
            <a:schemeClr val="accent2"/>
          </a:solidFill>
          <a:ln w="19050">
            <a:solidFill>
              <a:schemeClr val="tx1"/>
            </a:solidFill>
            <a:miter lim="800000"/>
            <a:headEnd/>
            <a:tailEnd/>
          </a:ln>
        </p:spPr>
        <p:txBody>
          <a:bodyPr lIns="0" tIns="0" rIns="0" bIns="0"/>
          <a:lstStyle/>
          <a:p>
            <a:pPr defTabSz="685663" fontAlgn="auto">
              <a:spcBef>
                <a:spcPts val="0"/>
              </a:spcBef>
              <a:spcAft>
                <a:spcPts val="0"/>
              </a:spcAft>
            </a:pPr>
            <a:endParaRPr lang="en-US" sz="525" dirty="0">
              <a:solidFill>
                <a:srgbClr val="445469"/>
              </a:solidFill>
              <a:latin typeface="Lato Light"/>
              <a:ea typeface="+mn-ea"/>
            </a:endParaRPr>
          </a:p>
        </p:txBody>
      </p:sp>
      <p:sp>
        <p:nvSpPr>
          <p:cNvPr id="54" name="矩形: 圆角 53">
            <a:extLst>
              <a:ext uri="{FF2B5EF4-FFF2-40B4-BE49-F238E27FC236}">
                <a16:creationId xmlns:a16="http://schemas.microsoft.com/office/drawing/2014/main" id="{FC80441D-1DD1-03A0-34CA-AE8D5E8892B0}"/>
              </a:ext>
            </a:extLst>
          </p:cNvPr>
          <p:cNvSpPr/>
          <p:nvPr/>
        </p:nvSpPr>
        <p:spPr>
          <a:xfrm>
            <a:off x="789496" y="3745631"/>
            <a:ext cx="2966107" cy="1215240"/>
          </a:xfrm>
          <a:prstGeom prst="roundRect">
            <a:avLst>
              <a:gd name="adj" fmla="val 8095"/>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Rectangle 1">
            <a:extLst>
              <a:ext uri="{FF2B5EF4-FFF2-40B4-BE49-F238E27FC236}">
                <a16:creationId xmlns:a16="http://schemas.microsoft.com/office/drawing/2014/main" id="{0DC6B1A1-1BD1-B88B-17EC-13E94BD8E275}"/>
              </a:ext>
            </a:extLst>
          </p:cNvPr>
          <p:cNvSpPr>
            <a:spLocks/>
          </p:cNvSpPr>
          <p:nvPr/>
        </p:nvSpPr>
        <p:spPr bwMode="auto">
          <a:xfrm>
            <a:off x="8569678" y="1234177"/>
            <a:ext cx="1897737" cy="507360"/>
          </a:xfrm>
          <a:prstGeom prst="round2SameRect">
            <a:avLst>
              <a:gd name="adj1" fmla="val 22761"/>
              <a:gd name="adj2" fmla="val 0"/>
            </a:avLst>
          </a:prstGeom>
          <a:pattFill prst="ltDnDiag">
            <a:fgClr>
              <a:schemeClr val="tx1"/>
            </a:fgClr>
            <a:bgClr>
              <a:schemeClr val="bg1"/>
            </a:bgClr>
          </a:pattFill>
          <a:ln w="19050">
            <a:solidFill>
              <a:schemeClr val="tx1"/>
            </a:solidFill>
            <a:miter lim="800000"/>
            <a:headEnd/>
            <a:tailEnd/>
          </a:ln>
        </p:spPr>
        <p:txBody>
          <a:bodyPr lIns="0" tIns="0" rIns="0" bIns="0"/>
          <a:lstStyle/>
          <a:p>
            <a:pPr defTabSz="685663" fontAlgn="auto">
              <a:spcBef>
                <a:spcPts val="0"/>
              </a:spcBef>
              <a:spcAft>
                <a:spcPts val="0"/>
              </a:spcAft>
            </a:pPr>
            <a:endParaRPr lang="en-US" sz="525" dirty="0">
              <a:solidFill>
                <a:srgbClr val="445469"/>
              </a:solidFill>
              <a:latin typeface="Lato Light"/>
              <a:ea typeface="+mn-ea"/>
            </a:endParaRPr>
          </a:p>
        </p:txBody>
      </p:sp>
      <p:sp>
        <p:nvSpPr>
          <p:cNvPr id="57" name="矩形: 圆角 56">
            <a:extLst>
              <a:ext uri="{FF2B5EF4-FFF2-40B4-BE49-F238E27FC236}">
                <a16:creationId xmlns:a16="http://schemas.microsoft.com/office/drawing/2014/main" id="{8F8CCCE8-8F28-E5B7-A49B-A3860EEFFA7F}"/>
              </a:ext>
            </a:extLst>
          </p:cNvPr>
          <p:cNvSpPr/>
          <p:nvPr/>
        </p:nvSpPr>
        <p:spPr>
          <a:xfrm>
            <a:off x="8510351" y="1705519"/>
            <a:ext cx="2966107" cy="1215240"/>
          </a:xfrm>
          <a:prstGeom prst="roundRect">
            <a:avLst>
              <a:gd name="adj" fmla="val 8095"/>
            </a:avLst>
          </a:prstGeom>
          <a:pattFill prst="ltDnDiag">
            <a:fgClr>
              <a:schemeClr val="tx1"/>
            </a:fgClr>
            <a:bgClr>
              <a:schemeClr val="bg1"/>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Rectangle 1">
            <a:extLst>
              <a:ext uri="{FF2B5EF4-FFF2-40B4-BE49-F238E27FC236}">
                <a16:creationId xmlns:a16="http://schemas.microsoft.com/office/drawing/2014/main" id="{E4F3F553-1681-864D-4EE1-5F6A40713841}"/>
              </a:ext>
            </a:extLst>
          </p:cNvPr>
          <p:cNvSpPr>
            <a:spLocks/>
          </p:cNvSpPr>
          <p:nvPr/>
        </p:nvSpPr>
        <p:spPr bwMode="auto">
          <a:xfrm>
            <a:off x="8626408" y="1270194"/>
            <a:ext cx="1897737" cy="507360"/>
          </a:xfrm>
          <a:prstGeom prst="round2SameRect">
            <a:avLst>
              <a:gd name="adj1" fmla="val 22761"/>
              <a:gd name="adj2" fmla="val 0"/>
            </a:avLst>
          </a:prstGeom>
          <a:solidFill>
            <a:schemeClr val="accent3"/>
          </a:solidFill>
          <a:ln w="19050">
            <a:solidFill>
              <a:schemeClr val="tx1"/>
            </a:solidFill>
            <a:miter lim="800000"/>
            <a:headEnd/>
            <a:tailEnd/>
          </a:ln>
        </p:spPr>
        <p:txBody>
          <a:bodyPr lIns="0" tIns="0" rIns="0" bIns="0"/>
          <a:lstStyle/>
          <a:p>
            <a:pPr defTabSz="685663" fontAlgn="auto">
              <a:spcBef>
                <a:spcPts val="0"/>
              </a:spcBef>
              <a:spcAft>
                <a:spcPts val="0"/>
              </a:spcAft>
            </a:pPr>
            <a:endParaRPr lang="en-US" sz="525" dirty="0">
              <a:solidFill>
                <a:srgbClr val="445469"/>
              </a:solidFill>
              <a:latin typeface="Lato Light"/>
              <a:ea typeface="+mn-ea"/>
            </a:endParaRPr>
          </a:p>
        </p:txBody>
      </p:sp>
      <p:sp>
        <p:nvSpPr>
          <p:cNvPr id="59" name="矩形: 圆角 58">
            <a:extLst>
              <a:ext uri="{FF2B5EF4-FFF2-40B4-BE49-F238E27FC236}">
                <a16:creationId xmlns:a16="http://schemas.microsoft.com/office/drawing/2014/main" id="{E6E14871-0493-0DD3-B1B3-FB92B7E3C6C7}"/>
              </a:ext>
            </a:extLst>
          </p:cNvPr>
          <p:cNvSpPr/>
          <p:nvPr/>
        </p:nvSpPr>
        <p:spPr>
          <a:xfrm>
            <a:off x="8567081" y="1741536"/>
            <a:ext cx="2966107" cy="1215240"/>
          </a:xfrm>
          <a:prstGeom prst="roundRect">
            <a:avLst>
              <a:gd name="adj" fmla="val 8095"/>
            </a:avLst>
          </a:prstGeom>
          <a:solidFill>
            <a:schemeClr val="accent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Rectangle 1">
            <a:extLst>
              <a:ext uri="{FF2B5EF4-FFF2-40B4-BE49-F238E27FC236}">
                <a16:creationId xmlns:a16="http://schemas.microsoft.com/office/drawing/2014/main" id="{8AE6FF40-DE23-C5A5-4950-1536D1C92EDA}"/>
              </a:ext>
            </a:extLst>
          </p:cNvPr>
          <p:cNvSpPr>
            <a:spLocks/>
          </p:cNvSpPr>
          <p:nvPr/>
        </p:nvSpPr>
        <p:spPr bwMode="auto">
          <a:xfrm>
            <a:off x="8569678" y="3238272"/>
            <a:ext cx="1897737" cy="507360"/>
          </a:xfrm>
          <a:prstGeom prst="round2SameRect">
            <a:avLst>
              <a:gd name="adj1" fmla="val 22761"/>
              <a:gd name="adj2" fmla="val 0"/>
            </a:avLst>
          </a:prstGeom>
          <a:pattFill prst="ltDnDiag">
            <a:fgClr>
              <a:schemeClr val="tx1"/>
            </a:fgClr>
            <a:bgClr>
              <a:schemeClr val="bg1"/>
            </a:bgClr>
          </a:pattFill>
          <a:ln w="19050">
            <a:solidFill>
              <a:schemeClr val="tx1"/>
            </a:solidFill>
            <a:miter lim="800000"/>
            <a:headEnd/>
            <a:tailEnd/>
          </a:ln>
        </p:spPr>
        <p:txBody>
          <a:bodyPr lIns="0" tIns="0" rIns="0" bIns="0"/>
          <a:lstStyle/>
          <a:p>
            <a:pPr defTabSz="685663" fontAlgn="auto">
              <a:spcBef>
                <a:spcPts val="0"/>
              </a:spcBef>
              <a:spcAft>
                <a:spcPts val="0"/>
              </a:spcAft>
            </a:pPr>
            <a:endParaRPr lang="en-US" sz="525" dirty="0">
              <a:solidFill>
                <a:srgbClr val="445469"/>
              </a:solidFill>
              <a:latin typeface="Lato Light"/>
              <a:ea typeface="+mn-ea"/>
            </a:endParaRPr>
          </a:p>
        </p:txBody>
      </p:sp>
      <p:sp>
        <p:nvSpPr>
          <p:cNvPr id="62" name="矩形: 圆角 61">
            <a:extLst>
              <a:ext uri="{FF2B5EF4-FFF2-40B4-BE49-F238E27FC236}">
                <a16:creationId xmlns:a16="http://schemas.microsoft.com/office/drawing/2014/main" id="{3ABAE8E7-D2D3-D121-A336-D3A9EF70DC45}"/>
              </a:ext>
            </a:extLst>
          </p:cNvPr>
          <p:cNvSpPr/>
          <p:nvPr/>
        </p:nvSpPr>
        <p:spPr>
          <a:xfrm>
            <a:off x="8510351" y="3709614"/>
            <a:ext cx="2966107" cy="1215240"/>
          </a:xfrm>
          <a:prstGeom prst="roundRect">
            <a:avLst>
              <a:gd name="adj" fmla="val 8095"/>
            </a:avLst>
          </a:prstGeom>
          <a:pattFill prst="ltDnDiag">
            <a:fgClr>
              <a:schemeClr val="tx1"/>
            </a:fgClr>
            <a:bgClr>
              <a:schemeClr val="bg1"/>
            </a:bgClr>
          </a:patt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Rectangle 1">
            <a:extLst>
              <a:ext uri="{FF2B5EF4-FFF2-40B4-BE49-F238E27FC236}">
                <a16:creationId xmlns:a16="http://schemas.microsoft.com/office/drawing/2014/main" id="{B956F124-2D82-7861-4712-A76841338AA4}"/>
              </a:ext>
            </a:extLst>
          </p:cNvPr>
          <p:cNvSpPr>
            <a:spLocks/>
          </p:cNvSpPr>
          <p:nvPr/>
        </p:nvSpPr>
        <p:spPr bwMode="auto">
          <a:xfrm>
            <a:off x="8626408" y="3274289"/>
            <a:ext cx="1897737" cy="507360"/>
          </a:xfrm>
          <a:prstGeom prst="round2SameRect">
            <a:avLst>
              <a:gd name="adj1" fmla="val 22761"/>
              <a:gd name="adj2" fmla="val 0"/>
            </a:avLst>
          </a:prstGeom>
          <a:solidFill>
            <a:schemeClr val="accent5"/>
          </a:solidFill>
          <a:ln w="19050">
            <a:solidFill>
              <a:schemeClr val="tx1"/>
            </a:solidFill>
            <a:miter lim="800000"/>
            <a:headEnd/>
            <a:tailEnd/>
          </a:ln>
        </p:spPr>
        <p:txBody>
          <a:bodyPr lIns="0" tIns="0" rIns="0" bIns="0"/>
          <a:lstStyle/>
          <a:p>
            <a:pPr defTabSz="685663" fontAlgn="auto">
              <a:spcBef>
                <a:spcPts val="0"/>
              </a:spcBef>
              <a:spcAft>
                <a:spcPts val="0"/>
              </a:spcAft>
            </a:pPr>
            <a:endParaRPr lang="en-US" sz="525" dirty="0">
              <a:solidFill>
                <a:srgbClr val="445469"/>
              </a:solidFill>
              <a:latin typeface="Lato Light"/>
              <a:ea typeface="+mn-ea"/>
            </a:endParaRPr>
          </a:p>
        </p:txBody>
      </p:sp>
      <p:sp>
        <p:nvSpPr>
          <p:cNvPr id="64" name="矩形: 圆角 63">
            <a:extLst>
              <a:ext uri="{FF2B5EF4-FFF2-40B4-BE49-F238E27FC236}">
                <a16:creationId xmlns:a16="http://schemas.microsoft.com/office/drawing/2014/main" id="{7AECB82C-B380-C131-76F4-DBD3983E2A80}"/>
              </a:ext>
            </a:extLst>
          </p:cNvPr>
          <p:cNvSpPr/>
          <p:nvPr/>
        </p:nvSpPr>
        <p:spPr>
          <a:xfrm>
            <a:off x="8567081" y="3745631"/>
            <a:ext cx="2966107" cy="1215240"/>
          </a:xfrm>
          <a:prstGeom prst="roundRect">
            <a:avLst>
              <a:gd name="adj" fmla="val 8095"/>
            </a:avLst>
          </a:prstGeom>
          <a:solidFill>
            <a:schemeClr val="accent5"/>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文本框 65">
            <a:extLst>
              <a:ext uri="{FF2B5EF4-FFF2-40B4-BE49-F238E27FC236}">
                <a16:creationId xmlns:a16="http://schemas.microsoft.com/office/drawing/2014/main" id="{3B0E48E6-863F-366B-13ED-C4F3BF4B19BE}"/>
              </a:ext>
            </a:extLst>
          </p:cNvPr>
          <p:cNvSpPr txBox="1"/>
          <p:nvPr/>
        </p:nvSpPr>
        <p:spPr>
          <a:xfrm>
            <a:off x="875304" y="1301137"/>
            <a:ext cx="1675613" cy="400110"/>
          </a:xfrm>
          <a:prstGeom prst="rect">
            <a:avLst/>
          </a:prstGeom>
          <a:noFill/>
        </p:spPr>
        <p:txBody>
          <a:bodyPr wrap="square" rtlCol="0">
            <a:spAutoFit/>
          </a:bodyPr>
          <a:lstStyle/>
          <a:p>
            <a:r>
              <a:rPr lang="zh-CN" altLang="en-US" sz="2000" b="1" dirty="0">
                <a:solidFill>
                  <a:schemeClr val="bg1"/>
                </a:solidFill>
                <a:latin typeface="+mj-ea"/>
                <a:ea typeface="+mj-ea"/>
              </a:rPr>
              <a:t>请输入标题</a:t>
            </a:r>
          </a:p>
        </p:txBody>
      </p:sp>
      <p:sp>
        <p:nvSpPr>
          <p:cNvPr id="67" name="文本占位符 5">
            <a:extLst>
              <a:ext uri="{FF2B5EF4-FFF2-40B4-BE49-F238E27FC236}">
                <a16:creationId xmlns:a16="http://schemas.microsoft.com/office/drawing/2014/main" id="{8B841CC6-F083-3AAF-1507-6C143A3AD5A0}"/>
              </a:ext>
            </a:extLst>
          </p:cNvPr>
          <p:cNvSpPr txBox="1">
            <a:spLocks/>
          </p:cNvSpPr>
          <p:nvPr/>
        </p:nvSpPr>
        <p:spPr>
          <a:xfrm>
            <a:off x="875304" y="1747314"/>
            <a:ext cx="2800339" cy="102521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endParaRPr lang="en-GB" altLang="zh-CN" sz="1400" dirty="0">
              <a:solidFill>
                <a:schemeClr val="bg1"/>
              </a:solidFill>
              <a:latin typeface="+mn-ea"/>
            </a:endParaRPr>
          </a:p>
        </p:txBody>
      </p:sp>
      <p:sp>
        <p:nvSpPr>
          <p:cNvPr id="68" name="文本框 67">
            <a:extLst>
              <a:ext uri="{FF2B5EF4-FFF2-40B4-BE49-F238E27FC236}">
                <a16:creationId xmlns:a16="http://schemas.microsoft.com/office/drawing/2014/main" id="{A3BE10CA-0C9E-7888-F741-6EC90B5AA335}"/>
              </a:ext>
            </a:extLst>
          </p:cNvPr>
          <p:cNvSpPr txBox="1"/>
          <p:nvPr/>
        </p:nvSpPr>
        <p:spPr>
          <a:xfrm>
            <a:off x="875304" y="3318832"/>
            <a:ext cx="1675613" cy="400110"/>
          </a:xfrm>
          <a:prstGeom prst="rect">
            <a:avLst/>
          </a:prstGeom>
          <a:noFill/>
        </p:spPr>
        <p:txBody>
          <a:bodyPr wrap="square" rtlCol="0">
            <a:spAutoFit/>
          </a:bodyPr>
          <a:lstStyle/>
          <a:p>
            <a:r>
              <a:rPr lang="zh-CN" altLang="en-US" sz="2000" b="1" dirty="0">
                <a:solidFill>
                  <a:schemeClr val="bg1"/>
                </a:solidFill>
                <a:latin typeface="+mj-ea"/>
                <a:ea typeface="+mj-ea"/>
              </a:rPr>
              <a:t>请输入标题</a:t>
            </a:r>
          </a:p>
        </p:txBody>
      </p:sp>
      <p:sp>
        <p:nvSpPr>
          <p:cNvPr id="69" name="文本占位符 5">
            <a:extLst>
              <a:ext uri="{FF2B5EF4-FFF2-40B4-BE49-F238E27FC236}">
                <a16:creationId xmlns:a16="http://schemas.microsoft.com/office/drawing/2014/main" id="{B80B6186-BE23-D859-705A-A9E739FE0E53}"/>
              </a:ext>
            </a:extLst>
          </p:cNvPr>
          <p:cNvSpPr txBox="1">
            <a:spLocks/>
          </p:cNvSpPr>
          <p:nvPr/>
        </p:nvSpPr>
        <p:spPr>
          <a:xfrm>
            <a:off x="875304" y="3765009"/>
            <a:ext cx="2800339" cy="102521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endParaRPr lang="en-GB" altLang="zh-CN" sz="1400" dirty="0">
              <a:solidFill>
                <a:schemeClr val="bg1"/>
              </a:solidFill>
              <a:latin typeface="+mn-ea"/>
            </a:endParaRPr>
          </a:p>
        </p:txBody>
      </p:sp>
      <p:sp>
        <p:nvSpPr>
          <p:cNvPr id="70" name="文本框 69">
            <a:extLst>
              <a:ext uri="{FF2B5EF4-FFF2-40B4-BE49-F238E27FC236}">
                <a16:creationId xmlns:a16="http://schemas.microsoft.com/office/drawing/2014/main" id="{5F51CE74-7C79-11ED-CCD8-DFD8BF4F590D}"/>
              </a:ext>
            </a:extLst>
          </p:cNvPr>
          <p:cNvSpPr txBox="1"/>
          <p:nvPr/>
        </p:nvSpPr>
        <p:spPr>
          <a:xfrm>
            <a:off x="8652888" y="1301137"/>
            <a:ext cx="1675613" cy="400110"/>
          </a:xfrm>
          <a:prstGeom prst="rect">
            <a:avLst/>
          </a:prstGeom>
          <a:noFill/>
        </p:spPr>
        <p:txBody>
          <a:bodyPr wrap="square" rtlCol="0">
            <a:spAutoFit/>
          </a:bodyPr>
          <a:lstStyle/>
          <a:p>
            <a:r>
              <a:rPr lang="zh-CN" altLang="en-US" sz="2000" b="1" dirty="0">
                <a:solidFill>
                  <a:schemeClr val="bg1"/>
                </a:solidFill>
                <a:latin typeface="+mj-ea"/>
                <a:ea typeface="+mj-ea"/>
              </a:rPr>
              <a:t>请输入标题</a:t>
            </a:r>
          </a:p>
        </p:txBody>
      </p:sp>
      <p:sp>
        <p:nvSpPr>
          <p:cNvPr id="71" name="文本占位符 5">
            <a:extLst>
              <a:ext uri="{FF2B5EF4-FFF2-40B4-BE49-F238E27FC236}">
                <a16:creationId xmlns:a16="http://schemas.microsoft.com/office/drawing/2014/main" id="{61E228B6-E993-B524-4E71-5C883A7B9979}"/>
              </a:ext>
            </a:extLst>
          </p:cNvPr>
          <p:cNvSpPr txBox="1">
            <a:spLocks/>
          </p:cNvSpPr>
          <p:nvPr/>
        </p:nvSpPr>
        <p:spPr>
          <a:xfrm>
            <a:off x="8652888" y="1747314"/>
            <a:ext cx="2800339" cy="102521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endParaRPr lang="en-GB" altLang="zh-CN" sz="1400" dirty="0">
              <a:solidFill>
                <a:schemeClr val="bg1"/>
              </a:solidFill>
              <a:latin typeface="+mn-ea"/>
            </a:endParaRPr>
          </a:p>
        </p:txBody>
      </p:sp>
      <p:sp>
        <p:nvSpPr>
          <p:cNvPr id="72" name="文本框 71">
            <a:extLst>
              <a:ext uri="{FF2B5EF4-FFF2-40B4-BE49-F238E27FC236}">
                <a16:creationId xmlns:a16="http://schemas.microsoft.com/office/drawing/2014/main" id="{9E5B7E08-CAFD-6B06-60E8-0B4C55BD115E}"/>
              </a:ext>
            </a:extLst>
          </p:cNvPr>
          <p:cNvSpPr txBox="1"/>
          <p:nvPr/>
        </p:nvSpPr>
        <p:spPr>
          <a:xfrm>
            <a:off x="8652888" y="3318832"/>
            <a:ext cx="1675613" cy="400110"/>
          </a:xfrm>
          <a:prstGeom prst="rect">
            <a:avLst/>
          </a:prstGeom>
          <a:noFill/>
        </p:spPr>
        <p:txBody>
          <a:bodyPr wrap="square" rtlCol="0">
            <a:spAutoFit/>
          </a:bodyPr>
          <a:lstStyle/>
          <a:p>
            <a:r>
              <a:rPr lang="zh-CN" altLang="en-US" sz="2000" b="1" dirty="0">
                <a:solidFill>
                  <a:schemeClr val="bg1"/>
                </a:solidFill>
                <a:latin typeface="+mj-ea"/>
                <a:ea typeface="+mj-ea"/>
              </a:rPr>
              <a:t>请输入标题</a:t>
            </a:r>
          </a:p>
        </p:txBody>
      </p:sp>
      <p:sp>
        <p:nvSpPr>
          <p:cNvPr id="73" name="文本占位符 5">
            <a:extLst>
              <a:ext uri="{FF2B5EF4-FFF2-40B4-BE49-F238E27FC236}">
                <a16:creationId xmlns:a16="http://schemas.microsoft.com/office/drawing/2014/main" id="{4DC0F222-FFDF-CBDB-AC5E-6200656E06AF}"/>
              </a:ext>
            </a:extLst>
          </p:cNvPr>
          <p:cNvSpPr txBox="1">
            <a:spLocks/>
          </p:cNvSpPr>
          <p:nvPr/>
        </p:nvSpPr>
        <p:spPr>
          <a:xfrm>
            <a:off x="8652888" y="3765009"/>
            <a:ext cx="2800339" cy="102521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r>
              <a:rPr lang="en-GB" altLang="zh-CN" sz="1400" dirty="0" err="1">
                <a:solidFill>
                  <a:schemeClr val="bg1"/>
                </a:solidFill>
                <a:latin typeface="+mn-ea"/>
              </a:rPr>
              <a:t>单击此处添加</a:t>
            </a:r>
            <a:r>
              <a:rPr lang="zh-CN" altLang="en-US" sz="1400" dirty="0">
                <a:solidFill>
                  <a:schemeClr val="bg1"/>
                </a:solidFill>
                <a:latin typeface="+mn-ea"/>
              </a:rPr>
              <a:t>文本</a:t>
            </a:r>
            <a:endParaRPr lang="en-GB" altLang="zh-CN" sz="1400" dirty="0">
              <a:solidFill>
                <a:schemeClr val="bg1"/>
              </a:solidFill>
              <a:latin typeface="+mn-ea"/>
            </a:endParaRPr>
          </a:p>
        </p:txBody>
      </p:sp>
    </p:spTree>
    <p:extLst>
      <p:ext uri="{BB962C8B-B14F-4D97-AF65-F5344CB8AC3E}">
        <p14:creationId xmlns:p14="http://schemas.microsoft.com/office/powerpoint/2010/main" val="1300567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421">
            <a:extLst>
              <a:ext uri="{FF2B5EF4-FFF2-40B4-BE49-F238E27FC236}">
                <a16:creationId xmlns:a16="http://schemas.microsoft.com/office/drawing/2014/main" id="{5DA47A39-3CE9-4D0F-C67A-91C731AFF8A3}"/>
              </a:ext>
            </a:extLst>
          </p:cNvPr>
          <p:cNvGrpSpPr/>
          <p:nvPr/>
        </p:nvGrpSpPr>
        <p:grpSpPr>
          <a:xfrm>
            <a:off x="1839530" y="2451681"/>
            <a:ext cx="8474274" cy="2145652"/>
            <a:chOff x="0" y="0"/>
            <a:chExt cx="10464802" cy="3288070"/>
          </a:xfrm>
          <a:pattFill prst="ltVert">
            <a:fgClr>
              <a:schemeClr val="tx1"/>
            </a:fgClr>
            <a:bgClr>
              <a:schemeClr val="bg1"/>
            </a:bgClr>
          </a:pattFill>
        </p:grpSpPr>
        <p:sp>
          <p:nvSpPr>
            <p:cNvPr id="69" name="Shape 42391">
              <a:extLst>
                <a:ext uri="{FF2B5EF4-FFF2-40B4-BE49-F238E27FC236}">
                  <a16:creationId xmlns:a16="http://schemas.microsoft.com/office/drawing/2014/main" id="{500DA4D5-C3FC-3595-87D0-C7A56A01965B}"/>
                </a:ext>
              </a:extLst>
            </p:cNvPr>
            <p:cNvSpPr/>
            <p:nvPr/>
          </p:nvSpPr>
          <p:spPr>
            <a:xfrm>
              <a:off x="0" y="0"/>
              <a:ext cx="2503118" cy="3288068"/>
            </a:xfrm>
            <a:custGeom>
              <a:avLst/>
              <a:gdLst/>
              <a:ahLst/>
              <a:cxnLst>
                <a:cxn ang="0">
                  <a:pos x="wd2" y="hd2"/>
                </a:cxn>
                <a:cxn ang="5400000">
                  <a:pos x="wd2" y="hd2"/>
                </a:cxn>
                <a:cxn ang="10800000">
                  <a:pos x="wd2" y="hd2"/>
                </a:cxn>
                <a:cxn ang="16200000">
                  <a:pos x="wd2" y="hd2"/>
                </a:cxn>
              </a:cxnLst>
              <a:rect l="0" t="0" r="r" b="b"/>
              <a:pathLst>
                <a:path w="21551" h="21563" extrusionOk="0">
                  <a:moveTo>
                    <a:pt x="7399" y="0"/>
                  </a:moveTo>
                  <a:cubicBezTo>
                    <a:pt x="7173" y="0"/>
                    <a:pt x="6948" y="38"/>
                    <a:pt x="6738" y="113"/>
                  </a:cubicBezTo>
                  <a:cubicBezTo>
                    <a:pt x="6369" y="259"/>
                    <a:pt x="6105" y="460"/>
                    <a:pt x="5585" y="856"/>
                  </a:cubicBezTo>
                  <a:lnTo>
                    <a:pt x="3" y="5108"/>
                  </a:lnTo>
                  <a:lnTo>
                    <a:pt x="5181" y="9052"/>
                  </a:lnTo>
                  <a:cubicBezTo>
                    <a:pt x="5832" y="9547"/>
                    <a:pt x="6164" y="9800"/>
                    <a:pt x="6403" y="10153"/>
                  </a:cubicBezTo>
                  <a:cubicBezTo>
                    <a:pt x="6648" y="10552"/>
                    <a:pt x="6648" y="11012"/>
                    <a:pt x="6403" y="11411"/>
                  </a:cubicBezTo>
                  <a:cubicBezTo>
                    <a:pt x="6164" y="11763"/>
                    <a:pt x="5832" y="12014"/>
                    <a:pt x="5171" y="12517"/>
                  </a:cubicBezTo>
                  <a:lnTo>
                    <a:pt x="0" y="16456"/>
                  </a:lnTo>
                  <a:lnTo>
                    <a:pt x="5575" y="20703"/>
                  </a:lnTo>
                  <a:cubicBezTo>
                    <a:pt x="6103" y="21105"/>
                    <a:pt x="6369" y="21305"/>
                    <a:pt x="6738" y="21451"/>
                  </a:cubicBezTo>
                  <a:cubicBezTo>
                    <a:pt x="7157" y="21600"/>
                    <a:pt x="7641" y="21600"/>
                    <a:pt x="8059" y="21451"/>
                  </a:cubicBezTo>
                  <a:cubicBezTo>
                    <a:pt x="8428" y="21305"/>
                    <a:pt x="8693" y="21104"/>
                    <a:pt x="9212" y="20708"/>
                  </a:cubicBezTo>
                  <a:lnTo>
                    <a:pt x="20422" y="12170"/>
                  </a:lnTo>
                  <a:cubicBezTo>
                    <a:pt x="20950" y="11767"/>
                    <a:pt x="21213" y="11565"/>
                    <a:pt x="21405" y="11284"/>
                  </a:cubicBezTo>
                  <a:cubicBezTo>
                    <a:pt x="21600" y="10965"/>
                    <a:pt x="21600" y="10597"/>
                    <a:pt x="21405" y="10278"/>
                  </a:cubicBezTo>
                  <a:cubicBezTo>
                    <a:pt x="21213" y="9996"/>
                    <a:pt x="20949" y="9795"/>
                    <a:pt x="20429" y="9399"/>
                  </a:cubicBezTo>
                  <a:lnTo>
                    <a:pt x="9219" y="861"/>
                  </a:lnTo>
                  <a:cubicBezTo>
                    <a:pt x="8691" y="459"/>
                    <a:pt x="8429" y="259"/>
                    <a:pt x="8059" y="113"/>
                  </a:cubicBezTo>
                  <a:cubicBezTo>
                    <a:pt x="7850" y="38"/>
                    <a:pt x="7624" y="0"/>
                    <a:pt x="7399" y="0"/>
                  </a:cubicBezTo>
                  <a:close/>
                </a:path>
              </a:pathLst>
            </a:custGeom>
            <a:grpFill/>
            <a:ln w="1905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64" name="Shape 42397">
              <a:extLst>
                <a:ext uri="{FF2B5EF4-FFF2-40B4-BE49-F238E27FC236}">
                  <a16:creationId xmlns:a16="http://schemas.microsoft.com/office/drawing/2014/main" id="{6A3D0CCF-1A5C-9536-DF97-71A9A71A60AE}"/>
                </a:ext>
              </a:extLst>
            </p:cNvPr>
            <p:cNvSpPr/>
            <p:nvPr/>
          </p:nvSpPr>
          <p:spPr>
            <a:xfrm>
              <a:off x="2002631" y="0"/>
              <a:ext cx="2503120" cy="3288068"/>
            </a:xfrm>
            <a:custGeom>
              <a:avLst/>
              <a:gdLst/>
              <a:ahLst/>
              <a:cxnLst>
                <a:cxn ang="0">
                  <a:pos x="wd2" y="hd2"/>
                </a:cxn>
                <a:cxn ang="5400000">
                  <a:pos x="wd2" y="hd2"/>
                </a:cxn>
                <a:cxn ang="10800000">
                  <a:pos x="wd2" y="hd2"/>
                </a:cxn>
                <a:cxn ang="16200000">
                  <a:pos x="wd2" y="hd2"/>
                </a:cxn>
              </a:cxnLst>
              <a:rect l="0" t="0" r="r" b="b"/>
              <a:pathLst>
                <a:path w="21551" h="21563" extrusionOk="0">
                  <a:moveTo>
                    <a:pt x="7399" y="0"/>
                  </a:moveTo>
                  <a:cubicBezTo>
                    <a:pt x="7173" y="0"/>
                    <a:pt x="6948" y="38"/>
                    <a:pt x="6738" y="113"/>
                  </a:cubicBezTo>
                  <a:cubicBezTo>
                    <a:pt x="6369" y="259"/>
                    <a:pt x="6105" y="460"/>
                    <a:pt x="5585" y="856"/>
                  </a:cubicBezTo>
                  <a:lnTo>
                    <a:pt x="3" y="5108"/>
                  </a:lnTo>
                  <a:lnTo>
                    <a:pt x="5181" y="9052"/>
                  </a:lnTo>
                  <a:cubicBezTo>
                    <a:pt x="5832" y="9547"/>
                    <a:pt x="6164" y="9800"/>
                    <a:pt x="6403" y="10153"/>
                  </a:cubicBezTo>
                  <a:cubicBezTo>
                    <a:pt x="6648" y="10552"/>
                    <a:pt x="6648" y="11012"/>
                    <a:pt x="6403" y="11411"/>
                  </a:cubicBezTo>
                  <a:cubicBezTo>
                    <a:pt x="6164" y="11763"/>
                    <a:pt x="5832" y="12014"/>
                    <a:pt x="5171" y="12517"/>
                  </a:cubicBezTo>
                  <a:lnTo>
                    <a:pt x="0" y="16456"/>
                  </a:lnTo>
                  <a:lnTo>
                    <a:pt x="5575" y="20703"/>
                  </a:lnTo>
                  <a:cubicBezTo>
                    <a:pt x="6103" y="21105"/>
                    <a:pt x="6369" y="21305"/>
                    <a:pt x="6738" y="21451"/>
                  </a:cubicBezTo>
                  <a:cubicBezTo>
                    <a:pt x="7157" y="21600"/>
                    <a:pt x="7641" y="21600"/>
                    <a:pt x="8059" y="21451"/>
                  </a:cubicBezTo>
                  <a:cubicBezTo>
                    <a:pt x="8428" y="21305"/>
                    <a:pt x="8693" y="21104"/>
                    <a:pt x="9212" y="20708"/>
                  </a:cubicBezTo>
                  <a:lnTo>
                    <a:pt x="20422" y="12170"/>
                  </a:lnTo>
                  <a:cubicBezTo>
                    <a:pt x="20950" y="11767"/>
                    <a:pt x="21213" y="11565"/>
                    <a:pt x="21405" y="11284"/>
                  </a:cubicBezTo>
                  <a:cubicBezTo>
                    <a:pt x="21600" y="10965"/>
                    <a:pt x="21600" y="10597"/>
                    <a:pt x="21405" y="10278"/>
                  </a:cubicBezTo>
                  <a:cubicBezTo>
                    <a:pt x="21213" y="9996"/>
                    <a:pt x="20949" y="9795"/>
                    <a:pt x="20429" y="9399"/>
                  </a:cubicBezTo>
                  <a:lnTo>
                    <a:pt x="9219" y="861"/>
                  </a:lnTo>
                  <a:cubicBezTo>
                    <a:pt x="8691" y="459"/>
                    <a:pt x="8429" y="259"/>
                    <a:pt x="8059" y="113"/>
                  </a:cubicBezTo>
                  <a:cubicBezTo>
                    <a:pt x="7850" y="38"/>
                    <a:pt x="7624" y="0"/>
                    <a:pt x="7399" y="0"/>
                  </a:cubicBezTo>
                  <a:close/>
                </a:path>
              </a:pathLst>
            </a:custGeom>
            <a:grpFill/>
            <a:ln w="1905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59" name="Shape 42403">
              <a:extLst>
                <a:ext uri="{FF2B5EF4-FFF2-40B4-BE49-F238E27FC236}">
                  <a16:creationId xmlns:a16="http://schemas.microsoft.com/office/drawing/2014/main" id="{41A929C6-7E70-54F7-DA94-EE0E51AC43EE}"/>
                </a:ext>
              </a:extLst>
            </p:cNvPr>
            <p:cNvSpPr/>
            <p:nvPr/>
          </p:nvSpPr>
          <p:spPr>
            <a:xfrm>
              <a:off x="3980841" y="0"/>
              <a:ext cx="2503121" cy="3288070"/>
            </a:xfrm>
            <a:custGeom>
              <a:avLst/>
              <a:gdLst/>
              <a:ahLst/>
              <a:cxnLst>
                <a:cxn ang="0">
                  <a:pos x="wd2" y="hd2"/>
                </a:cxn>
                <a:cxn ang="5400000">
                  <a:pos x="wd2" y="hd2"/>
                </a:cxn>
                <a:cxn ang="10800000">
                  <a:pos x="wd2" y="hd2"/>
                </a:cxn>
                <a:cxn ang="16200000">
                  <a:pos x="wd2" y="hd2"/>
                </a:cxn>
              </a:cxnLst>
              <a:rect l="0" t="0" r="r" b="b"/>
              <a:pathLst>
                <a:path w="21551" h="21563" extrusionOk="0">
                  <a:moveTo>
                    <a:pt x="7399" y="0"/>
                  </a:moveTo>
                  <a:cubicBezTo>
                    <a:pt x="7173" y="0"/>
                    <a:pt x="6948" y="38"/>
                    <a:pt x="6738" y="113"/>
                  </a:cubicBezTo>
                  <a:cubicBezTo>
                    <a:pt x="6369" y="259"/>
                    <a:pt x="6105" y="460"/>
                    <a:pt x="5585" y="856"/>
                  </a:cubicBezTo>
                  <a:lnTo>
                    <a:pt x="3" y="5108"/>
                  </a:lnTo>
                  <a:lnTo>
                    <a:pt x="5181" y="9052"/>
                  </a:lnTo>
                  <a:cubicBezTo>
                    <a:pt x="5832" y="9547"/>
                    <a:pt x="6164" y="9800"/>
                    <a:pt x="6403" y="10153"/>
                  </a:cubicBezTo>
                  <a:cubicBezTo>
                    <a:pt x="6648" y="10552"/>
                    <a:pt x="6648" y="11012"/>
                    <a:pt x="6403" y="11411"/>
                  </a:cubicBezTo>
                  <a:cubicBezTo>
                    <a:pt x="6164" y="11763"/>
                    <a:pt x="5832" y="12014"/>
                    <a:pt x="5171" y="12517"/>
                  </a:cubicBezTo>
                  <a:lnTo>
                    <a:pt x="0" y="16456"/>
                  </a:lnTo>
                  <a:lnTo>
                    <a:pt x="5575" y="20703"/>
                  </a:lnTo>
                  <a:cubicBezTo>
                    <a:pt x="6103" y="21105"/>
                    <a:pt x="6369" y="21305"/>
                    <a:pt x="6738" y="21451"/>
                  </a:cubicBezTo>
                  <a:cubicBezTo>
                    <a:pt x="7157" y="21600"/>
                    <a:pt x="7641" y="21600"/>
                    <a:pt x="8059" y="21451"/>
                  </a:cubicBezTo>
                  <a:cubicBezTo>
                    <a:pt x="8428" y="21305"/>
                    <a:pt x="8693" y="21104"/>
                    <a:pt x="9212" y="20708"/>
                  </a:cubicBezTo>
                  <a:lnTo>
                    <a:pt x="20422" y="12170"/>
                  </a:lnTo>
                  <a:cubicBezTo>
                    <a:pt x="20950" y="11767"/>
                    <a:pt x="21213" y="11565"/>
                    <a:pt x="21405" y="11284"/>
                  </a:cubicBezTo>
                  <a:cubicBezTo>
                    <a:pt x="21600" y="10965"/>
                    <a:pt x="21600" y="10597"/>
                    <a:pt x="21405" y="10278"/>
                  </a:cubicBezTo>
                  <a:cubicBezTo>
                    <a:pt x="21213" y="9996"/>
                    <a:pt x="20949" y="9795"/>
                    <a:pt x="20429" y="9399"/>
                  </a:cubicBezTo>
                  <a:lnTo>
                    <a:pt x="9219" y="861"/>
                  </a:lnTo>
                  <a:cubicBezTo>
                    <a:pt x="8691" y="459"/>
                    <a:pt x="8429" y="259"/>
                    <a:pt x="8059" y="113"/>
                  </a:cubicBezTo>
                  <a:cubicBezTo>
                    <a:pt x="7850" y="38"/>
                    <a:pt x="7624" y="0"/>
                    <a:pt x="7399" y="0"/>
                  </a:cubicBezTo>
                  <a:close/>
                </a:path>
              </a:pathLst>
            </a:custGeom>
            <a:grpFill/>
            <a:ln w="1905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54" name="Shape 42409">
              <a:extLst>
                <a:ext uri="{FF2B5EF4-FFF2-40B4-BE49-F238E27FC236}">
                  <a16:creationId xmlns:a16="http://schemas.microsoft.com/office/drawing/2014/main" id="{BBBF3C49-552D-09FD-E869-FE29D4815647}"/>
                </a:ext>
              </a:extLst>
            </p:cNvPr>
            <p:cNvSpPr/>
            <p:nvPr/>
          </p:nvSpPr>
          <p:spPr>
            <a:xfrm>
              <a:off x="5983471" y="0"/>
              <a:ext cx="2503120" cy="3288068"/>
            </a:xfrm>
            <a:custGeom>
              <a:avLst/>
              <a:gdLst/>
              <a:ahLst/>
              <a:cxnLst>
                <a:cxn ang="0">
                  <a:pos x="wd2" y="hd2"/>
                </a:cxn>
                <a:cxn ang="5400000">
                  <a:pos x="wd2" y="hd2"/>
                </a:cxn>
                <a:cxn ang="10800000">
                  <a:pos x="wd2" y="hd2"/>
                </a:cxn>
                <a:cxn ang="16200000">
                  <a:pos x="wd2" y="hd2"/>
                </a:cxn>
              </a:cxnLst>
              <a:rect l="0" t="0" r="r" b="b"/>
              <a:pathLst>
                <a:path w="21551" h="21563" extrusionOk="0">
                  <a:moveTo>
                    <a:pt x="7399" y="0"/>
                  </a:moveTo>
                  <a:cubicBezTo>
                    <a:pt x="7173" y="0"/>
                    <a:pt x="6948" y="38"/>
                    <a:pt x="6738" y="113"/>
                  </a:cubicBezTo>
                  <a:cubicBezTo>
                    <a:pt x="6369" y="259"/>
                    <a:pt x="6105" y="460"/>
                    <a:pt x="5585" y="856"/>
                  </a:cubicBezTo>
                  <a:lnTo>
                    <a:pt x="3" y="5108"/>
                  </a:lnTo>
                  <a:lnTo>
                    <a:pt x="5181" y="9052"/>
                  </a:lnTo>
                  <a:cubicBezTo>
                    <a:pt x="5832" y="9547"/>
                    <a:pt x="6164" y="9800"/>
                    <a:pt x="6403" y="10153"/>
                  </a:cubicBezTo>
                  <a:cubicBezTo>
                    <a:pt x="6648" y="10552"/>
                    <a:pt x="6648" y="11012"/>
                    <a:pt x="6403" y="11411"/>
                  </a:cubicBezTo>
                  <a:cubicBezTo>
                    <a:pt x="6164" y="11763"/>
                    <a:pt x="5832" y="12014"/>
                    <a:pt x="5171" y="12517"/>
                  </a:cubicBezTo>
                  <a:lnTo>
                    <a:pt x="0" y="16456"/>
                  </a:lnTo>
                  <a:lnTo>
                    <a:pt x="5575" y="20703"/>
                  </a:lnTo>
                  <a:cubicBezTo>
                    <a:pt x="6103" y="21105"/>
                    <a:pt x="6369" y="21305"/>
                    <a:pt x="6738" y="21451"/>
                  </a:cubicBezTo>
                  <a:cubicBezTo>
                    <a:pt x="7157" y="21600"/>
                    <a:pt x="7641" y="21600"/>
                    <a:pt x="8059" y="21451"/>
                  </a:cubicBezTo>
                  <a:cubicBezTo>
                    <a:pt x="8428" y="21305"/>
                    <a:pt x="8693" y="21104"/>
                    <a:pt x="9212" y="20708"/>
                  </a:cubicBezTo>
                  <a:lnTo>
                    <a:pt x="20422" y="12170"/>
                  </a:lnTo>
                  <a:cubicBezTo>
                    <a:pt x="20950" y="11767"/>
                    <a:pt x="21213" y="11565"/>
                    <a:pt x="21405" y="11284"/>
                  </a:cubicBezTo>
                  <a:cubicBezTo>
                    <a:pt x="21600" y="10965"/>
                    <a:pt x="21600" y="10597"/>
                    <a:pt x="21405" y="10278"/>
                  </a:cubicBezTo>
                  <a:cubicBezTo>
                    <a:pt x="21213" y="9996"/>
                    <a:pt x="20949" y="9795"/>
                    <a:pt x="20429" y="9399"/>
                  </a:cubicBezTo>
                  <a:lnTo>
                    <a:pt x="9219" y="861"/>
                  </a:lnTo>
                  <a:cubicBezTo>
                    <a:pt x="8691" y="459"/>
                    <a:pt x="8429" y="259"/>
                    <a:pt x="8059" y="113"/>
                  </a:cubicBezTo>
                  <a:cubicBezTo>
                    <a:pt x="7850" y="38"/>
                    <a:pt x="7624" y="0"/>
                    <a:pt x="7399" y="0"/>
                  </a:cubicBezTo>
                  <a:close/>
                </a:path>
              </a:pathLst>
            </a:custGeom>
            <a:grpFill/>
            <a:ln w="1905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49" name="Shape 42415">
              <a:extLst>
                <a:ext uri="{FF2B5EF4-FFF2-40B4-BE49-F238E27FC236}">
                  <a16:creationId xmlns:a16="http://schemas.microsoft.com/office/drawing/2014/main" id="{70A82769-781A-502A-1B8A-DD1B884FE746}"/>
                </a:ext>
              </a:extLst>
            </p:cNvPr>
            <p:cNvSpPr/>
            <p:nvPr/>
          </p:nvSpPr>
          <p:spPr>
            <a:xfrm>
              <a:off x="7961682" y="0"/>
              <a:ext cx="2503120" cy="3288068"/>
            </a:xfrm>
            <a:custGeom>
              <a:avLst/>
              <a:gdLst/>
              <a:ahLst/>
              <a:cxnLst>
                <a:cxn ang="0">
                  <a:pos x="wd2" y="hd2"/>
                </a:cxn>
                <a:cxn ang="5400000">
                  <a:pos x="wd2" y="hd2"/>
                </a:cxn>
                <a:cxn ang="10800000">
                  <a:pos x="wd2" y="hd2"/>
                </a:cxn>
                <a:cxn ang="16200000">
                  <a:pos x="wd2" y="hd2"/>
                </a:cxn>
              </a:cxnLst>
              <a:rect l="0" t="0" r="r" b="b"/>
              <a:pathLst>
                <a:path w="21551" h="21563" extrusionOk="0">
                  <a:moveTo>
                    <a:pt x="7399" y="0"/>
                  </a:moveTo>
                  <a:cubicBezTo>
                    <a:pt x="7173" y="0"/>
                    <a:pt x="6948" y="38"/>
                    <a:pt x="6738" y="113"/>
                  </a:cubicBezTo>
                  <a:cubicBezTo>
                    <a:pt x="6369" y="259"/>
                    <a:pt x="6105" y="460"/>
                    <a:pt x="5585" y="856"/>
                  </a:cubicBezTo>
                  <a:lnTo>
                    <a:pt x="3" y="5108"/>
                  </a:lnTo>
                  <a:lnTo>
                    <a:pt x="5181" y="9052"/>
                  </a:lnTo>
                  <a:cubicBezTo>
                    <a:pt x="5832" y="9547"/>
                    <a:pt x="6164" y="9800"/>
                    <a:pt x="6403" y="10153"/>
                  </a:cubicBezTo>
                  <a:cubicBezTo>
                    <a:pt x="6648" y="10552"/>
                    <a:pt x="6648" y="11012"/>
                    <a:pt x="6403" y="11411"/>
                  </a:cubicBezTo>
                  <a:cubicBezTo>
                    <a:pt x="6164" y="11763"/>
                    <a:pt x="5832" y="12014"/>
                    <a:pt x="5171" y="12517"/>
                  </a:cubicBezTo>
                  <a:lnTo>
                    <a:pt x="0" y="16456"/>
                  </a:lnTo>
                  <a:lnTo>
                    <a:pt x="5575" y="20703"/>
                  </a:lnTo>
                  <a:cubicBezTo>
                    <a:pt x="6103" y="21105"/>
                    <a:pt x="6369" y="21305"/>
                    <a:pt x="6738" y="21451"/>
                  </a:cubicBezTo>
                  <a:cubicBezTo>
                    <a:pt x="7157" y="21600"/>
                    <a:pt x="7641" y="21600"/>
                    <a:pt x="8059" y="21451"/>
                  </a:cubicBezTo>
                  <a:cubicBezTo>
                    <a:pt x="8428" y="21305"/>
                    <a:pt x="8693" y="21104"/>
                    <a:pt x="9212" y="20708"/>
                  </a:cubicBezTo>
                  <a:lnTo>
                    <a:pt x="20422" y="12170"/>
                  </a:lnTo>
                  <a:cubicBezTo>
                    <a:pt x="20950" y="11767"/>
                    <a:pt x="21213" y="11565"/>
                    <a:pt x="21405" y="11284"/>
                  </a:cubicBezTo>
                  <a:cubicBezTo>
                    <a:pt x="21600" y="10965"/>
                    <a:pt x="21600" y="10597"/>
                    <a:pt x="21405" y="10278"/>
                  </a:cubicBezTo>
                  <a:cubicBezTo>
                    <a:pt x="21213" y="9996"/>
                    <a:pt x="20949" y="9795"/>
                    <a:pt x="20429" y="9399"/>
                  </a:cubicBezTo>
                  <a:lnTo>
                    <a:pt x="9219" y="861"/>
                  </a:lnTo>
                  <a:cubicBezTo>
                    <a:pt x="8691" y="459"/>
                    <a:pt x="8429" y="259"/>
                    <a:pt x="8059" y="113"/>
                  </a:cubicBezTo>
                  <a:cubicBezTo>
                    <a:pt x="7850" y="38"/>
                    <a:pt x="7624" y="0"/>
                    <a:pt x="7399" y="0"/>
                  </a:cubicBezTo>
                  <a:close/>
                </a:path>
              </a:pathLst>
            </a:custGeom>
            <a:grpFill/>
            <a:ln w="1905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grpSp>
      <p:sp>
        <p:nvSpPr>
          <p:cNvPr id="2" name="标题 1">
            <a:extLst>
              <a:ext uri="{FF2B5EF4-FFF2-40B4-BE49-F238E27FC236}">
                <a16:creationId xmlns:a16="http://schemas.microsoft.com/office/drawing/2014/main" id="{39660AE0-5873-FAB0-0656-476F2CD921D4}"/>
              </a:ext>
            </a:extLst>
          </p:cNvPr>
          <p:cNvSpPr>
            <a:spLocks noGrp="1"/>
          </p:cNvSpPr>
          <p:nvPr>
            <p:ph type="title"/>
          </p:nvPr>
        </p:nvSpPr>
        <p:spPr/>
        <p:txBody>
          <a:bodyPr/>
          <a:lstStyle/>
          <a:p>
            <a:r>
              <a:rPr lang="zh-CN" altLang="en-US" dirty="0"/>
              <a:t>项目介绍</a:t>
            </a:r>
          </a:p>
        </p:txBody>
      </p:sp>
      <p:grpSp>
        <p:nvGrpSpPr>
          <p:cNvPr id="4" name="Group 42374">
            <a:extLst>
              <a:ext uri="{FF2B5EF4-FFF2-40B4-BE49-F238E27FC236}">
                <a16:creationId xmlns:a16="http://schemas.microsoft.com/office/drawing/2014/main" id="{375C6044-891C-8B46-F9BE-A5DA1EE41C2C}"/>
              </a:ext>
            </a:extLst>
          </p:cNvPr>
          <p:cNvGrpSpPr/>
          <p:nvPr/>
        </p:nvGrpSpPr>
        <p:grpSpPr>
          <a:xfrm>
            <a:off x="2563540" y="2104337"/>
            <a:ext cx="6432344" cy="2649326"/>
            <a:chOff x="0" y="0"/>
            <a:chExt cx="7943241" cy="4059917"/>
          </a:xfrm>
        </p:grpSpPr>
        <p:grpSp>
          <p:nvGrpSpPr>
            <p:cNvPr id="36" name="Group 42370">
              <a:extLst>
                <a:ext uri="{FF2B5EF4-FFF2-40B4-BE49-F238E27FC236}">
                  <a16:creationId xmlns:a16="http://schemas.microsoft.com/office/drawing/2014/main" id="{93805990-7DDD-70A2-67A5-24862C6B8F34}"/>
                </a:ext>
              </a:extLst>
            </p:cNvPr>
            <p:cNvGrpSpPr/>
            <p:nvPr/>
          </p:nvGrpSpPr>
          <p:grpSpPr>
            <a:xfrm>
              <a:off x="0" y="3668744"/>
              <a:ext cx="7943242" cy="391174"/>
              <a:chOff x="0" y="0"/>
              <a:chExt cx="7943241" cy="391173"/>
            </a:xfrm>
          </p:grpSpPr>
          <p:sp>
            <p:nvSpPr>
              <p:cNvPr id="40" name="Shape 42367">
                <a:extLst>
                  <a:ext uri="{FF2B5EF4-FFF2-40B4-BE49-F238E27FC236}">
                    <a16:creationId xmlns:a16="http://schemas.microsoft.com/office/drawing/2014/main" id="{6FA4CB49-0C09-B605-DEC4-3F8CD08B8B76}"/>
                  </a:ext>
                </a:extLst>
              </p:cNvPr>
              <p:cNvSpPr/>
              <p:nvPr/>
            </p:nvSpPr>
            <p:spPr>
              <a:xfrm>
                <a:off x="0" y="0"/>
                <a:ext cx="1" cy="391174"/>
              </a:xfrm>
              <a:prstGeom prst="line">
                <a:avLst/>
              </a:prstGeom>
              <a:noFill/>
              <a:ln w="63500" cap="flat">
                <a:solidFill>
                  <a:schemeClr val="accent1"/>
                </a:solidFill>
                <a:prstDash val="solid"/>
                <a:miter lim="400000"/>
              </a:ln>
              <a:effectLst/>
            </p:spPr>
            <p:txBody>
              <a:bodyPr wrap="square" lIns="26789" tIns="26789" rIns="26789" bIns="26789" numCol="1" anchor="ctr">
                <a:noAutofit/>
              </a:bodyPr>
              <a:lstStyle/>
              <a:p>
                <a:endParaRPr>
                  <a:latin typeface="+mn-lt"/>
                  <a:ea typeface="+mn-ea"/>
                  <a:cs typeface="+mn-ea"/>
                  <a:sym typeface="+mn-lt"/>
                </a:endParaRPr>
              </a:p>
            </p:txBody>
          </p:sp>
          <p:sp>
            <p:nvSpPr>
              <p:cNvPr id="41" name="Shape 42368">
                <a:extLst>
                  <a:ext uri="{FF2B5EF4-FFF2-40B4-BE49-F238E27FC236}">
                    <a16:creationId xmlns:a16="http://schemas.microsoft.com/office/drawing/2014/main" id="{29DD6296-18DA-CA68-89DA-79D7C2A04597}"/>
                  </a:ext>
                </a:extLst>
              </p:cNvPr>
              <p:cNvSpPr/>
              <p:nvPr/>
            </p:nvSpPr>
            <p:spPr>
              <a:xfrm>
                <a:off x="3969067" y="0"/>
                <a:ext cx="1" cy="391174"/>
              </a:xfrm>
              <a:prstGeom prst="line">
                <a:avLst/>
              </a:prstGeom>
              <a:noFill/>
              <a:ln w="63500" cap="flat">
                <a:solidFill>
                  <a:schemeClr val="accent3"/>
                </a:solidFill>
                <a:prstDash val="solid"/>
                <a:miter lim="400000"/>
              </a:ln>
              <a:effectLst/>
            </p:spPr>
            <p:txBody>
              <a:bodyPr wrap="square" lIns="26789" tIns="26789" rIns="26789" bIns="26789" numCol="1" anchor="ctr">
                <a:noAutofit/>
              </a:bodyPr>
              <a:lstStyle/>
              <a:p>
                <a:endParaRPr>
                  <a:latin typeface="+mn-lt"/>
                  <a:ea typeface="+mn-ea"/>
                  <a:cs typeface="+mn-ea"/>
                  <a:sym typeface="+mn-lt"/>
                </a:endParaRPr>
              </a:p>
            </p:txBody>
          </p:sp>
          <p:sp>
            <p:nvSpPr>
              <p:cNvPr id="42" name="Shape 42369">
                <a:extLst>
                  <a:ext uri="{FF2B5EF4-FFF2-40B4-BE49-F238E27FC236}">
                    <a16:creationId xmlns:a16="http://schemas.microsoft.com/office/drawing/2014/main" id="{85CF6CFC-34B8-DE78-58A3-AC810703ABCB}"/>
                  </a:ext>
                </a:extLst>
              </p:cNvPr>
              <p:cNvSpPr/>
              <p:nvPr/>
            </p:nvSpPr>
            <p:spPr>
              <a:xfrm>
                <a:off x="7943241" y="0"/>
                <a:ext cx="1" cy="391174"/>
              </a:xfrm>
              <a:prstGeom prst="line">
                <a:avLst/>
              </a:prstGeom>
              <a:noFill/>
              <a:ln w="63500" cap="flat">
                <a:solidFill>
                  <a:schemeClr val="accent1"/>
                </a:solidFill>
                <a:prstDash val="solid"/>
                <a:miter lim="400000"/>
              </a:ln>
              <a:effectLst/>
            </p:spPr>
            <p:txBody>
              <a:bodyPr wrap="square" lIns="26789" tIns="26789" rIns="26789" bIns="26789" numCol="1" anchor="ctr">
                <a:noAutofit/>
              </a:bodyPr>
              <a:lstStyle/>
              <a:p>
                <a:endParaRPr>
                  <a:latin typeface="+mn-lt"/>
                  <a:ea typeface="+mn-ea"/>
                  <a:cs typeface="+mn-ea"/>
                  <a:sym typeface="+mn-lt"/>
                </a:endParaRPr>
              </a:p>
            </p:txBody>
          </p:sp>
        </p:grpSp>
        <p:grpSp>
          <p:nvGrpSpPr>
            <p:cNvPr id="37" name="Group 42373">
              <a:extLst>
                <a:ext uri="{FF2B5EF4-FFF2-40B4-BE49-F238E27FC236}">
                  <a16:creationId xmlns:a16="http://schemas.microsoft.com/office/drawing/2014/main" id="{EA66411E-59A7-1831-513F-37830CD187FC}"/>
                </a:ext>
              </a:extLst>
            </p:cNvPr>
            <p:cNvGrpSpPr/>
            <p:nvPr/>
          </p:nvGrpSpPr>
          <p:grpSpPr>
            <a:xfrm>
              <a:off x="1987989" y="0"/>
              <a:ext cx="3980843" cy="391174"/>
              <a:chOff x="0" y="0"/>
              <a:chExt cx="3980841" cy="391173"/>
            </a:xfrm>
          </p:grpSpPr>
          <p:sp>
            <p:nvSpPr>
              <p:cNvPr id="38" name="Shape 42371">
                <a:extLst>
                  <a:ext uri="{FF2B5EF4-FFF2-40B4-BE49-F238E27FC236}">
                    <a16:creationId xmlns:a16="http://schemas.microsoft.com/office/drawing/2014/main" id="{CDD0839F-F5D7-8E70-CD6C-0EAABF5A977F}"/>
                  </a:ext>
                </a:extLst>
              </p:cNvPr>
              <p:cNvSpPr/>
              <p:nvPr/>
            </p:nvSpPr>
            <p:spPr>
              <a:xfrm>
                <a:off x="0" y="0"/>
                <a:ext cx="1" cy="391174"/>
              </a:xfrm>
              <a:prstGeom prst="line">
                <a:avLst/>
              </a:prstGeom>
              <a:noFill/>
              <a:ln w="63500" cap="flat">
                <a:solidFill>
                  <a:schemeClr val="accent2"/>
                </a:solidFill>
                <a:prstDash val="solid"/>
                <a:miter lim="400000"/>
              </a:ln>
              <a:effectLst/>
            </p:spPr>
            <p:txBody>
              <a:bodyPr wrap="square" lIns="26789" tIns="26789" rIns="26789" bIns="26789" numCol="1" anchor="ctr">
                <a:noAutofit/>
              </a:bodyPr>
              <a:lstStyle/>
              <a:p>
                <a:endParaRPr>
                  <a:latin typeface="+mn-lt"/>
                  <a:ea typeface="+mn-ea"/>
                  <a:cs typeface="+mn-ea"/>
                  <a:sym typeface="+mn-lt"/>
                </a:endParaRPr>
              </a:p>
            </p:txBody>
          </p:sp>
          <p:sp>
            <p:nvSpPr>
              <p:cNvPr id="39" name="Shape 42372">
                <a:extLst>
                  <a:ext uri="{FF2B5EF4-FFF2-40B4-BE49-F238E27FC236}">
                    <a16:creationId xmlns:a16="http://schemas.microsoft.com/office/drawing/2014/main" id="{9B05465B-EAF4-4765-0E93-BCD1A2B5D6CC}"/>
                  </a:ext>
                </a:extLst>
              </p:cNvPr>
              <p:cNvSpPr/>
              <p:nvPr/>
            </p:nvSpPr>
            <p:spPr>
              <a:xfrm>
                <a:off x="3980841" y="0"/>
                <a:ext cx="1" cy="391174"/>
              </a:xfrm>
              <a:prstGeom prst="line">
                <a:avLst/>
              </a:prstGeom>
              <a:noFill/>
              <a:ln w="63500" cap="flat">
                <a:solidFill>
                  <a:schemeClr val="accent4"/>
                </a:solidFill>
                <a:prstDash val="solid"/>
                <a:miter lim="400000"/>
              </a:ln>
              <a:effectLst/>
            </p:spPr>
            <p:txBody>
              <a:bodyPr wrap="square" lIns="26789" tIns="26789" rIns="26789" bIns="26789" numCol="1" anchor="ctr">
                <a:noAutofit/>
              </a:bodyPr>
              <a:lstStyle/>
              <a:p>
                <a:endParaRPr>
                  <a:latin typeface="+mn-lt"/>
                  <a:ea typeface="+mn-ea"/>
                  <a:cs typeface="+mn-ea"/>
                  <a:sym typeface="+mn-lt"/>
                </a:endParaRPr>
              </a:p>
            </p:txBody>
          </p:sp>
        </p:grpSp>
      </p:grpSp>
      <p:grpSp>
        <p:nvGrpSpPr>
          <p:cNvPr id="5" name="Group 42421">
            <a:extLst>
              <a:ext uri="{FF2B5EF4-FFF2-40B4-BE49-F238E27FC236}">
                <a16:creationId xmlns:a16="http://schemas.microsoft.com/office/drawing/2014/main" id="{A51BCC62-EEF8-819F-D712-74D25A12A026}"/>
              </a:ext>
            </a:extLst>
          </p:cNvPr>
          <p:cNvGrpSpPr/>
          <p:nvPr/>
        </p:nvGrpSpPr>
        <p:grpSpPr>
          <a:xfrm>
            <a:off x="1858864" y="2359599"/>
            <a:ext cx="8474274" cy="2145652"/>
            <a:chOff x="0" y="0"/>
            <a:chExt cx="10464802" cy="3288070"/>
          </a:xfrm>
        </p:grpSpPr>
        <p:grpSp>
          <p:nvGrpSpPr>
            <p:cNvPr id="6" name="Group 42396">
              <a:extLst>
                <a:ext uri="{FF2B5EF4-FFF2-40B4-BE49-F238E27FC236}">
                  <a16:creationId xmlns:a16="http://schemas.microsoft.com/office/drawing/2014/main" id="{76B6E731-C7A3-FB87-00DD-0DE4555B3F28}"/>
                </a:ext>
              </a:extLst>
            </p:cNvPr>
            <p:cNvGrpSpPr/>
            <p:nvPr/>
          </p:nvGrpSpPr>
          <p:grpSpPr>
            <a:xfrm>
              <a:off x="0" y="0"/>
              <a:ext cx="2503119" cy="3288069"/>
              <a:chOff x="0" y="0"/>
              <a:chExt cx="2503118" cy="3288068"/>
            </a:xfrm>
          </p:grpSpPr>
          <p:sp>
            <p:nvSpPr>
              <p:cNvPr id="31" name="Shape 42391">
                <a:extLst>
                  <a:ext uri="{FF2B5EF4-FFF2-40B4-BE49-F238E27FC236}">
                    <a16:creationId xmlns:a16="http://schemas.microsoft.com/office/drawing/2014/main" id="{17926C6F-B2DF-C5ED-81E3-673BC0A79DA4}"/>
                  </a:ext>
                </a:extLst>
              </p:cNvPr>
              <p:cNvSpPr/>
              <p:nvPr/>
            </p:nvSpPr>
            <p:spPr>
              <a:xfrm>
                <a:off x="0" y="0"/>
                <a:ext cx="2503118" cy="3288068"/>
              </a:xfrm>
              <a:custGeom>
                <a:avLst/>
                <a:gdLst/>
                <a:ahLst/>
                <a:cxnLst>
                  <a:cxn ang="0">
                    <a:pos x="wd2" y="hd2"/>
                  </a:cxn>
                  <a:cxn ang="5400000">
                    <a:pos x="wd2" y="hd2"/>
                  </a:cxn>
                  <a:cxn ang="10800000">
                    <a:pos x="wd2" y="hd2"/>
                  </a:cxn>
                  <a:cxn ang="16200000">
                    <a:pos x="wd2" y="hd2"/>
                  </a:cxn>
                </a:cxnLst>
                <a:rect l="0" t="0" r="r" b="b"/>
                <a:pathLst>
                  <a:path w="21551" h="21563" extrusionOk="0">
                    <a:moveTo>
                      <a:pt x="7399" y="0"/>
                    </a:moveTo>
                    <a:cubicBezTo>
                      <a:pt x="7173" y="0"/>
                      <a:pt x="6948" y="38"/>
                      <a:pt x="6738" y="113"/>
                    </a:cubicBezTo>
                    <a:cubicBezTo>
                      <a:pt x="6369" y="259"/>
                      <a:pt x="6105" y="460"/>
                      <a:pt x="5585" y="856"/>
                    </a:cubicBezTo>
                    <a:lnTo>
                      <a:pt x="3" y="5108"/>
                    </a:lnTo>
                    <a:lnTo>
                      <a:pt x="5181" y="9052"/>
                    </a:lnTo>
                    <a:cubicBezTo>
                      <a:pt x="5832" y="9547"/>
                      <a:pt x="6164" y="9800"/>
                      <a:pt x="6403" y="10153"/>
                    </a:cubicBezTo>
                    <a:cubicBezTo>
                      <a:pt x="6648" y="10552"/>
                      <a:pt x="6648" y="11012"/>
                      <a:pt x="6403" y="11411"/>
                    </a:cubicBezTo>
                    <a:cubicBezTo>
                      <a:pt x="6164" y="11763"/>
                      <a:pt x="5832" y="12014"/>
                      <a:pt x="5171" y="12517"/>
                    </a:cubicBezTo>
                    <a:lnTo>
                      <a:pt x="0" y="16456"/>
                    </a:lnTo>
                    <a:lnTo>
                      <a:pt x="5575" y="20703"/>
                    </a:lnTo>
                    <a:cubicBezTo>
                      <a:pt x="6103" y="21105"/>
                      <a:pt x="6369" y="21305"/>
                      <a:pt x="6738" y="21451"/>
                    </a:cubicBezTo>
                    <a:cubicBezTo>
                      <a:pt x="7157" y="21600"/>
                      <a:pt x="7641" y="21600"/>
                      <a:pt x="8059" y="21451"/>
                    </a:cubicBezTo>
                    <a:cubicBezTo>
                      <a:pt x="8428" y="21305"/>
                      <a:pt x="8693" y="21104"/>
                      <a:pt x="9212" y="20708"/>
                    </a:cubicBezTo>
                    <a:lnTo>
                      <a:pt x="20422" y="12170"/>
                    </a:lnTo>
                    <a:cubicBezTo>
                      <a:pt x="20950" y="11767"/>
                      <a:pt x="21213" y="11565"/>
                      <a:pt x="21405" y="11284"/>
                    </a:cubicBezTo>
                    <a:cubicBezTo>
                      <a:pt x="21600" y="10965"/>
                      <a:pt x="21600" y="10597"/>
                      <a:pt x="21405" y="10278"/>
                    </a:cubicBezTo>
                    <a:cubicBezTo>
                      <a:pt x="21213" y="9996"/>
                      <a:pt x="20949" y="9795"/>
                      <a:pt x="20429" y="9399"/>
                    </a:cubicBezTo>
                    <a:lnTo>
                      <a:pt x="9219" y="861"/>
                    </a:lnTo>
                    <a:cubicBezTo>
                      <a:pt x="8691" y="459"/>
                      <a:pt x="8429" y="259"/>
                      <a:pt x="8059" y="113"/>
                    </a:cubicBezTo>
                    <a:cubicBezTo>
                      <a:pt x="7850" y="38"/>
                      <a:pt x="7624" y="0"/>
                      <a:pt x="7399" y="0"/>
                    </a:cubicBezTo>
                    <a:close/>
                  </a:path>
                </a:pathLst>
              </a:custGeom>
              <a:solidFill>
                <a:schemeClr val="accent1"/>
              </a:solidFill>
              <a:ln w="1905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sp>
            <p:nvSpPr>
              <p:cNvPr id="32" name="Shape 42392">
                <a:extLst>
                  <a:ext uri="{FF2B5EF4-FFF2-40B4-BE49-F238E27FC236}">
                    <a16:creationId xmlns:a16="http://schemas.microsoft.com/office/drawing/2014/main" id="{D79C31F8-9FAC-A3BF-B6B8-6B0534C02BE7}"/>
                  </a:ext>
                </a:extLst>
              </p:cNvPr>
              <p:cNvSpPr/>
              <p:nvPr/>
            </p:nvSpPr>
            <p:spPr>
              <a:xfrm>
                <a:off x="762679" y="1428191"/>
                <a:ext cx="831601" cy="431687"/>
              </a:xfrm>
              <a:prstGeom prst="rightArrow">
                <a:avLst>
                  <a:gd name="adj1" fmla="val 42849"/>
                  <a:gd name="adj2" fmla="val 62190"/>
                </a:avLst>
              </a:prstGeom>
              <a:solidFill>
                <a:srgbClr val="FFFFFF"/>
              </a:solidFill>
              <a:ln w="12700" cap="flat">
                <a:noFill/>
                <a:miter lim="400000"/>
              </a:ln>
              <a:effectLst/>
            </p:spPr>
            <p:txBody>
              <a:bodyPr wrap="square" lIns="0" tIns="0" rIns="0" bIns="0" numCol="1" anchor="t">
                <a:noAutofit/>
              </a:bodyPr>
              <a:lstStyle/>
              <a:p>
                <a:endParaRPr>
                  <a:latin typeface="+mn-lt"/>
                  <a:ea typeface="+mn-ea"/>
                  <a:cs typeface="+mn-ea"/>
                  <a:sym typeface="+mn-lt"/>
                </a:endParaRPr>
              </a:p>
            </p:txBody>
          </p:sp>
          <p:grpSp>
            <p:nvGrpSpPr>
              <p:cNvPr id="33" name="Group 42395">
                <a:extLst>
                  <a:ext uri="{FF2B5EF4-FFF2-40B4-BE49-F238E27FC236}">
                    <a16:creationId xmlns:a16="http://schemas.microsoft.com/office/drawing/2014/main" id="{7843E676-92D4-F031-5949-2C2A21F59AAD}"/>
                  </a:ext>
                </a:extLst>
              </p:cNvPr>
              <p:cNvGrpSpPr/>
              <p:nvPr/>
            </p:nvGrpSpPr>
            <p:grpSpPr>
              <a:xfrm>
                <a:off x="331656" y="403561"/>
                <a:ext cx="1835190" cy="1426845"/>
                <a:chOff x="0" y="0"/>
                <a:chExt cx="1835188" cy="1426844"/>
              </a:xfrm>
            </p:grpSpPr>
            <p:sp>
              <p:nvSpPr>
                <p:cNvPr id="34" name="Shape 42393">
                  <a:extLst>
                    <a:ext uri="{FF2B5EF4-FFF2-40B4-BE49-F238E27FC236}">
                      <a16:creationId xmlns:a16="http://schemas.microsoft.com/office/drawing/2014/main" id="{C7471009-CF6F-5087-A58A-587E36D1DD0A}"/>
                    </a:ext>
                  </a:extLst>
                </p:cNvPr>
                <p:cNvSpPr/>
                <p:nvPr/>
              </p:nvSpPr>
              <p:spPr>
                <a:xfrm>
                  <a:off x="1328961" y="977900"/>
                  <a:ext cx="506228" cy="4489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3500" cap="all">
                      <a:solidFill>
                        <a:srgbClr val="FFFFFF"/>
                      </a:solidFill>
                    </a:defRPr>
                  </a:lvl1pPr>
                </a:lstStyle>
                <a:p>
                  <a:r>
                    <a:rPr sz="1846">
                      <a:latin typeface="+mn-lt"/>
                      <a:ea typeface="+mn-ea"/>
                      <a:cs typeface="+mn-ea"/>
                      <a:sym typeface="+mn-lt"/>
                    </a:rPr>
                    <a:t>01</a:t>
                  </a:r>
                </a:p>
              </p:txBody>
            </p:sp>
            <p:sp>
              <p:nvSpPr>
                <p:cNvPr id="35" name="Shape 42394">
                  <a:extLst>
                    <a:ext uri="{FF2B5EF4-FFF2-40B4-BE49-F238E27FC236}">
                      <a16:creationId xmlns:a16="http://schemas.microsoft.com/office/drawing/2014/main" id="{A2BBF1F3-46F6-793C-C34C-B6FF0E63FDF4}"/>
                    </a:ext>
                  </a:extLst>
                </p:cNvPr>
                <p:cNvSpPr/>
                <p:nvPr/>
              </p:nvSpPr>
              <p:spPr>
                <a:xfrm>
                  <a:off x="0" y="0"/>
                  <a:ext cx="1016000" cy="6985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r>
                    <a:rPr lang="zh-CN" altLang="en-US" sz="1600" b="1" dirty="0">
                      <a:solidFill>
                        <a:schemeClr val="bg1"/>
                      </a:solidFill>
                      <a:latin typeface="+mj-ea"/>
                      <a:ea typeface="+mj-ea"/>
                      <a:cs typeface="+mn-ea"/>
                      <a:sym typeface="+mn-lt"/>
                    </a:rPr>
                    <a:t>添加标题</a:t>
                  </a:r>
                  <a:endParaRPr lang="en-US" altLang="zh-CN" sz="1400" dirty="0">
                    <a:solidFill>
                      <a:schemeClr val="bg1"/>
                    </a:solidFill>
                    <a:latin typeface="+mj-ea"/>
                    <a:ea typeface="+mj-ea"/>
                    <a:cs typeface="+mn-ea"/>
                    <a:sym typeface="+mn-lt"/>
                  </a:endParaRPr>
                </a:p>
              </p:txBody>
            </p:sp>
          </p:grpSp>
        </p:grpSp>
        <p:grpSp>
          <p:nvGrpSpPr>
            <p:cNvPr id="7" name="Group 42402">
              <a:extLst>
                <a:ext uri="{FF2B5EF4-FFF2-40B4-BE49-F238E27FC236}">
                  <a16:creationId xmlns:a16="http://schemas.microsoft.com/office/drawing/2014/main" id="{447C45A4-4CC7-FE87-CBFA-5415E5ED2855}"/>
                </a:ext>
              </a:extLst>
            </p:cNvPr>
            <p:cNvGrpSpPr/>
            <p:nvPr/>
          </p:nvGrpSpPr>
          <p:grpSpPr>
            <a:xfrm>
              <a:off x="2002631" y="0"/>
              <a:ext cx="2503120" cy="3288069"/>
              <a:chOff x="0" y="0"/>
              <a:chExt cx="2503118" cy="3288068"/>
            </a:xfrm>
          </p:grpSpPr>
          <p:sp>
            <p:nvSpPr>
              <p:cNvPr id="26" name="Shape 42397">
                <a:extLst>
                  <a:ext uri="{FF2B5EF4-FFF2-40B4-BE49-F238E27FC236}">
                    <a16:creationId xmlns:a16="http://schemas.microsoft.com/office/drawing/2014/main" id="{0C097119-5636-D386-C98C-1E6DFC014FD1}"/>
                  </a:ext>
                </a:extLst>
              </p:cNvPr>
              <p:cNvSpPr/>
              <p:nvPr/>
            </p:nvSpPr>
            <p:spPr>
              <a:xfrm>
                <a:off x="0" y="0"/>
                <a:ext cx="2503118" cy="3288068"/>
              </a:xfrm>
              <a:custGeom>
                <a:avLst/>
                <a:gdLst/>
                <a:ahLst/>
                <a:cxnLst>
                  <a:cxn ang="0">
                    <a:pos x="wd2" y="hd2"/>
                  </a:cxn>
                  <a:cxn ang="5400000">
                    <a:pos x="wd2" y="hd2"/>
                  </a:cxn>
                  <a:cxn ang="10800000">
                    <a:pos x="wd2" y="hd2"/>
                  </a:cxn>
                  <a:cxn ang="16200000">
                    <a:pos x="wd2" y="hd2"/>
                  </a:cxn>
                </a:cxnLst>
                <a:rect l="0" t="0" r="r" b="b"/>
                <a:pathLst>
                  <a:path w="21551" h="21563" extrusionOk="0">
                    <a:moveTo>
                      <a:pt x="7399" y="0"/>
                    </a:moveTo>
                    <a:cubicBezTo>
                      <a:pt x="7173" y="0"/>
                      <a:pt x="6948" y="38"/>
                      <a:pt x="6738" y="113"/>
                    </a:cubicBezTo>
                    <a:cubicBezTo>
                      <a:pt x="6369" y="259"/>
                      <a:pt x="6105" y="460"/>
                      <a:pt x="5585" y="856"/>
                    </a:cubicBezTo>
                    <a:lnTo>
                      <a:pt x="3" y="5108"/>
                    </a:lnTo>
                    <a:lnTo>
                      <a:pt x="5181" y="9052"/>
                    </a:lnTo>
                    <a:cubicBezTo>
                      <a:pt x="5832" y="9547"/>
                      <a:pt x="6164" y="9800"/>
                      <a:pt x="6403" y="10153"/>
                    </a:cubicBezTo>
                    <a:cubicBezTo>
                      <a:pt x="6648" y="10552"/>
                      <a:pt x="6648" y="11012"/>
                      <a:pt x="6403" y="11411"/>
                    </a:cubicBezTo>
                    <a:cubicBezTo>
                      <a:pt x="6164" y="11763"/>
                      <a:pt x="5832" y="12014"/>
                      <a:pt x="5171" y="12517"/>
                    </a:cubicBezTo>
                    <a:lnTo>
                      <a:pt x="0" y="16456"/>
                    </a:lnTo>
                    <a:lnTo>
                      <a:pt x="5575" y="20703"/>
                    </a:lnTo>
                    <a:cubicBezTo>
                      <a:pt x="6103" y="21105"/>
                      <a:pt x="6369" y="21305"/>
                      <a:pt x="6738" y="21451"/>
                    </a:cubicBezTo>
                    <a:cubicBezTo>
                      <a:pt x="7157" y="21600"/>
                      <a:pt x="7641" y="21600"/>
                      <a:pt x="8059" y="21451"/>
                    </a:cubicBezTo>
                    <a:cubicBezTo>
                      <a:pt x="8428" y="21305"/>
                      <a:pt x="8693" y="21104"/>
                      <a:pt x="9212" y="20708"/>
                    </a:cubicBezTo>
                    <a:lnTo>
                      <a:pt x="20422" y="12170"/>
                    </a:lnTo>
                    <a:cubicBezTo>
                      <a:pt x="20950" y="11767"/>
                      <a:pt x="21213" y="11565"/>
                      <a:pt x="21405" y="11284"/>
                    </a:cubicBezTo>
                    <a:cubicBezTo>
                      <a:pt x="21600" y="10965"/>
                      <a:pt x="21600" y="10597"/>
                      <a:pt x="21405" y="10278"/>
                    </a:cubicBezTo>
                    <a:cubicBezTo>
                      <a:pt x="21213" y="9996"/>
                      <a:pt x="20949" y="9795"/>
                      <a:pt x="20429" y="9399"/>
                    </a:cubicBezTo>
                    <a:lnTo>
                      <a:pt x="9219" y="861"/>
                    </a:lnTo>
                    <a:cubicBezTo>
                      <a:pt x="8691" y="459"/>
                      <a:pt x="8429" y="259"/>
                      <a:pt x="8059" y="113"/>
                    </a:cubicBezTo>
                    <a:cubicBezTo>
                      <a:pt x="7850" y="38"/>
                      <a:pt x="7624" y="0"/>
                      <a:pt x="7399" y="0"/>
                    </a:cubicBezTo>
                    <a:close/>
                  </a:path>
                </a:pathLst>
              </a:custGeom>
              <a:solidFill>
                <a:schemeClr val="accent2"/>
              </a:solidFill>
              <a:ln w="1905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grpSp>
            <p:nvGrpSpPr>
              <p:cNvPr id="27" name="Group 42400">
                <a:extLst>
                  <a:ext uri="{FF2B5EF4-FFF2-40B4-BE49-F238E27FC236}">
                    <a16:creationId xmlns:a16="http://schemas.microsoft.com/office/drawing/2014/main" id="{45B54507-1D3F-64B2-6D57-45765CAECA53}"/>
                  </a:ext>
                </a:extLst>
              </p:cNvPr>
              <p:cNvGrpSpPr/>
              <p:nvPr/>
            </p:nvGrpSpPr>
            <p:grpSpPr>
              <a:xfrm>
                <a:off x="321045" y="403561"/>
                <a:ext cx="1835005" cy="1426845"/>
                <a:chOff x="0" y="0"/>
                <a:chExt cx="1835004" cy="1426844"/>
              </a:xfrm>
            </p:grpSpPr>
            <p:sp>
              <p:nvSpPr>
                <p:cNvPr id="29" name="Shape 42398">
                  <a:extLst>
                    <a:ext uri="{FF2B5EF4-FFF2-40B4-BE49-F238E27FC236}">
                      <a16:creationId xmlns:a16="http://schemas.microsoft.com/office/drawing/2014/main" id="{971C872F-F9AE-FC9F-9FBE-53833EBDE667}"/>
                    </a:ext>
                  </a:extLst>
                </p:cNvPr>
                <p:cNvSpPr/>
                <p:nvPr/>
              </p:nvSpPr>
              <p:spPr>
                <a:xfrm>
                  <a:off x="0" y="0"/>
                  <a:ext cx="1016000" cy="6985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r>
                    <a:rPr lang="zh-CN" altLang="en-US" sz="1400" b="1" dirty="0">
                      <a:solidFill>
                        <a:schemeClr val="bg1"/>
                      </a:solidFill>
                      <a:latin typeface="+mj-ea"/>
                      <a:ea typeface="+mj-ea"/>
                      <a:cs typeface="+mn-ea"/>
                      <a:sym typeface="+mn-lt"/>
                    </a:rPr>
                    <a:t>添加标题</a:t>
                  </a:r>
                  <a:endParaRPr lang="en-US" altLang="zh-CN" sz="1400" dirty="0">
                    <a:solidFill>
                      <a:schemeClr val="bg1"/>
                    </a:solidFill>
                    <a:latin typeface="+mj-ea"/>
                    <a:ea typeface="+mj-ea"/>
                    <a:cs typeface="+mn-ea"/>
                    <a:sym typeface="+mn-lt"/>
                  </a:endParaRPr>
                </a:p>
              </p:txBody>
            </p:sp>
            <p:sp>
              <p:nvSpPr>
                <p:cNvPr id="30" name="Shape 42399">
                  <a:extLst>
                    <a:ext uri="{FF2B5EF4-FFF2-40B4-BE49-F238E27FC236}">
                      <a16:creationId xmlns:a16="http://schemas.microsoft.com/office/drawing/2014/main" id="{0CEEDD4C-4A3F-DF32-3E7D-9D526E3D8D3C}"/>
                    </a:ext>
                  </a:extLst>
                </p:cNvPr>
                <p:cNvSpPr/>
                <p:nvPr/>
              </p:nvSpPr>
              <p:spPr>
                <a:xfrm>
                  <a:off x="1328777" y="977900"/>
                  <a:ext cx="506228" cy="4489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3500" cap="all">
                      <a:solidFill>
                        <a:srgbClr val="FFFFFF"/>
                      </a:solidFill>
                    </a:defRPr>
                  </a:lvl1pPr>
                </a:lstStyle>
                <a:p>
                  <a:r>
                    <a:rPr sz="1846">
                      <a:latin typeface="+mn-lt"/>
                      <a:ea typeface="+mn-ea"/>
                      <a:cs typeface="+mn-ea"/>
                      <a:sym typeface="+mn-lt"/>
                    </a:rPr>
                    <a:t>02</a:t>
                  </a:r>
                </a:p>
              </p:txBody>
            </p:sp>
          </p:grpSp>
          <p:sp>
            <p:nvSpPr>
              <p:cNvPr id="28" name="Shape 42401">
                <a:extLst>
                  <a:ext uri="{FF2B5EF4-FFF2-40B4-BE49-F238E27FC236}">
                    <a16:creationId xmlns:a16="http://schemas.microsoft.com/office/drawing/2014/main" id="{D07ECB40-E64D-9D8B-A65B-E148AF6A38B6}"/>
                  </a:ext>
                </a:extLst>
              </p:cNvPr>
              <p:cNvSpPr/>
              <p:nvPr/>
            </p:nvSpPr>
            <p:spPr>
              <a:xfrm>
                <a:off x="754878" y="1428191"/>
                <a:ext cx="831601" cy="431687"/>
              </a:xfrm>
              <a:prstGeom prst="rightArrow">
                <a:avLst>
                  <a:gd name="adj1" fmla="val 42849"/>
                  <a:gd name="adj2" fmla="val 62190"/>
                </a:avLst>
              </a:prstGeom>
              <a:solidFill>
                <a:srgbClr val="FFFFFF"/>
              </a:solidFill>
              <a:ln w="12700" cap="flat">
                <a:noFill/>
                <a:miter lim="400000"/>
              </a:ln>
              <a:effectLst/>
            </p:spPr>
            <p:txBody>
              <a:bodyPr wrap="square" lIns="0" tIns="0" rIns="0" bIns="0" numCol="1" anchor="t">
                <a:noAutofit/>
              </a:bodyPr>
              <a:lstStyle/>
              <a:p>
                <a:endParaRPr>
                  <a:latin typeface="+mn-lt"/>
                  <a:ea typeface="+mn-ea"/>
                  <a:cs typeface="+mn-ea"/>
                  <a:sym typeface="+mn-lt"/>
                </a:endParaRPr>
              </a:p>
            </p:txBody>
          </p:sp>
        </p:grpSp>
        <p:grpSp>
          <p:nvGrpSpPr>
            <p:cNvPr id="8" name="Group 42408">
              <a:extLst>
                <a:ext uri="{FF2B5EF4-FFF2-40B4-BE49-F238E27FC236}">
                  <a16:creationId xmlns:a16="http://schemas.microsoft.com/office/drawing/2014/main" id="{51E7286E-3EE2-3773-D3F5-7CFF0EE26DFF}"/>
                </a:ext>
              </a:extLst>
            </p:cNvPr>
            <p:cNvGrpSpPr/>
            <p:nvPr/>
          </p:nvGrpSpPr>
          <p:grpSpPr>
            <a:xfrm>
              <a:off x="3980841" y="0"/>
              <a:ext cx="2503121" cy="3288070"/>
              <a:chOff x="0" y="0"/>
              <a:chExt cx="2503119" cy="3288069"/>
            </a:xfrm>
          </p:grpSpPr>
          <p:sp>
            <p:nvSpPr>
              <p:cNvPr id="21" name="Shape 42403">
                <a:extLst>
                  <a:ext uri="{FF2B5EF4-FFF2-40B4-BE49-F238E27FC236}">
                    <a16:creationId xmlns:a16="http://schemas.microsoft.com/office/drawing/2014/main" id="{B5357AED-8DFE-E673-C3E4-6A99E7823F00}"/>
                  </a:ext>
                </a:extLst>
              </p:cNvPr>
              <p:cNvSpPr/>
              <p:nvPr/>
            </p:nvSpPr>
            <p:spPr>
              <a:xfrm>
                <a:off x="0" y="0"/>
                <a:ext cx="2503119" cy="3288069"/>
              </a:xfrm>
              <a:custGeom>
                <a:avLst/>
                <a:gdLst/>
                <a:ahLst/>
                <a:cxnLst>
                  <a:cxn ang="0">
                    <a:pos x="wd2" y="hd2"/>
                  </a:cxn>
                  <a:cxn ang="5400000">
                    <a:pos x="wd2" y="hd2"/>
                  </a:cxn>
                  <a:cxn ang="10800000">
                    <a:pos x="wd2" y="hd2"/>
                  </a:cxn>
                  <a:cxn ang="16200000">
                    <a:pos x="wd2" y="hd2"/>
                  </a:cxn>
                </a:cxnLst>
                <a:rect l="0" t="0" r="r" b="b"/>
                <a:pathLst>
                  <a:path w="21551" h="21563" extrusionOk="0">
                    <a:moveTo>
                      <a:pt x="7399" y="0"/>
                    </a:moveTo>
                    <a:cubicBezTo>
                      <a:pt x="7173" y="0"/>
                      <a:pt x="6948" y="38"/>
                      <a:pt x="6738" y="113"/>
                    </a:cubicBezTo>
                    <a:cubicBezTo>
                      <a:pt x="6369" y="259"/>
                      <a:pt x="6105" y="460"/>
                      <a:pt x="5585" y="856"/>
                    </a:cubicBezTo>
                    <a:lnTo>
                      <a:pt x="3" y="5108"/>
                    </a:lnTo>
                    <a:lnTo>
                      <a:pt x="5181" y="9052"/>
                    </a:lnTo>
                    <a:cubicBezTo>
                      <a:pt x="5832" y="9547"/>
                      <a:pt x="6164" y="9800"/>
                      <a:pt x="6403" y="10153"/>
                    </a:cubicBezTo>
                    <a:cubicBezTo>
                      <a:pt x="6648" y="10552"/>
                      <a:pt x="6648" y="11012"/>
                      <a:pt x="6403" y="11411"/>
                    </a:cubicBezTo>
                    <a:cubicBezTo>
                      <a:pt x="6164" y="11763"/>
                      <a:pt x="5832" y="12014"/>
                      <a:pt x="5171" y="12517"/>
                    </a:cubicBezTo>
                    <a:lnTo>
                      <a:pt x="0" y="16456"/>
                    </a:lnTo>
                    <a:lnTo>
                      <a:pt x="5575" y="20703"/>
                    </a:lnTo>
                    <a:cubicBezTo>
                      <a:pt x="6103" y="21105"/>
                      <a:pt x="6369" y="21305"/>
                      <a:pt x="6738" y="21451"/>
                    </a:cubicBezTo>
                    <a:cubicBezTo>
                      <a:pt x="7157" y="21600"/>
                      <a:pt x="7641" y="21600"/>
                      <a:pt x="8059" y="21451"/>
                    </a:cubicBezTo>
                    <a:cubicBezTo>
                      <a:pt x="8428" y="21305"/>
                      <a:pt x="8693" y="21104"/>
                      <a:pt x="9212" y="20708"/>
                    </a:cubicBezTo>
                    <a:lnTo>
                      <a:pt x="20422" y="12170"/>
                    </a:lnTo>
                    <a:cubicBezTo>
                      <a:pt x="20950" y="11767"/>
                      <a:pt x="21213" y="11565"/>
                      <a:pt x="21405" y="11284"/>
                    </a:cubicBezTo>
                    <a:cubicBezTo>
                      <a:pt x="21600" y="10965"/>
                      <a:pt x="21600" y="10597"/>
                      <a:pt x="21405" y="10278"/>
                    </a:cubicBezTo>
                    <a:cubicBezTo>
                      <a:pt x="21213" y="9996"/>
                      <a:pt x="20949" y="9795"/>
                      <a:pt x="20429" y="9399"/>
                    </a:cubicBezTo>
                    <a:lnTo>
                      <a:pt x="9219" y="861"/>
                    </a:lnTo>
                    <a:cubicBezTo>
                      <a:pt x="8691" y="459"/>
                      <a:pt x="8429" y="259"/>
                      <a:pt x="8059" y="113"/>
                    </a:cubicBezTo>
                    <a:cubicBezTo>
                      <a:pt x="7850" y="38"/>
                      <a:pt x="7624" y="0"/>
                      <a:pt x="7399" y="0"/>
                    </a:cubicBezTo>
                    <a:close/>
                  </a:path>
                </a:pathLst>
              </a:custGeom>
              <a:solidFill>
                <a:schemeClr val="accent3"/>
              </a:solidFill>
              <a:ln w="1905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grpSp>
            <p:nvGrpSpPr>
              <p:cNvPr id="22" name="Group 42406">
                <a:extLst>
                  <a:ext uri="{FF2B5EF4-FFF2-40B4-BE49-F238E27FC236}">
                    <a16:creationId xmlns:a16="http://schemas.microsoft.com/office/drawing/2014/main" id="{4A75CAB2-A8C4-3589-2B3C-C1479469BE8D}"/>
                  </a:ext>
                </a:extLst>
              </p:cNvPr>
              <p:cNvGrpSpPr/>
              <p:nvPr/>
            </p:nvGrpSpPr>
            <p:grpSpPr>
              <a:xfrm>
                <a:off x="336983" y="403561"/>
                <a:ext cx="1832694" cy="1426845"/>
                <a:chOff x="0" y="0"/>
                <a:chExt cx="1832692" cy="1426844"/>
              </a:xfrm>
            </p:grpSpPr>
            <p:sp>
              <p:nvSpPr>
                <p:cNvPr id="24" name="Shape 42404">
                  <a:extLst>
                    <a:ext uri="{FF2B5EF4-FFF2-40B4-BE49-F238E27FC236}">
                      <a16:creationId xmlns:a16="http://schemas.microsoft.com/office/drawing/2014/main" id="{99ECBA48-E2DB-A6C3-4086-BFF469F206A6}"/>
                    </a:ext>
                  </a:extLst>
                </p:cNvPr>
                <p:cNvSpPr/>
                <p:nvPr/>
              </p:nvSpPr>
              <p:spPr>
                <a:xfrm>
                  <a:off x="0" y="0"/>
                  <a:ext cx="1011745" cy="6985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r>
                    <a:rPr lang="zh-CN" altLang="en-US" sz="1400" b="1" dirty="0">
                      <a:solidFill>
                        <a:schemeClr val="bg1"/>
                      </a:solidFill>
                      <a:latin typeface="+mj-ea"/>
                      <a:ea typeface="+mj-ea"/>
                      <a:cs typeface="+mn-ea"/>
                      <a:sym typeface="+mn-lt"/>
                    </a:rPr>
                    <a:t>添加标题</a:t>
                  </a:r>
                  <a:endParaRPr lang="en-US" altLang="zh-CN" sz="1400" dirty="0">
                    <a:solidFill>
                      <a:schemeClr val="bg1"/>
                    </a:solidFill>
                    <a:latin typeface="+mj-ea"/>
                    <a:ea typeface="+mj-ea"/>
                    <a:cs typeface="+mn-ea"/>
                    <a:sym typeface="+mn-lt"/>
                  </a:endParaRPr>
                </a:p>
              </p:txBody>
            </p:sp>
            <p:sp>
              <p:nvSpPr>
                <p:cNvPr id="25" name="Shape 42405">
                  <a:extLst>
                    <a:ext uri="{FF2B5EF4-FFF2-40B4-BE49-F238E27FC236}">
                      <a16:creationId xmlns:a16="http://schemas.microsoft.com/office/drawing/2014/main" id="{3B9B1689-9512-08C9-65BF-44A366BE132F}"/>
                    </a:ext>
                  </a:extLst>
                </p:cNvPr>
                <p:cNvSpPr/>
                <p:nvPr/>
              </p:nvSpPr>
              <p:spPr>
                <a:xfrm>
                  <a:off x="1326465" y="977900"/>
                  <a:ext cx="506228" cy="4489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3500" cap="all">
                      <a:solidFill>
                        <a:srgbClr val="FFFFFF"/>
                      </a:solidFill>
                    </a:defRPr>
                  </a:lvl1pPr>
                </a:lstStyle>
                <a:p>
                  <a:r>
                    <a:rPr sz="1846" dirty="0">
                      <a:latin typeface="+mn-lt"/>
                      <a:ea typeface="+mn-ea"/>
                      <a:cs typeface="+mn-ea"/>
                      <a:sym typeface="+mn-lt"/>
                    </a:rPr>
                    <a:t>03</a:t>
                  </a:r>
                </a:p>
              </p:txBody>
            </p:sp>
          </p:grpSp>
          <p:sp>
            <p:nvSpPr>
              <p:cNvPr id="23" name="Shape 42407">
                <a:extLst>
                  <a:ext uri="{FF2B5EF4-FFF2-40B4-BE49-F238E27FC236}">
                    <a16:creationId xmlns:a16="http://schemas.microsoft.com/office/drawing/2014/main" id="{4866497B-CA6F-1CD6-8544-DB527D7F4380}"/>
                  </a:ext>
                </a:extLst>
              </p:cNvPr>
              <p:cNvSpPr/>
              <p:nvPr/>
            </p:nvSpPr>
            <p:spPr>
              <a:xfrm>
                <a:off x="771500" y="1428191"/>
                <a:ext cx="831601" cy="431687"/>
              </a:xfrm>
              <a:prstGeom prst="rightArrow">
                <a:avLst>
                  <a:gd name="adj1" fmla="val 42849"/>
                  <a:gd name="adj2" fmla="val 62190"/>
                </a:avLst>
              </a:prstGeom>
              <a:solidFill>
                <a:srgbClr val="FFFFFF"/>
              </a:solidFill>
              <a:ln w="12700" cap="flat">
                <a:noFill/>
                <a:miter lim="400000"/>
              </a:ln>
              <a:effectLst/>
            </p:spPr>
            <p:txBody>
              <a:bodyPr wrap="square" lIns="0" tIns="0" rIns="0" bIns="0" numCol="1" anchor="t">
                <a:noAutofit/>
              </a:bodyPr>
              <a:lstStyle/>
              <a:p>
                <a:endParaRPr>
                  <a:latin typeface="+mn-lt"/>
                  <a:ea typeface="+mn-ea"/>
                  <a:cs typeface="+mn-ea"/>
                  <a:sym typeface="+mn-lt"/>
                </a:endParaRPr>
              </a:p>
            </p:txBody>
          </p:sp>
        </p:grpSp>
        <p:grpSp>
          <p:nvGrpSpPr>
            <p:cNvPr id="9" name="Group 42414">
              <a:extLst>
                <a:ext uri="{FF2B5EF4-FFF2-40B4-BE49-F238E27FC236}">
                  <a16:creationId xmlns:a16="http://schemas.microsoft.com/office/drawing/2014/main" id="{4C8630AA-97BB-B3A9-DD63-B1D39392562E}"/>
                </a:ext>
              </a:extLst>
            </p:cNvPr>
            <p:cNvGrpSpPr/>
            <p:nvPr/>
          </p:nvGrpSpPr>
          <p:grpSpPr>
            <a:xfrm>
              <a:off x="5983472" y="0"/>
              <a:ext cx="2503120" cy="3288069"/>
              <a:chOff x="0" y="0"/>
              <a:chExt cx="2503118" cy="3288068"/>
            </a:xfrm>
          </p:grpSpPr>
          <p:sp>
            <p:nvSpPr>
              <p:cNvPr id="16" name="Shape 42409">
                <a:extLst>
                  <a:ext uri="{FF2B5EF4-FFF2-40B4-BE49-F238E27FC236}">
                    <a16:creationId xmlns:a16="http://schemas.microsoft.com/office/drawing/2014/main" id="{91448AF4-E80C-EAD8-5949-304A6073867D}"/>
                  </a:ext>
                </a:extLst>
              </p:cNvPr>
              <p:cNvSpPr/>
              <p:nvPr/>
            </p:nvSpPr>
            <p:spPr>
              <a:xfrm>
                <a:off x="0" y="0"/>
                <a:ext cx="2503118" cy="3288068"/>
              </a:xfrm>
              <a:custGeom>
                <a:avLst/>
                <a:gdLst/>
                <a:ahLst/>
                <a:cxnLst>
                  <a:cxn ang="0">
                    <a:pos x="wd2" y="hd2"/>
                  </a:cxn>
                  <a:cxn ang="5400000">
                    <a:pos x="wd2" y="hd2"/>
                  </a:cxn>
                  <a:cxn ang="10800000">
                    <a:pos x="wd2" y="hd2"/>
                  </a:cxn>
                  <a:cxn ang="16200000">
                    <a:pos x="wd2" y="hd2"/>
                  </a:cxn>
                </a:cxnLst>
                <a:rect l="0" t="0" r="r" b="b"/>
                <a:pathLst>
                  <a:path w="21551" h="21563" extrusionOk="0">
                    <a:moveTo>
                      <a:pt x="7399" y="0"/>
                    </a:moveTo>
                    <a:cubicBezTo>
                      <a:pt x="7173" y="0"/>
                      <a:pt x="6948" y="38"/>
                      <a:pt x="6738" y="113"/>
                    </a:cubicBezTo>
                    <a:cubicBezTo>
                      <a:pt x="6369" y="259"/>
                      <a:pt x="6105" y="460"/>
                      <a:pt x="5585" y="856"/>
                    </a:cubicBezTo>
                    <a:lnTo>
                      <a:pt x="3" y="5108"/>
                    </a:lnTo>
                    <a:lnTo>
                      <a:pt x="5181" y="9052"/>
                    </a:lnTo>
                    <a:cubicBezTo>
                      <a:pt x="5832" y="9547"/>
                      <a:pt x="6164" y="9800"/>
                      <a:pt x="6403" y="10153"/>
                    </a:cubicBezTo>
                    <a:cubicBezTo>
                      <a:pt x="6648" y="10552"/>
                      <a:pt x="6648" y="11012"/>
                      <a:pt x="6403" y="11411"/>
                    </a:cubicBezTo>
                    <a:cubicBezTo>
                      <a:pt x="6164" y="11763"/>
                      <a:pt x="5832" y="12014"/>
                      <a:pt x="5171" y="12517"/>
                    </a:cubicBezTo>
                    <a:lnTo>
                      <a:pt x="0" y="16456"/>
                    </a:lnTo>
                    <a:lnTo>
                      <a:pt x="5575" y="20703"/>
                    </a:lnTo>
                    <a:cubicBezTo>
                      <a:pt x="6103" y="21105"/>
                      <a:pt x="6369" y="21305"/>
                      <a:pt x="6738" y="21451"/>
                    </a:cubicBezTo>
                    <a:cubicBezTo>
                      <a:pt x="7157" y="21600"/>
                      <a:pt x="7641" y="21600"/>
                      <a:pt x="8059" y="21451"/>
                    </a:cubicBezTo>
                    <a:cubicBezTo>
                      <a:pt x="8428" y="21305"/>
                      <a:pt x="8693" y="21104"/>
                      <a:pt x="9212" y="20708"/>
                    </a:cubicBezTo>
                    <a:lnTo>
                      <a:pt x="20422" y="12170"/>
                    </a:lnTo>
                    <a:cubicBezTo>
                      <a:pt x="20950" y="11767"/>
                      <a:pt x="21213" y="11565"/>
                      <a:pt x="21405" y="11284"/>
                    </a:cubicBezTo>
                    <a:cubicBezTo>
                      <a:pt x="21600" y="10965"/>
                      <a:pt x="21600" y="10597"/>
                      <a:pt x="21405" y="10278"/>
                    </a:cubicBezTo>
                    <a:cubicBezTo>
                      <a:pt x="21213" y="9996"/>
                      <a:pt x="20949" y="9795"/>
                      <a:pt x="20429" y="9399"/>
                    </a:cubicBezTo>
                    <a:lnTo>
                      <a:pt x="9219" y="861"/>
                    </a:lnTo>
                    <a:cubicBezTo>
                      <a:pt x="8691" y="459"/>
                      <a:pt x="8429" y="259"/>
                      <a:pt x="8059" y="113"/>
                    </a:cubicBezTo>
                    <a:cubicBezTo>
                      <a:pt x="7850" y="38"/>
                      <a:pt x="7624" y="0"/>
                      <a:pt x="7399" y="0"/>
                    </a:cubicBezTo>
                    <a:close/>
                  </a:path>
                </a:pathLst>
              </a:custGeom>
              <a:solidFill>
                <a:schemeClr val="accent4"/>
              </a:solidFill>
              <a:ln w="1905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grpSp>
            <p:nvGrpSpPr>
              <p:cNvPr id="17" name="Group 42412">
                <a:extLst>
                  <a:ext uri="{FF2B5EF4-FFF2-40B4-BE49-F238E27FC236}">
                    <a16:creationId xmlns:a16="http://schemas.microsoft.com/office/drawing/2014/main" id="{A4BA5E29-1BCC-53A6-654B-087F53F32733}"/>
                  </a:ext>
                </a:extLst>
              </p:cNvPr>
              <p:cNvGrpSpPr/>
              <p:nvPr/>
            </p:nvGrpSpPr>
            <p:grpSpPr>
              <a:xfrm>
                <a:off x="324243" y="403561"/>
                <a:ext cx="1834639" cy="1426845"/>
                <a:chOff x="0" y="0"/>
                <a:chExt cx="1834637" cy="1426844"/>
              </a:xfrm>
            </p:grpSpPr>
            <p:sp>
              <p:nvSpPr>
                <p:cNvPr id="19" name="Shape 42410">
                  <a:extLst>
                    <a:ext uri="{FF2B5EF4-FFF2-40B4-BE49-F238E27FC236}">
                      <a16:creationId xmlns:a16="http://schemas.microsoft.com/office/drawing/2014/main" id="{9D04D198-5536-384D-F54C-D5C6B34ED4A6}"/>
                    </a:ext>
                  </a:extLst>
                </p:cNvPr>
                <p:cNvSpPr/>
                <p:nvPr/>
              </p:nvSpPr>
              <p:spPr>
                <a:xfrm>
                  <a:off x="0" y="0"/>
                  <a:ext cx="1016000" cy="6985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r>
                    <a:rPr lang="zh-CN" altLang="en-US" sz="1400" b="1" dirty="0">
                      <a:solidFill>
                        <a:schemeClr val="bg1"/>
                      </a:solidFill>
                      <a:latin typeface="+mj-ea"/>
                      <a:ea typeface="+mj-ea"/>
                      <a:cs typeface="+mn-ea"/>
                      <a:sym typeface="+mn-lt"/>
                    </a:rPr>
                    <a:t>添加标题</a:t>
                  </a:r>
                  <a:endParaRPr lang="en-US" altLang="zh-CN" sz="1400" dirty="0">
                    <a:solidFill>
                      <a:schemeClr val="bg1"/>
                    </a:solidFill>
                    <a:latin typeface="+mj-ea"/>
                    <a:ea typeface="+mj-ea"/>
                    <a:cs typeface="+mn-ea"/>
                    <a:sym typeface="+mn-lt"/>
                  </a:endParaRPr>
                </a:p>
              </p:txBody>
            </p:sp>
            <p:sp>
              <p:nvSpPr>
                <p:cNvPr id="20" name="Shape 42411">
                  <a:extLst>
                    <a:ext uri="{FF2B5EF4-FFF2-40B4-BE49-F238E27FC236}">
                      <a16:creationId xmlns:a16="http://schemas.microsoft.com/office/drawing/2014/main" id="{A6DF82B4-8ABC-C205-E020-3A34009A0849}"/>
                    </a:ext>
                  </a:extLst>
                </p:cNvPr>
                <p:cNvSpPr/>
                <p:nvPr/>
              </p:nvSpPr>
              <p:spPr>
                <a:xfrm>
                  <a:off x="1328410" y="977900"/>
                  <a:ext cx="506228" cy="4489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3500" cap="all">
                      <a:solidFill>
                        <a:srgbClr val="FFFFFF"/>
                      </a:solidFill>
                    </a:defRPr>
                  </a:lvl1pPr>
                </a:lstStyle>
                <a:p>
                  <a:r>
                    <a:rPr sz="1846">
                      <a:latin typeface="+mn-lt"/>
                      <a:ea typeface="+mn-ea"/>
                      <a:cs typeface="+mn-ea"/>
                      <a:sym typeface="+mn-lt"/>
                    </a:rPr>
                    <a:t>04</a:t>
                  </a:r>
                </a:p>
              </p:txBody>
            </p:sp>
          </p:grpSp>
          <p:sp>
            <p:nvSpPr>
              <p:cNvPr id="18" name="Shape 42413">
                <a:extLst>
                  <a:ext uri="{FF2B5EF4-FFF2-40B4-BE49-F238E27FC236}">
                    <a16:creationId xmlns:a16="http://schemas.microsoft.com/office/drawing/2014/main" id="{C026FF76-1F08-7D3E-5445-4038F4D338D8}"/>
                  </a:ext>
                </a:extLst>
              </p:cNvPr>
              <p:cNvSpPr/>
              <p:nvPr/>
            </p:nvSpPr>
            <p:spPr>
              <a:xfrm>
                <a:off x="763698" y="1428191"/>
                <a:ext cx="831601" cy="431687"/>
              </a:xfrm>
              <a:prstGeom prst="rightArrow">
                <a:avLst>
                  <a:gd name="adj1" fmla="val 42849"/>
                  <a:gd name="adj2" fmla="val 62190"/>
                </a:avLst>
              </a:prstGeom>
              <a:solidFill>
                <a:srgbClr val="FFFFFF"/>
              </a:solidFill>
              <a:ln w="12700" cap="flat">
                <a:noFill/>
                <a:miter lim="400000"/>
              </a:ln>
              <a:effectLst/>
            </p:spPr>
            <p:txBody>
              <a:bodyPr wrap="square" lIns="0" tIns="0" rIns="0" bIns="0" numCol="1" anchor="t">
                <a:noAutofit/>
              </a:bodyPr>
              <a:lstStyle/>
              <a:p>
                <a:endParaRPr>
                  <a:latin typeface="+mn-lt"/>
                  <a:ea typeface="+mn-ea"/>
                  <a:cs typeface="+mn-ea"/>
                  <a:sym typeface="+mn-lt"/>
                </a:endParaRPr>
              </a:p>
            </p:txBody>
          </p:sp>
        </p:grpSp>
        <p:grpSp>
          <p:nvGrpSpPr>
            <p:cNvPr id="10" name="Group 42420">
              <a:extLst>
                <a:ext uri="{FF2B5EF4-FFF2-40B4-BE49-F238E27FC236}">
                  <a16:creationId xmlns:a16="http://schemas.microsoft.com/office/drawing/2014/main" id="{58FFB638-3629-5AAF-2F3B-4E5AC6A2332B}"/>
                </a:ext>
              </a:extLst>
            </p:cNvPr>
            <p:cNvGrpSpPr/>
            <p:nvPr/>
          </p:nvGrpSpPr>
          <p:grpSpPr>
            <a:xfrm>
              <a:off x="7961682" y="0"/>
              <a:ext cx="2503120" cy="3288069"/>
              <a:chOff x="0" y="0"/>
              <a:chExt cx="2503118" cy="3288068"/>
            </a:xfrm>
          </p:grpSpPr>
          <p:sp>
            <p:nvSpPr>
              <p:cNvPr id="11" name="Shape 42415">
                <a:extLst>
                  <a:ext uri="{FF2B5EF4-FFF2-40B4-BE49-F238E27FC236}">
                    <a16:creationId xmlns:a16="http://schemas.microsoft.com/office/drawing/2014/main" id="{BF0DE471-C32C-065F-25F5-EF88E076EAD2}"/>
                  </a:ext>
                </a:extLst>
              </p:cNvPr>
              <p:cNvSpPr/>
              <p:nvPr/>
            </p:nvSpPr>
            <p:spPr>
              <a:xfrm>
                <a:off x="0" y="0"/>
                <a:ext cx="2503118" cy="3288068"/>
              </a:xfrm>
              <a:custGeom>
                <a:avLst/>
                <a:gdLst/>
                <a:ahLst/>
                <a:cxnLst>
                  <a:cxn ang="0">
                    <a:pos x="wd2" y="hd2"/>
                  </a:cxn>
                  <a:cxn ang="5400000">
                    <a:pos x="wd2" y="hd2"/>
                  </a:cxn>
                  <a:cxn ang="10800000">
                    <a:pos x="wd2" y="hd2"/>
                  </a:cxn>
                  <a:cxn ang="16200000">
                    <a:pos x="wd2" y="hd2"/>
                  </a:cxn>
                </a:cxnLst>
                <a:rect l="0" t="0" r="r" b="b"/>
                <a:pathLst>
                  <a:path w="21551" h="21563" extrusionOk="0">
                    <a:moveTo>
                      <a:pt x="7399" y="0"/>
                    </a:moveTo>
                    <a:cubicBezTo>
                      <a:pt x="7173" y="0"/>
                      <a:pt x="6948" y="38"/>
                      <a:pt x="6738" y="113"/>
                    </a:cubicBezTo>
                    <a:cubicBezTo>
                      <a:pt x="6369" y="259"/>
                      <a:pt x="6105" y="460"/>
                      <a:pt x="5585" y="856"/>
                    </a:cubicBezTo>
                    <a:lnTo>
                      <a:pt x="3" y="5108"/>
                    </a:lnTo>
                    <a:lnTo>
                      <a:pt x="5181" y="9052"/>
                    </a:lnTo>
                    <a:cubicBezTo>
                      <a:pt x="5832" y="9547"/>
                      <a:pt x="6164" y="9800"/>
                      <a:pt x="6403" y="10153"/>
                    </a:cubicBezTo>
                    <a:cubicBezTo>
                      <a:pt x="6648" y="10552"/>
                      <a:pt x="6648" y="11012"/>
                      <a:pt x="6403" y="11411"/>
                    </a:cubicBezTo>
                    <a:cubicBezTo>
                      <a:pt x="6164" y="11763"/>
                      <a:pt x="5832" y="12014"/>
                      <a:pt x="5171" y="12517"/>
                    </a:cubicBezTo>
                    <a:lnTo>
                      <a:pt x="0" y="16456"/>
                    </a:lnTo>
                    <a:lnTo>
                      <a:pt x="5575" y="20703"/>
                    </a:lnTo>
                    <a:cubicBezTo>
                      <a:pt x="6103" y="21105"/>
                      <a:pt x="6369" y="21305"/>
                      <a:pt x="6738" y="21451"/>
                    </a:cubicBezTo>
                    <a:cubicBezTo>
                      <a:pt x="7157" y="21600"/>
                      <a:pt x="7641" y="21600"/>
                      <a:pt x="8059" y="21451"/>
                    </a:cubicBezTo>
                    <a:cubicBezTo>
                      <a:pt x="8428" y="21305"/>
                      <a:pt x="8693" y="21104"/>
                      <a:pt x="9212" y="20708"/>
                    </a:cubicBezTo>
                    <a:lnTo>
                      <a:pt x="20422" y="12170"/>
                    </a:lnTo>
                    <a:cubicBezTo>
                      <a:pt x="20950" y="11767"/>
                      <a:pt x="21213" y="11565"/>
                      <a:pt x="21405" y="11284"/>
                    </a:cubicBezTo>
                    <a:cubicBezTo>
                      <a:pt x="21600" y="10965"/>
                      <a:pt x="21600" y="10597"/>
                      <a:pt x="21405" y="10278"/>
                    </a:cubicBezTo>
                    <a:cubicBezTo>
                      <a:pt x="21213" y="9996"/>
                      <a:pt x="20949" y="9795"/>
                      <a:pt x="20429" y="9399"/>
                    </a:cubicBezTo>
                    <a:lnTo>
                      <a:pt x="9219" y="861"/>
                    </a:lnTo>
                    <a:cubicBezTo>
                      <a:pt x="8691" y="459"/>
                      <a:pt x="8429" y="259"/>
                      <a:pt x="8059" y="113"/>
                    </a:cubicBezTo>
                    <a:cubicBezTo>
                      <a:pt x="7850" y="38"/>
                      <a:pt x="7624" y="0"/>
                      <a:pt x="7399" y="0"/>
                    </a:cubicBezTo>
                    <a:close/>
                  </a:path>
                </a:pathLst>
              </a:custGeom>
              <a:solidFill>
                <a:schemeClr val="accent5"/>
              </a:solidFill>
              <a:ln w="19050" cap="flat">
                <a:solidFill>
                  <a:schemeClr val="tx1"/>
                </a:solidFill>
                <a:miter lim="400000"/>
              </a:ln>
              <a:effectLst/>
            </p:spPr>
            <p:txBody>
              <a:bodyPr wrap="square" lIns="0" tIns="0" rIns="0" bIns="0" numCol="1" anchor="t">
                <a:noAutofit/>
              </a:bodyPr>
              <a:lstStyle/>
              <a:p>
                <a:endParaRPr>
                  <a:latin typeface="+mn-lt"/>
                  <a:ea typeface="+mn-ea"/>
                  <a:cs typeface="+mn-ea"/>
                  <a:sym typeface="+mn-lt"/>
                </a:endParaRPr>
              </a:p>
            </p:txBody>
          </p:sp>
          <p:grpSp>
            <p:nvGrpSpPr>
              <p:cNvPr id="12" name="Group 42418">
                <a:extLst>
                  <a:ext uri="{FF2B5EF4-FFF2-40B4-BE49-F238E27FC236}">
                    <a16:creationId xmlns:a16="http://schemas.microsoft.com/office/drawing/2014/main" id="{F6CEFFF1-3506-DD14-2DC1-3236AF9EDF31}"/>
                  </a:ext>
                </a:extLst>
              </p:cNvPr>
              <p:cNvGrpSpPr/>
              <p:nvPr/>
            </p:nvGrpSpPr>
            <p:grpSpPr>
              <a:xfrm>
                <a:off x="340182" y="403561"/>
                <a:ext cx="1832326" cy="1426845"/>
                <a:chOff x="0" y="0"/>
                <a:chExt cx="1832325" cy="1426844"/>
              </a:xfrm>
            </p:grpSpPr>
            <p:sp>
              <p:nvSpPr>
                <p:cNvPr id="14" name="Shape 42416">
                  <a:extLst>
                    <a:ext uri="{FF2B5EF4-FFF2-40B4-BE49-F238E27FC236}">
                      <a16:creationId xmlns:a16="http://schemas.microsoft.com/office/drawing/2014/main" id="{C0198139-5CC3-04E1-ACFA-467FDE8D0675}"/>
                    </a:ext>
                  </a:extLst>
                </p:cNvPr>
                <p:cNvSpPr/>
                <p:nvPr/>
              </p:nvSpPr>
              <p:spPr>
                <a:xfrm>
                  <a:off x="0" y="0"/>
                  <a:ext cx="1011745" cy="6985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r>
                    <a:rPr lang="zh-CN" altLang="en-US" sz="1400" b="1" dirty="0">
                      <a:solidFill>
                        <a:schemeClr val="bg1"/>
                      </a:solidFill>
                      <a:latin typeface="+mj-ea"/>
                      <a:ea typeface="+mj-ea"/>
                      <a:cs typeface="+mn-ea"/>
                      <a:sym typeface="+mn-lt"/>
                    </a:rPr>
                    <a:t>添加标题</a:t>
                  </a:r>
                  <a:endParaRPr lang="en-US" altLang="zh-CN" sz="1400" dirty="0">
                    <a:solidFill>
                      <a:schemeClr val="bg1"/>
                    </a:solidFill>
                    <a:latin typeface="+mj-ea"/>
                    <a:ea typeface="+mj-ea"/>
                    <a:cs typeface="+mn-ea"/>
                    <a:sym typeface="+mn-lt"/>
                  </a:endParaRPr>
                </a:p>
              </p:txBody>
            </p:sp>
            <p:sp>
              <p:nvSpPr>
                <p:cNvPr id="15" name="Shape 42417">
                  <a:extLst>
                    <a:ext uri="{FF2B5EF4-FFF2-40B4-BE49-F238E27FC236}">
                      <a16:creationId xmlns:a16="http://schemas.microsoft.com/office/drawing/2014/main" id="{C5D99512-3D2E-8921-BB35-39A54F2653B8}"/>
                    </a:ext>
                  </a:extLst>
                </p:cNvPr>
                <p:cNvSpPr/>
                <p:nvPr/>
              </p:nvSpPr>
              <p:spPr>
                <a:xfrm>
                  <a:off x="1326098" y="977900"/>
                  <a:ext cx="506228" cy="4489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3500" cap="all">
                      <a:solidFill>
                        <a:srgbClr val="FFFFFF"/>
                      </a:solidFill>
                    </a:defRPr>
                  </a:lvl1pPr>
                </a:lstStyle>
                <a:p>
                  <a:r>
                    <a:rPr sz="1846" dirty="0">
                      <a:latin typeface="+mn-lt"/>
                      <a:ea typeface="+mn-ea"/>
                      <a:cs typeface="+mn-ea"/>
                      <a:sym typeface="+mn-lt"/>
                    </a:rPr>
                    <a:t>05</a:t>
                  </a:r>
                </a:p>
              </p:txBody>
            </p:sp>
          </p:grpSp>
          <p:sp>
            <p:nvSpPr>
              <p:cNvPr id="13" name="Shape 42419">
                <a:extLst>
                  <a:ext uri="{FF2B5EF4-FFF2-40B4-BE49-F238E27FC236}">
                    <a16:creationId xmlns:a16="http://schemas.microsoft.com/office/drawing/2014/main" id="{4D44CDB6-905A-F2C7-69B2-D6A401871504}"/>
                  </a:ext>
                </a:extLst>
              </p:cNvPr>
              <p:cNvSpPr/>
              <p:nvPr/>
            </p:nvSpPr>
            <p:spPr>
              <a:xfrm>
                <a:off x="780319" y="1428191"/>
                <a:ext cx="831601" cy="431687"/>
              </a:xfrm>
              <a:prstGeom prst="rightArrow">
                <a:avLst>
                  <a:gd name="adj1" fmla="val 42849"/>
                  <a:gd name="adj2" fmla="val 62190"/>
                </a:avLst>
              </a:prstGeom>
              <a:solidFill>
                <a:srgbClr val="FFFFFF"/>
              </a:solidFill>
              <a:ln w="12700" cap="flat">
                <a:noFill/>
                <a:miter lim="400000"/>
              </a:ln>
              <a:effectLst/>
            </p:spPr>
            <p:txBody>
              <a:bodyPr wrap="square" lIns="0" tIns="0" rIns="0" bIns="0" numCol="1" anchor="t">
                <a:noAutofit/>
              </a:bodyPr>
              <a:lstStyle/>
              <a:p>
                <a:endParaRPr>
                  <a:latin typeface="+mn-lt"/>
                  <a:ea typeface="+mn-ea"/>
                  <a:cs typeface="+mn-ea"/>
                  <a:sym typeface="+mn-lt"/>
                </a:endParaRPr>
              </a:p>
            </p:txBody>
          </p:sp>
        </p:grpSp>
      </p:grpSp>
      <p:sp>
        <p:nvSpPr>
          <p:cNvPr id="74" name="文本框 73">
            <a:extLst>
              <a:ext uri="{FF2B5EF4-FFF2-40B4-BE49-F238E27FC236}">
                <a16:creationId xmlns:a16="http://schemas.microsoft.com/office/drawing/2014/main" id="{DFE78354-E6AF-9FB4-21B0-2DCFB9DCB6AB}"/>
              </a:ext>
            </a:extLst>
          </p:cNvPr>
          <p:cNvSpPr txBox="1"/>
          <p:nvPr/>
        </p:nvSpPr>
        <p:spPr>
          <a:xfrm>
            <a:off x="1839530" y="4810149"/>
            <a:ext cx="167561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75" name="文本占位符 5">
            <a:extLst>
              <a:ext uri="{FF2B5EF4-FFF2-40B4-BE49-F238E27FC236}">
                <a16:creationId xmlns:a16="http://schemas.microsoft.com/office/drawing/2014/main" id="{8E727C59-E33C-AC7E-7E80-95643971F28B}"/>
              </a:ext>
            </a:extLst>
          </p:cNvPr>
          <p:cNvSpPr txBox="1">
            <a:spLocks/>
          </p:cNvSpPr>
          <p:nvPr/>
        </p:nvSpPr>
        <p:spPr>
          <a:xfrm>
            <a:off x="1839530" y="5104690"/>
            <a:ext cx="2800339" cy="70205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76" name="文本框 75">
            <a:extLst>
              <a:ext uri="{FF2B5EF4-FFF2-40B4-BE49-F238E27FC236}">
                <a16:creationId xmlns:a16="http://schemas.microsoft.com/office/drawing/2014/main" id="{5E3B478B-B5FD-4C59-7E63-4450ABE10A3C}"/>
              </a:ext>
            </a:extLst>
          </p:cNvPr>
          <p:cNvSpPr txBox="1"/>
          <p:nvPr/>
        </p:nvSpPr>
        <p:spPr>
          <a:xfrm>
            <a:off x="3609473" y="1089719"/>
            <a:ext cx="167561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77" name="文本占位符 5">
            <a:extLst>
              <a:ext uri="{FF2B5EF4-FFF2-40B4-BE49-F238E27FC236}">
                <a16:creationId xmlns:a16="http://schemas.microsoft.com/office/drawing/2014/main" id="{BB399186-3924-544A-15F3-F160758126E7}"/>
              </a:ext>
            </a:extLst>
          </p:cNvPr>
          <p:cNvSpPr txBox="1">
            <a:spLocks/>
          </p:cNvSpPr>
          <p:nvPr/>
        </p:nvSpPr>
        <p:spPr>
          <a:xfrm>
            <a:off x="3609473" y="1402284"/>
            <a:ext cx="2800339" cy="70205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78" name="文本框 77">
            <a:extLst>
              <a:ext uri="{FF2B5EF4-FFF2-40B4-BE49-F238E27FC236}">
                <a16:creationId xmlns:a16="http://schemas.microsoft.com/office/drawing/2014/main" id="{D397AFA9-6272-0F2C-1427-90821D6125F3}"/>
              </a:ext>
            </a:extLst>
          </p:cNvPr>
          <p:cNvSpPr txBox="1"/>
          <p:nvPr/>
        </p:nvSpPr>
        <p:spPr>
          <a:xfrm>
            <a:off x="5136897" y="4810149"/>
            <a:ext cx="167561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79" name="文本占位符 5">
            <a:extLst>
              <a:ext uri="{FF2B5EF4-FFF2-40B4-BE49-F238E27FC236}">
                <a16:creationId xmlns:a16="http://schemas.microsoft.com/office/drawing/2014/main" id="{467B98F6-DA66-98D7-8B27-94AD67B3037B}"/>
              </a:ext>
            </a:extLst>
          </p:cNvPr>
          <p:cNvSpPr txBox="1">
            <a:spLocks/>
          </p:cNvSpPr>
          <p:nvPr/>
        </p:nvSpPr>
        <p:spPr>
          <a:xfrm>
            <a:off x="5136897" y="5104690"/>
            <a:ext cx="2800339" cy="70205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80" name="文本框 79">
            <a:extLst>
              <a:ext uri="{FF2B5EF4-FFF2-40B4-BE49-F238E27FC236}">
                <a16:creationId xmlns:a16="http://schemas.microsoft.com/office/drawing/2014/main" id="{2C716277-C0C3-67D0-A34B-D2B324D963F2}"/>
              </a:ext>
            </a:extLst>
          </p:cNvPr>
          <p:cNvSpPr txBox="1"/>
          <p:nvPr/>
        </p:nvSpPr>
        <p:spPr>
          <a:xfrm>
            <a:off x="6697341" y="1089719"/>
            <a:ext cx="167561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81" name="文本占位符 5">
            <a:extLst>
              <a:ext uri="{FF2B5EF4-FFF2-40B4-BE49-F238E27FC236}">
                <a16:creationId xmlns:a16="http://schemas.microsoft.com/office/drawing/2014/main" id="{DA3730CD-A0DE-1AF0-1ED2-D2CBF44B3FB6}"/>
              </a:ext>
            </a:extLst>
          </p:cNvPr>
          <p:cNvSpPr txBox="1">
            <a:spLocks/>
          </p:cNvSpPr>
          <p:nvPr/>
        </p:nvSpPr>
        <p:spPr>
          <a:xfrm>
            <a:off x="6697341" y="1402284"/>
            <a:ext cx="2800339" cy="70205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82" name="文本框 81">
            <a:extLst>
              <a:ext uri="{FF2B5EF4-FFF2-40B4-BE49-F238E27FC236}">
                <a16:creationId xmlns:a16="http://schemas.microsoft.com/office/drawing/2014/main" id="{61B7CA01-AE2D-4302-12C8-3DD7A015F56C}"/>
              </a:ext>
            </a:extLst>
          </p:cNvPr>
          <p:cNvSpPr txBox="1"/>
          <p:nvPr/>
        </p:nvSpPr>
        <p:spPr>
          <a:xfrm>
            <a:off x="8334212" y="4810149"/>
            <a:ext cx="167561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83" name="文本占位符 5">
            <a:extLst>
              <a:ext uri="{FF2B5EF4-FFF2-40B4-BE49-F238E27FC236}">
                <a16:creationId xmlns:a16="http://schemas.microsoft.com/office/drawing/2014/main" id="{77438758-4A99-252F-D5F4-47DD9F402FA3}"/>
              </a:ext>
            </a:extLst>
          </p:cNvPr>
          <p:cNvSpPr txBox="1">
            <a:spLocks/>
          </p:cNvSpPr>
          <p:nvPr/>
        </p:nvSpPr>
        <p:spPr>
          <a:xfrm>
            <a:off x="8334212" y="5104690"/>
            <a:ext cx="2800339" cy="70205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grpSp>
        <p:nvGrpSpPr>
          <p:cNvPr id="84" name="组合 83">
            <a:extLst>
              <a:ext uri="{FF2B5EF4-FFF2-40B4-BE49-F238E27FC236}">
                <a16:creationId xmlns:a16="http://schemas.microsoft.com/office/drawing/2014/main" id="{8C1466C9-B3CA-898D-3FB9-4715A2387817}"/>
              </a:ext>
            </a:extLst>
          </p:cNvPr>
          <p:cNvGrpSpPr/>
          <p:nvPr/>
        </p:nvGrpSpPr>
        <p:grpSpPr>
          <a:xfrm>
            <a:off x="3252720" y="1139446"/>
            <a:ext cx="365690" cy="300656"/>
            <a:chOff x="439040" y="3803834"/>
            <a:chExt cx="642320" cy="528091"/>
          </a:xfrm>
        </p:grpSpPr>
        <p:sp>
          <p:nvSpPr>
            <p:cNvPr id="85" name="等腰三角形 106">
              <a:extLst>
                <a:ext uri="{FF2B5EF4-FFF2-40B4-BE49-F238E27FC236}">
                  <a16:creationId xmlns:a16="http://schemas.microsoft.com/office/drawing/2014/main" id="{7367125E-308F-72A5-435B-D48686B42446}"/>
                </a:ext>
              </a:extLst>
            </p:cNvPr>
            <p:cNvSpPr/>
            <p:nvPr/>
          </p:nvSpPr>
          <p:spPr>
            <a:xfrm>
              <a:off x="439040" y="3803834"/>
              <a:ext cx="568237" cy="502701"/>
            </a:xfrm>
            <a:custGeom>
              <a:avLst/>
              <a:gdLst>
                <a:gd name="connsiteX0" fmla="*/ 6429 w 568237"/>
                <a:gd name="connsiteY0" fmla="*/ 431977 h 502701"/>
                <a:gd name="connsiteX1" fmla="*/ 243380 w 568237"/>
                <a:gd name="connsiteY1" fmla="*/ 23442 h 502701"/>
                <a:gd name="connsiteX2" fmla="*/ 324857 w 568237"/>
                <a:gd name="connsiteY2" fmla="*/ 23442 h 502701"/>
                <a:gd name="connsiteX3" fmla="*/ 561808 w 568237"/>
                <a:gd name="connsiteY3" fmla="*/ 431977 h 502701"/>
                <a:gd name="connsiteX4" fmla="*/ 521069 w 568237"/>
                <a:gd name="connsiteY4" fmla="*/ 502700 h 502701"/>
                <a:gd name="connsiteX5" fmla="*/ 47168 w 568237"/>
                <a:gd name="connsiteY5" fmla="*/ 502700 h 502701"/>
                <a:gd name="connsiteX6" fmla="*/ 6429 w 568237"/>
                <a:gd name="connsiteY6" fmla="*/ 431977 h 50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237" h="502701" fill="none" extrusionOk="0">
                  <a:moveTo>
                    <a:pt x="6429" y="431977"/>
                  </a:moveTo>
                  <a:cubicBezTo>
                    <a:pt x="117128" y="234810"/>
                    <a:pt x="190826" y="116883"/>
                    <a:pt x="243380" y="23442"/>
                  </a:cubicBezTo>
                  <a:cubicBezTo>
                    <a:pt x="255328" y="-8814"/>
                    <a:pt x="309687" y="-5394"/>
                    <a:pt x="324857" y="23442"/>
                  </a:cubicBezTo>
                  <a:cubicBezTo>
                    <a:pt x="415585" y="149684"/>
                    <a:pt x="451993" y="265564"/>
                    <a:pt x="561808" y="431977"/>
                  </a:cubicBezTo>
                  <a:cubicBezTo>
                    <a:pt x="585641" y="459755"/>
                    <a:pt x="556562" y="502493"/>
                    <a:pt x="521069" y="502700"/>
                  </a:cubicBezTo>
                  <a:cubicBezTo>
                    <a:pt x="325962" y="545931"/>
                    <a:pt x="271358" y="456001"/>
                    <a:pt x="47168" y="502700"/>
                  </a:cubicBezTo>
                  <a:cubicBezTo>
                    <a:pt x="5997" y="499340"/>
                    <a:pt x="-19910" y="462802"/>
                    <a:pt x="6429" y="431977"/>
                  </a:cubicBezTo>
                </a:path>
                <a:path w="568237" h="502701" stroke="0" extrusionOk="0">
                  <a:moveTo>
                    <a:pt x="6429" y="431977"/>
                  </a:moveTo>
                  <a:cubicBezTo>
                    <a:pt x="72221" y="273661"/>
                    <a:pt x="182433" y="230575"/>
                    <a:pt x="243380" y="23442"/>
                  </a:cubicBezTo>
                  <a:cubicBezTo>
                    <a:pt x="268924" y="-6347"/>
                    <a:pt x="305732" y="-12086"/>
                    <a:pt x="324857" y="23442"/>
                  </a:cubicBezTo>
                  <a:cubicBezTo>
                    <a:pt x="416686" y="148332"/>
                    <a:pt x="481249" y="363279"/>
                    <a:pt x="561808" y="431977"/>
                  </a:cubicBezTo>
                  <a:cubicBezTo>
                    <a:pt x="585946" y="466210"/>
                    <a:pt x="564201" y="503510"/>
                    <a:pt x="521069" y="502700"/>
                  </a:cubicBezTo>
                  <a:cubicBezTo>
                    <a:pt x="320336" y="554895"/>
                    <a:pt x="232549" y="490339"/>
                    <a:pt x="47168" y="502700"/>
                  </a:cubicBezTo>
                  <a:cubicBezTo>
                    <a:pt x="2754" y="509830"/>
                    <a:pt x="-7246" y="464188"/>
                    <a:pt x="6429" y="431977"/>
                  </a:cubicBezTo>
                </a:path>
              </a:pathLst>
            </a:custGeom>
            <a:ln>
              <a:solidFill>
                <a:schemeClr val="tx1"/>
              </a:solidFill>
              <a:extLst>
                <a:ext uri="{C807C97D-BFC1-408E-A445-0C87EB9F89A2}">
                  <ask:lineSketchStyleProps xmlns:ask="http://schemas.microsoft.com/office/drawing/2018/sketchyshapes" sd="1219033472">
                    <a:custGeom>
                      <a:avLst/>
                      <a:gdLst>
                        <a:gd name="connsiteX0" fmla="*/ 4915 w 434365"/>
                        <a:gd name="connsiteY0" fmla="*/ 330207 h 384269"/>
                        <a:gd name="connsiteX1" fmla="*/ 186042 w 434365"/>
                        <a:gd name="connsiteY1" fmla="*/ 17920 h 384269"/>
                        <a:gd name="connsiteX2" fmla="*/ 248324 w 434365"/>
                        <a:gd name="connsiteY2" fmla="*/ 17920 h 384269"/>
                        <a:gd name="connsiteX3" fmla="*/ 429451 w 434365"/>
                        <a:gd name="connsiteY3" fmla="*/ 330207 h 384269"/>
                        <a:gd name="connsiteX4" fmla="*/ 398310 w 434365"/>
                        <a:gd name="connsiteY4" fmla="*/ 384269 h 384269"/>
                        <a:gd name="connsiteX5" fmla="*/ 36056 w 434365"/>
                        <a:gd name="connsiteY5" fmla="*/ 384269 h 384269"/>
                        <a:gd name="connsiteX6" fmla="*/ 4915 w 434365"/>
                        <a:gd name="connsiteY6" fmla="*/ 330207 h 38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65" h="384269">
                          <a:moveTo>
                            <a:pt x="4915" y="330207"/>
                          </a:moveTo>
                          <a:lnTo>
                            <a:pt x="186042" y="17920"/>
                          </a:lnTo>
                          <a:cubicBezTo>
                            <a:pt x="199900" y="-5973"/>
                            <a:pt x="234466" y="-5973"/>
                            <a:pt x="248324" y="17920"/>
                          </a:cubicBezTo>
                          <a:lnTo>
                            <a:pt x="429451" y="330207"/>
                          </a:lnTo>
                          <a:cubicBezTo>
                            <a:pt x="443373" y="354211"/>
                            <a:pt x="426059" y="384269"/>
                            <a:pt x="398310" y="384269"/>
                          </a:cubicBezTo>
                          <a:lnTo>
                            <a:pt x="36056" y="384269"/>
                          </a:lnTo>
                          <a:cubicBezTo>
                            <a:pt x="8307" y="384269"/>
                            <a:pt x="-9007" y="354211"/>
                            <a:pt x="4915" y="330207"/>
                          </a:cubicBezTo>
                        </a:path>
                      </a:pathLst>
                    </a:custGeom>
                    <ask:type>
                      <ask:lineSketchScribble/>
                    </ask:type>
                  </ask:lineSketchStyleProps>
                </a:ext>
              </a:extLs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lt1"/>
                </a:solidFill>
              </a:endParaRPr>
            </a:p>
          </p:txBody>
        </p:sp>
        <p:sp>
          <p:nvSpPr>
            <p:cNvPr id="86" name="等腰三角形 106">
              <a:extLst>
                <a:ext uri="{FF2B5EF4-FFF2-40B4-BE49-F238E27FC236}">
                  <a16:creationId xmlns:a16="http://schemas.microsoft.com/office/drawing/2014/main" id="{C8D07F01-FB09-F02D-652D-E030329C2D22}"/>
                </a:ext>
              </a:extLst>
            </p:cNvPr>
            <p:cNvSpPr/>
            <p:nvPr/>
          </p:nvSpPr>
          <p:spPr>
            <a:xfrm>
              <a:off x="513123" y="3829224"/>
              <a:ext cx="568237" cy="502701"/>
            </a:xfrm>
            <a:custGeom>
              <a:avLst/>
              <a:gdLst>
                <a:gd name="connsiteX0" fmla="*/ 6429 w 568237"/>
                <a:gd name="connsiteY0" fmla="*/ 431977 h 502701"/>
                <a:gd name="connsiteX1" fmla="*/ 243380 w 568237"/>
                <a:gd name="connsiteY1" fmla="*/ 23442 h 502701"/>
                <a:gd name="connsiteX2" fmla="*/ 324857 w 568237"/>
                <a:gd name="connsiteY2" fmla="*/ 23442 h 502701"/>
                <a:gd name="connsiteX3" fmla="*/ 561808 w 568237"/>
                <a:gd name="connsiteY3" fmla="*/ 431977 h 502701"/>
                <a:gd name="connsiteX4" fmla="*/ 521069 w 568237"/>
                <a:gd name="connsiteY4" fmla="*/ 502700 h 502701"/>
                <a:gd name="connsiteX5" fmla="*/ 47168 w 568237"/>
                <a:gd name="connsiteY5" fmla="*/ 502700 h 502701"/>
                <a:gd name="connsiteX6" fmla="*/ 6429 w 568237"/>
                <a:gd name="connsiteY6" fmla="*/ 431977 h 50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237" h="502701" extrusionOk="0">
                  <a:moveTo>
                    <a:pt x="6429" y="431977"/>
                  </a:moveTo>
                  <a:cubicBezTo>
                    <a:pt x="34862" y="308935"/>
                    <a:pt x="166594" y="221596"/>
                    <a:pt x="243380" y="23442"/>
                  </a:cubicBezTo>
                  <a:cubicBezTo>
                    <a:pt x="264822" y="-15086"/>
                    <a:pt x="316327" y="-7999"/>
                    <a:pt x="324857" y="23442"/>
                  </a:cubicBezTo>
                  <a:cubicBezTo>
                    <a:pt x="454055" y="188133"/>
                    <a:pt x="493825" y="322966"/>
                    <a:pt x="561808" y="431977"/>
                  </a:cubicBezTo>
                  <a:cubicBezTo>
                    <a:pt x="577378" y="470711"/>
                    <a:pt x="561850" y="505285"/>
                    <a:pt x="521069" y="502700"/>
                  </a:cubicBezTo>
                  <a:cubicBezTo>
                    <a:pt x="305493" y="537657"/>
                    <a:pt x="155742" y="490972"/>
                    <a:pt x="47168" y="502700"/>
                  </a:cubicBezTo>
                  <a:cubicBezTo>
                    <a:pt x="10616" y="508018"/>
                    <a:pt x="-11528" y="464379"/>
                    <a:pt x="6429" y="431977"/>
                  </a:cubicBezTo>
                </a:path>
              </a:pathLst>
            </a:custGeom>
            <a:noFill/>
            <a:ln w="19050">
              <a:solidFill>
                <a:schemeClr val="tx1"/>
              </a:solidFill>
              <a:extLst>
                <a:ext uri="{C807C97D-BFC1-408E-A445-0C87EB9F89A2}">
                  <ask:lineSketchStyleProps xmlns:ask="http://schemas.microsoft.com/office/drawing/2018/sketchyshapes" sd="252692197">
                    <a:custGeom>
                      <a:avLst/>
                      <a:gdLst>
                        <a:gd name="connsiteX0" fmla="*/ 4915 w 434365"/>
                        <a:gd name="connsiteY0" fmla="*/ 330207 h 384269"/>
                        <a:gd name="connsiteX1" fmla="*/ 186042 w 434365"/>
                        <a:gd name="connsiteY1" fmla="*/ 17920 h 384269"/>
                        <a:gd name="connsiteX2" fmla="*/ 248324 w 434365"/>
                        <a:gd name="connsiteY2" fmla="*/ 17920 h 384269"/>
                        <a:gd name="connsiteX3" fmla="*/ 429451 w 434365"/>
                        <a:gd name="connsiteY3" fmla="*/ 330207 h 384269"/>
                        <a:gd name="connsiteX4" fmla="*/ 398310 w 434365"/>
                        <a:gd name="connsiteY4" fmla="*/ 384269 h 384269"/>
                        <a:gd name="connsiteX5" fmla="*/ 36056 w 434365"/>
                        <a:gd name="connsiteY5" fmla="*/ 384269 h 384269"/>
                        <a:gd name="connsiteX6" fmla="*/ 4915 w 434365"/>
                        <a:gd name="connsiteY6" fmla="*/ 330207 h 38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65" h="384269">
                          <a:moveTo>
                            <a:pt x="4915" y="330207"/>
                          </a:moveTo>
                          <a:lnTo>
                            <a:pt x="186042" y="17920"/>
                          </a:lnTo>
                          <a:cubicBezTo>
                            <a:pt x="199900" y="-5973"/>
                            <a:pt x="234466" y="-5973"/>
                            <a:pt x="248324" y="17920"/>
                          </a:cubicBezTo>
                          <a:lnTo>
                            <a:pt x="429451" y="330207"/>
                          </a:lnTo>
                          <a:cubicBezTo>
                            <a:pt x="443373" y="354211"/>
                            <a:pt x="426059" y="384269"/>
                            <a:pt x="398310" y="384269"/>
                          </a:cubicBezTo>
                          <a:lnTo>
                            <a:pt x="36056" y="384269"/>
                          </a:lnTo>
                          <a:cubicBezTo>
                            <a:pt x="8307" y="384269"/>
                            <a:pt x="-9007" y="354211"/>
                            <a:pt x="4915" y="330207"/>
                          </a:cubicBezTo>
                        </a:path>
                      </a:pathLst>
                    </a:custGeom>
                    <ask:type>
                      <ask:lineSketchScribble/>
                    </ask:type>
                  </ask:lineSketchStyleProps>
                </a:ext>
              </a:extLs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lt1"/>
                </a:solidFill>
              </a:endParaRPr>
            </a:p>
          </p:txBody>
        </p:sp>
      </p:grpSp>
      <p:grpSp>
        <p:nvGrpSpPr>
          <p:cNvPr id="87" name="组合 86">
            <a:extLst>
              <a:ext uri="{FF2B5EF4-FFF2-40B4-BE49-F238E27FC236}">
                <a16:creationId xmlns:a16="http://schemas.microsoft.com/office/drawing/2014/main" id="{96A5ABC1-B4C6-90B7-F9CD-3576F52BA6BA}"/>
              </a:ext>
            </a:extLst>
          </p:cNvPr>
          <p:cNvGrpSpPr/>
          <p:nvPr/>
        </p:nvGrpSpPr>
        <p:grpSpPr>
          <a:xfrm>
            <a:off x="6310840" y="1139446"/>
            <a:ext cx="365690" cy="300656"/>
            <a:chOff x="439040" y="3803834"/>
            <a:chExt cx="642320" cy="528091"/>
          </a:xfrm>
        </p:grpSpPr>
        <p:sp>
          <p:nvSpPr>
            <p:cNvPr id="88" name="等腰三角形 106">
              <a:extLst>
                <a:ext uri="{FF2B5EF4-FFF2-40B4-BE49-F238E27FC236}">
                  <a16:creationId xmlns:a16="http://schemas.microsoft.com/office/drawing/2014/main" id="{85990147-4498-38EF-0D11-F555AD86AE55}"/>
                </a:ext>
              </a:extLst>
            </p:cNvPr>
            <p:cNvSpPr/>
            <p:nvPr/>
          </p:nvSpPr>
          <p:spPr>
            <a:xfrm>
              <a:off x="439040" y="3803834"/>
              <a:ext cx="568237" cy="502701"/>
            </a:xfrm>
            <a:custGeom>
              <a:avLst/>
              <a:gdLst>
                <a:gd name="connsiteX0" fmla="*/ 6429 w 568237"/>
                <a:gd name="connsiteY0" fmla="*/ 431977 h 502701"/>
                <a:gd name="connsiteX1" fmla="*/ 243380 w 568237"/>
                <a:gd name="connsiteY1" fmla="*/ 23442 h 502701"/>
                <a:gd name="connsiteX2" fmla="*/ 324857 w 568237"/>
                <a:gd name="connsiteY2" fmla="*/ 23442 h 502701"/>
                <a:gd name="connsiteX3" fmla="*/ 561808 w 568237"/>
                <a:gd name="connsiteY3" fmla="*/ 431977 h 502701"/>
                <a:gd name="connsiteX4" fmla="*/ 521069 w 568237"/>
                <a:gd name="connsiteY4" fmla="*/ 502700 h 502701"/>
                <a:gd name="connsiteX5" fmla="*/ 47168 w 568237"/>
                <a:gd name="connsiteY5" fmla="*/ 502700 h 502701"/>
                <a:gd name="connsiteX6" fmla="*/ 6429 w 568237"/>
                <a:gd name="connsiteY6" fmla="*/ 431977 h 50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237" h="502701" fill="none" extrusionOk="0">
                  <a:moveTo>
                    <a:pt x="6429" y="431977"/>
                  </a:moveTo>
                  <a:cubicBezTo>
                    <a:pt x="117128" y="234810"/>
                    <a:pt x="190826" y="116883"/>
                    <a:pt x="243380" y="23442"/>
                  </a:cubicBezTo>
                  <a:cubicBezTo>
                    <a:pt x="255328" y="-8814"/>
                    <a:pt x="309687" y="-5394"/>
                    <a:pt x="324857" y="23442"/>
                  </a:cubicBezTo>
                  <a:cubicBezTo>
                    <a:pt x="415585" y="149684"/>
                    <a:pt x="451993" y="265564"/>
                    <a:pt x="561808" y="431977"/>
                  </a:cubicBezTo>
                  <a:cubicBezTo>
                    <a:pt x="585641" y="459755"/>
                    <a:pt x="556562" y="502493"/>
                    <a:pt x="521069" y="502700"/>
                  </a:cubicBezTo>
                  <a:cubicBezTo>
                    <a:pt x="325962" y="545931"/>
                    <a:pt x="271358" y="456001"/>
                    <a:pt x="47168" y="502700"/>
                  </a:cubicBezTo>
                  <a:cubicBezTo>
                    <a:pt x="5997" y="499340"/>
                    <a:pt x="-19910" y="462802"/>
                    <a:pt x="6429" y="431977"/>
                  </a:cubicBezTo>
                </a:path>
                <a:path w="568237" h="502701" stroke="0" extrusionOk="0">
                  <a:moveTo>
                    <a:pt x="6429" y="431977"/>
                  </a:moveTo>
                  <a:cubicBezTo>
                    <a:pt x="72221" y="273661"/>
                    <a:pt x="182433" y="230575"/>
                    <a:pt x="243380" y="23442"/>
                  </a:cubicBezTo>
                  <a:cubicBezTo>
                    <a:pt x="268924" y="-6347"/>
                    <a:pt x="305732" y="-12086"/>
                    <a:pt x="324857" y="23442"/>
                  </a:cubicBezTo>
                  <a:cubicBezTo>
                    <a:pt x="416686" y="148332"/>
                    <a:pt x="481249" y="363279"/>
                    <a:pt x="561808" y="431977"/>
                  </a:cubicBezTo>
                  <a:cubicBezTo>
                    <a:pt x="585946" y="466210"/>
                    <a:pt x="564201" y="503510"/>
                    <a:pt x="521069" y="502700"/>
                  </a:cubicBezTo>
                  <a:cubicBezTo>
                    <a:pt x="320336" y="554895"/>
                    <a:pt x="232549" y="490339"/>
                    <a:pt x="47168" y="502700"/>
                  </a:cubicBezTo>
                  <a:cubicBezTo>
                    <a:pt x="2754" y="509830"/>
                    <a:pt x="-7246" y="464188"/>
                    <a:pt x="6429" y="431977"/>
                  </a:cubicBezTo>
                </a:path>
              </a:pathLst>
            </a:custGeom>
            <a:solidFill>
              <a:schemeClr val="accent4"/>
            </a:solidFill>
            <a:ln>
              <a:solidFill>
                <a:schemeClr val="tx1"/>
              </a:solidFill>
              <a:extLst>
                <a:ext uri="{C807C97D-BFC1-408E-A445-0C87EB9F89A2}">
                  <ask:lineSketchStyleProps xmlns:ask="http://schemas.microsoft.com/office/drawing/2018/sketchyshapes" sd="1219033472">
                    <a:custGeom>
                      <a:avLst/>
                      <a:gdLst>
                        <a:gd name="connsiteX0" fmla="*/ 4915 w 434365"/>
                        <a:gd name="connsiteY0" fmla="*/ 330207 h 384269"/>
                        <a:gd name="connsiteX1" fmla="*/ 186042 w 434365"/>
                        <a:gd name="connsiteY1" fmla="*/ 17920 h 384269"/>
                        <a:gd name="connsiteX2" fmla="*/ 248324 w 434365"/>
                        <a:gd name="connsiteY2" fmla="*/ 17920 h 384269"/>
                        <a:gd name="connsiteX3" fmla="*/ 429451 w 434365"/>
                        <a:gd name="connsiteY3" fmla="*/ 330207 h 384269"/>
                        <a:gd name="connsiteX4" fmla="*/ 398310 w 434365"/>
                        <a:gd name="connsiteY4" fmla="*/ 384269 h 384269"/>
                        <a:gd name="connsiteX5" fmla="*/ 36056 w 434365"/>
                        <a:gd name="connsiteY5" fmla="*/ 384269 h 384269"/>
                        <a:gd name="connsiteX6" fmla="*/ 4915 w 434365"/>
                        <a:gd name="connsiteY6" fmla="*/ 330207 h 38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65" h="384269">
                          <a:moveTo>
                            <a:pt x="4915" y="330207"/>
                          </a:moveTo>
                          <a:lnTo>
                            <a:pt x="186042" y="17920"/>
                          </a:lnTo>
                          <a:cubicBezTo>
                            <a:pt x="199900" y="-5973"/>
                            <a:pt x="234466" y="-5973"/>
                            <a:pt x="248324" y="17920"/>
                          </a:cubicBezTo>
                          <a:lnTo>
                            <a:pt x="429451" y="330207"/>
                          </a:lnTo>
                          <a:cubicBezTo>
                            <a:pt x="443373" y="354211"/>
                            <a:pt x="426059" y="384269"/>
                            <a:pt x="398310" y="384269"/>
                          </a:cubicBezTo>
                          <a:lnTo>
                            <a:pt x="36056" y="384269"/>
                          </a:lnTo>
                          <a:cubicBezTo>
                            <a:pt x="8307" y="384269"/>
                            <a:pt x="-9007" y="354211"/>
                            <a:pt x="4915" y="330207"/>
                          </a:cubicBezTo>
                        </a:path>
                      </a:pathLst>
                    </a:custGeom>
                    <ask:type>
                      <ask:lineSketchScribble/>
                    </ask:type>
                  </ask:lineSketchStyleProps>
                </a:ext>
              </a:extLs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lt1"/>
                </a:solidFill>
              </a:endParaRPr>
            </a:p>
          </p:txBody>
        </p:sp>
        <p:sp>
          <p:nvSpPr>
            <p:cNvPr id="89" name="等腰三角形 106">
              <a:extLst>
                <a:ext uri="{FF2B5EF4-FFF2-40B4-BE49-F238E27FC236}">
                  <a16:creationId xmlns:a16="http://schemas.microsoft.com/office/drawing/2014/main" id="{86786BC7-C759-F7D7-CB1E-CE58CCAEDDF1}"/>
                </a:ext>
              </a:extLst>
            </p:cNvPr>
            <p:cNvSpPr/>
            <p:nvPr/>
          </p:nvSpPr>
          <p:spPr>
            <a:xfrm>
              <a:off x="513123" y="3829224"/>
              <a:ext cx="568237" cy="502701"/>
            </a:xfrm>
            <a:custGeom>
              <a:avLst/>
              <a:gdLst>
                <a:gd name="connsiteX0" fmla="*/ 6429 w 568237"/>
                <a:gd name="connsiteY0" fmla="*/ 431977 h 502701"/>
                <a:gd name="connsiteX1" fmla="*/ 243380 w 568237"/>
                <a:gd name="connsiteY1" fmla="*/ 23442 h 502701"/>
                <a:gd name="connsiteX2" fmla="*/ 324857 w 568237"/>
                <a:gd name="connsiteY2" fmla="*/ 23442 h 502701"/>
                <a:gd name="connsiteX3" fmla="*/ 561808 w 568237"/>
                <a:gd name="connsiteY3" fmla="*/ 431977 h 502701"/>
                <a:gd name="connsiteX4" fmla="*/ 521069 w 568237"/>
                <a:gd name="connsiteY4" fmla="*/ 502700 h 502701"/>
                <a:gd name="connsiteX5" fmla="*/ 47168 w 568237"/>
                <a:gd name="connsiteY5" fmla="*/ 502700 h 502701"/>
                <a:gd name="connsiteX6" fmla="*/ 6429 w 568237"/>
                <a:gd name="connsiteY6" fmla="*/ 431977 h 50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237" h="502701" extrusionOk="0">
                  <a:moveTo>
                    <a:pt x="6429" y="431977"/>
                  </a:moveTo>
                  <a:cubicBezTo>
                    <a:pt x="34862" y="308935"/>
                    <a:pt x="166594" y="221596"/>
                    <a:pt x="243380" y="23442"/>
                  </a:cubicBezTo>
                  <a:cubicBezTo>
                    <a:pt x="264822" y="-15086"/>
                    <a:pt x="316327" y="-7999"/>
                    <a:pt x="324857" y="23442"/>
                  </a:cubicBezTo>
                  <a:cubicBezTo>
                    <a:pt x="454055" y="188133"/>
                    <a:pt x="493825" y="322966"/>
                    <a:pt x="561808" y="431977"/>
                  </a:cubicBezTo>
                  <a:cubicBezTo>
                    <a:pt x="577378" y="470711"/>
                    <a:pt x="561850" y="505285"/>
                    <a:pt x="521069" y="502700"/>
                  </a:cubicBezTo>
                  <a:cubicBezTo>
                    <a:pt x="305493" y="537657"/>
                    <a:pt x="155742" y="490972"/>
                    <a:pt x="47168" y="502700"/>
                  </a:cubicBezTo>
                  <a:cubicBezTo>
                    <a:pt x="10616" y="508018"/>
                    <a:pt x="-11528" y="464379"/>
                    <a:pt x="6429" y="431977"/>
                  </a:cubicBezTo>
                </a:path>
              </a:pathLst>
            </a:custGeom>
            <a:noFill/>
            <a:ln w="19050">
              <a:solidFill>
                <a:schemeClr val="tx1"/>
              </a:solidFill>
              <a:extLst>
                <a:ext uri="{C807C97D-BFC1-408E-A445-0C87EB9F89A2}">
                  <ask:lineSketchStyleProps xmlns:ask="http://schemas.microsoft.com/office/drawing/2018/sketchyshapes" sd="252692197">
                    <a:custGeom>
                      <a:avLst/>
                      <a:gdLst>
                        <a:gd name="connsiteX0" fmla="*/ 4915 w 434365"/>
                        <a:gd name="connsiteY0" fmla="*/ 330207 h 384269"/>
                        <a:gd name="connsiteX1" fmla="*/ 186042 w 434365"/>
                        <a:gd name="connsiteY1" fmla="*/ 17920 h 384269"/>
                        <a:gd name="connsiteX2" fmla="*/ 248324 w 434365"/>
                        <a:gd name="connsiteY2" fmla="*/ 17920 h 384269"/>
                        <a:gd name="connsiteX3" fmla="*/ 429451 w 434365"/>
                        <a:gd name="connsiteY3" fmla="*/ 330207 h 384269"/>
                        <a:gd name="connsiteX4" fmla="*/ 398310 w 434365"/>
                        <a:gd name="connsiteY4" fmla="*/ 384269 h 384269"/>
                        <a:gd name="connsiteX5" fmla="*/ 36056 w 434365"/>
                        <a:gd name="connsiteY5" fmla="*/ 384269 h 384269"/>
                        <a:gd name="connsiteX6" fmla="*/ 4915 w 434365"/>
                        <a:gd name="connsiteY6" fmla="*/ 330207 h 38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65" h="384269">
                          <a:moveTo>
                            <a:pt x="4915" y="330207"/>
                          </a:moveTo>
                          <a:lnTo>
                            <a:pt x="186042" y="17920"/>
                          </a:lnTo>
                          <a:cubicBezTo>
                            <a:pt x="199900" y="-5973"/>
                            <a:pt x="234466" y="-5973"/>
                            <a:pt x="248324" y="17920"/>
                          </a:cubicBezTo>
                          <a:lnTo>
                            <a:pt x="429451" y="330207"/>
                          </a:lnTo>
                          <a:cubicBezTo>
                            <a:pt x="443373" y="354211"/>
                            <a:pt x="426059" y="384269"/>
                            <a:pt x="398310" y="384269"/>
                          </a:cubicBezTo>
                          <a:lnTo>
                            <a:pt x="36056" y="384269"/>
                          </a:lnTo>
                          <a:cubicBezTo>
                            <a:pt x="8307" y="384269"/>
                            <a:pt x="-9007" y="354211"/>
                            <a:pt x="4915" y="330207"/>
                          </a:cubicBezTo>
                        </a:path>
                      </a:pathLst>
                    </a:custGeom>
                    <ask:type>
                      <ask:lineSketchScribble/>
                    </ask:type>
                  </ask:lineSketchStyleProps>
                </a:ext>
              </a:extLs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lt1"/>
                </a:solidFill>
              </a:endParaRPr>
            </a:p>
          </p:txBody>
        </p:sp>
      </p:grpSp>
      <p:grpSp>
        <p:nvGrpSpPr>
          <p:cNvPr id="90" name="组合 89">
            <a:extLst>
              <a:ext uri="{FF2B5EF4-FFF2-40B4-BE49-F238E27FC236}">
                <a16:creationId xmlns:a16="http://schemas.microsoft.com/office/drawing/2014/main" id="{8CAF5A85-134B-96C9-7032-9B5A222BBA2C}"/>
              </a:ext>
            </a:extLst>
          </p:cNvPr>
          <p:cNvGrpSpPr/>
          <p:nvPr/>
        </p:nvGrpSpPr>
        <p:grpSpPr>
          <a:xfrm>
            <a:off x="1479193" y="4837918"/>
            <a:ext cx="365690" cy="300656"/>
            <a:chOff x="439040" y="3803834"/>
            <a:chExt cx="642320" cy="528091"/>
          </a:xfrm>
        </p:grpSpPr>
        <p:sp>
          <p:nvSpPr>
            <p:cNvPr id="91" name="等腰三角形 106">
              <a:extLst>
                <a:ext uri="{FF2B5EF4-FFF2-40B4-BE49-F238E27FC236}">
                  <a16:creationId xmlns:a16="http://schemas.microsoft.com/office/drawing/2014/main" id="{EDC2DC13-850B-1366-A6D6-68469C280A8F}"/>
                </a:ext>
              </a:extLst>
            </p:cNvPr>
            <p:cNvSpPr/>
            <p:nvPr/>
          </p:nvSpPr>
          <p:spPr>
            <a:xfrm>
              <a:off x="439040" y="3803834"/>
              <a:ext cx="568237" cy="502701"/>
            </a:xfrm>
            <a:custGeom>
              <a:avLst/>
              <a:gdLst>
                <a:gd name="connsiteX0" fmla="*/ 6429 w 568237"/>
                <a:gd name="connsiteY0" fmla="*/ 431977 h 502701"/>
                <a:gd name="connsiteX1" fmla="*/ 243380 w 568237"/>
                <a:gd name="connsiteY1" fmla="*/ 23442 h 502701"/>
                <a:gd name="connsiteX2" fmla="*/ 324857 w 568237"/>
                <a:gd name="connsiteY2" fmla="*/ 23442 h 502701"/>
                <a:gd name="connsiteX3" fmla="*/ 561808 w 568237"/>
                <a:gd name="connsiteY3" fmla="*/ 431977 h 502701"/>
                <a:gd name="connsiteX4" fmla="*/ 521069 w 568237"/>
                <a:gd name="connsiteY4" fmla="*/ 502700 h 502701"/>
                <a:gd name="connsiteX5" fmla="*/ 47168 w 568237"/>
                <a:gd name="connsiteY5" fmla="*/ 502700 h 502701"/>
                <a:gd name="connsiteX6" fmla="*/ 6429 w 568237"/>
                <a:gd name="connsiteY6" fmla="*/ 431977 h 50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237" h="502701" fill="none" extrusionOk="0">
                  <a:moveTo>
                    <a:pt x="6429" y="431977"/>
                  </a:moveTo>
                  <a:cubicBezTo>
                    <a:pt x="117128" y="234810"/>
                    <a:pt x="190826" y="116883"/>
                    <a:pt x="243380" y="23442"/>
                  </a:cubicBezTo>
                  <a:cubicBezTo>
                    <a:pt x="255328" y="-8814"/>
                    <a:pt x="309687" y="-5394"/>
                    <a:pt x="324857" y="23442"/>
                  </a:cubicBezTo>
                  <a:cubicBezTo>
                    <a:pt x="415585" y="149684"/>
                    <a:pt x="451993" y="265564"/>
                    <a:pt x="561808" y="431977"/>
                  </a:cubicBezTo>
                  <a:cubicBezTo>
                    <a:pt x="585641" y="459755"/>
                    <a:pt x="556562" y="502493"/>
                    <a:pt x="521069" y="502700"/>
                  </a:cubicBezTo>
                  <a:cubicBezTo>
                    <a:pt x="325962" y="545931"/>
                    <a:pt x="271358" y="456001"/>
                    <a:pt x="47168" y="502700"/>
                  </a:cubicBezTo>
                  <a:cubicBezTo>
                    <a:pt x="5997" y="499340"/>
                    <a:pt x="-19910" y="462802"/>
                    <a:pt x="6429" y="431977"/>
                  </a:cubicBezTo>
                </a:path>
                <a:path w="568237" h="502701" stroke="0" extrusionOk="0">
                  <a:moveTo>
                    <a:pt x="6429" y="431977"/>
                  </a:moveTo>
                  <a:cubicBezTo>
                    <a:pt x="72221" y="273661"/>
                    <a:pt x="182433" y="230575"/>
                    <a:pt x="243380" y="23442"/>
                  </a:cubicBezTo>
                  <a:cubicBezTo>
                    <a:pt x="268924" y="-6347"/>
                    <a:pt x="305732" y="-12086"/>
                    <a:pt x="324857" y="23442"/>
                  </a:cubicBezTo>
                  <a:cubicBezTo>
                    <a:pt x="416686" y="148332"/>
                    <a:pt x="481249" y="363279"/>
                    <a:pt x="561808" y="431977"/>
                  </a:cubicBezTo>
                  <a:cubicBezTo>
                    <a:pt x="585946" y="466210"/>
                    <a:pt x="564201" y="503510"/>
                    <a:pt x="521069" y="502700"/>
                  </a:cubicBezTo>
                  <a:cubicBezTo>
                    <a:pt x="320336" y="554895"/>
                    <a:pt x="232549" y="490339"/>
                    <a:pt x="47168" y="502700"/>
                  </a:cubicBezTo>
                  <a:cubicBezTo>
                    <a:pt x="2754" y="509830"/>
                    <a:pt x="-7246" y="464188"/>
                    <a:pt x="6429" y="431977"/>
                  </a:cubicBezTo>
                </a:path>
              </a:pathLst>
            </a:custGeom>
            <a:solidFill>
              <a:schemeClr val="accent1"/>
            </a:solidFill>
            <a:ln>
              <a:solidFill>
                <a:schemeClr val="tx1"/>
              </a:solidFill>
              <a:extLst>
                <a:ext uri="{C807C97D-BFC1-408E-A445-0C87EB9F89A2}">
                  <ask:lineSketchStyleProps xmlns:ask="http://schemas.microsoft.com/office/drawing/2018/sketchyshapes" sd="1219033472">
                    <a:custGeom>
                      <a:avLst/>
                      <a:gdLst>
                        <a:gd name="connsiteX0" fmla="*/ 4915 w 434365"/>
                        <a:gd name="connsiteY0" fmla="*/ 330207 h 384269"/>
                        <a:gd name="connsiteX1" fmla="*/ 186042 w 434365"/>
                        <a:gd name="connsiteY1" fmla="*/ 17920 h 384269"/>
                        <a:gd name="connsiteX2" fmla="*/ 248324 w 434365"/>
                        <a:gd name="connsiteY2" fmla="*/ 17920 h 384269"/>
                        <a:gd name="connsiteX3" fmla="*/ 429451 w 434365"/>
                        <a:gd name="connsiteY3" fmla="*/ 330207 h 384269"/>
                        <a:gd name="connsiteX4" fmla="*/ 398310 w 434365"/>
                        <a:gd name="connsiteY4" fmla="*/ 384269 h 384269"/>
                        <a:gd name="connsiteX5" fmla="*/ 36056 w 434365"/>
                        <a:gd name="connsiteY5" fmla="*/ 384269 h 384269"/>
                        <a:gd name="connsiteX6" fmla="*/ 4915 w 434365"/>
                        <a:gd name="connsiteY6" fmla="*/ 330207 h 38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65" h="384269">
                          <a:moveTo>
                            <a:pt x="4915" y="330207"/>
                          </a:moveTo>
                          <a:lnTo>
                            <a:pt x="186042" y="17920"/>
                          </a:lnTo>
                          <a:cubicBezTo>
                            <a:pt x="199900" y="-5973"/>
                            <a:pt x="234466" y="-5973"/>
                            <a:pt x="248324" y="17920"/>
                          </a:cubicBezTo>
                          <a:lnTo>
                            <a:pt x="429451" y="330207"/>
                          </a:lnTo>
                          <a:cubicBezTo>
                            <a:pt x="443373" y="354211"/>
                            <a:pt x="426059" y="384269"/>
                            <a:pt x="398310" y="384269"/>
                          </a:cubicBezTo>
                          <a:lnTo>
                            <a:pt x="36056" y="384269"/>
                          </a:lnTo>
                          <a:cubicBezTo>
                            <a:pt x="8307" y="384269"/>
                            <a:pt x="-9007" y="354211"/>
                            <a:pt x="4915" y="330207"/>
                          </a:cubicBezTo>
                        </a:path>
                      </a:pathLst>
                    </a:custGeom>
                    <ask:type>
                      <ask:lineSketchScribble/>
                    </ask:type>
                  </ask:lineSketchStyleProps>
                </a:ext>
              </a:extLs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lt1"/>
                </a:solidFill>
              </a:endParaRPr>
            </a:p>
          </p:txBody>
        </p:sp>
        <p:sp>
          <p:nvSpPr>
            <p:cNvPr id="92" name="等腰三角形 106">
              <a:extLst>
                <a:ext uri="{FF2B5EF4-FFF2-40B4-BE49-F238E27FC236}">
                  <a16:creationId xmlns:a16="http://schemas.microsoft.com/office/drawing/2014/main" id="{CC9B2DD8-54AF-950C-567A-BC76785E956B}"/>
                </a:ext>
              </a:extLst>
            </p:cNvPr>
            <p:cNvSpPr/>
            <p:nvPr/>
          </p:nvSpPr>
          <p:spPr>
            <a:xfrm>
              <a:off x="513123" y="3829224"/>
              <a:ext cx="568237" cy="502701"/>
            </a:xfrm>
            <a:custGeom>
              <a:avLst/>
              <a:gdLst>
                <a:gd name="connsiteX0" fmla="*/ 6429 w 568237"/>
                <a:gd name="connsiteY0" fmla="*/ 431977 h 502701"/>
                <a:gd name="connsiteX1" fmla="*/ 243380 w 568237"/>
                <a:gd name="connsiteY1" fmla="*/ 23442 h 502701"/>
                <a:gd name="connsiteX2" fmla="*/ 324857 w 568237"/>
                <a:gd name="connsiteY2" fmla="*/ 23442 h 502701"/>
                <a:gd name="connsiteX3" fmla="*/ 561808 w 568237"/>
                <a:gd name="connsiteY3" fmla="*/ 431977 h 502701"/>
                <a:gd name="connsiteX4" fmla="*/ 521069 w 568237"/>
                <a:gd name="connsiteY4" fmla="*/ 502700 h 502701"/>
                <a:gd name="connsiteX5" fmla="*/ 47168 w 568237"/>
                <a:gd name="connsiteY5" fmla="*/ 502700 h 502701"/>
                <a:gd name="connsiteX6" fmla="*/ 6429 w 568237"/>
                <a:gd name="connsiteY6" fmla="*/ 431977 h 50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237" h="502701" extrusionOk="0">
                  <a:moveTo>
                    <a:pt x="6429" y="431977"/>
                  </a:moveTo>
                  <a:cubicBezTo>
                    <a:pt x="34862" y="308935"/>
                    <a:pt x="166594" y="221596"/>
                    <a:pt x="243380" y="23442"/>
                  </a:cubicBezTo>
                  <a:cubicBezTo>
                    <a:pt x="264822" y="-15086"/>
                    <a:pt x="316327" y="-7999"/>
                    <a:pt x="324857" y="23442"/>
                  </a:cubicBezTo>
                  <a:cubicBezTo>
                    <a:pt x="454055" y="188133"/>
                    <a:pt x="493825" y="322966"/>
                    <a:pt x="561808" y="431977"/>
                  </a:cubicBezTo>
                  <a:cubicBezTo>
                    <a:pt x="577378" y="470711"/>
                    <a:pt x="561850" y="505285"/>
                    <a:pt x="521069" y="502700"/>
                  </a:cubicBezTo>
                  <a:cubicBezTo>
                    <a:pt x="305493" y="537657"/>
                    <a:pt x="155742" y="490972"/>
                    <a:pt x="47168" y="502700"/>
                  </a:cubicBezTo>
                  <a:cubicBezTo>
                    <a:pt x="10616" y="508018"/>
                    <a:pt x="-11528" y="464379"/>
                    <a:pt x="6429" y="431977"/>
                  </a:cubicBezTo>
                </a:path>
              </a:pathLst>
            </a:custGeom>
            <a:noFill/>
            <a:ln w="19050">
              <a:solidFill>
                <a:schemeClr val="tx1"/>
              </a:solidFill>
              <a:extLst>
                <a:ext uri="{C807C97D-BFC1-408E-A445-0C87EB9F89A2}">
                  <ask:lineSketchStyleProps xmlns:ask="http://schemas.microsoft.com/office/drawing/2018/sketchyshapes" sd="252692197">
                    <a:custGeom>
                      <a:avLst/>
                      <a:gdLst>
                        <a:gd name="connsiteX0" fmla="*/ 4915 w 434365"/>
                        <a:gd name="connsiteY0" fmla="*/ 330207 h 384269"/>
                        <a:gd name="connsiteX1" fmla="*/ 186042 w 434365"/>
                        <a:gd name="connsiteY1" fmla="*/ 17920 h 384269"/>
                        <a:gd name="connsiteX2" fmla="*/ 248324 w 434365"/>
                        <a:gd name="connsiteY2" fmla="*/ 17920 h 384269"/>
                        <a:gd name="connsiteX3" fmla="*/ 429451 w 434365"/>
                        <a:gd name="connsiteY3" fmla="*/ 330207 h 384269"/>
                        <a:gd name="connsiteX4" fmla="*/ 398310 w 434365"/>
                        <a:gd name="connsiteY4" fmla="*/ 384269 h 384269"/>
                        <a:gd name="connsiteX5" fmla="*/ 36056 w 434365"/>
                        <a:gd name="connsiteY5" fmla="*/ 384269 h 384269"/>
                        <a:gd name="connsiteX6" fmla="*/ 4915 w 434365"/>
                        <a:gd name="connsiteY6" fmla="*/ 330207 h 38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65" h="384269">
                          <a:moveTo>
                            <a:pt x="4915" y="330207"/>
                          </a:moveTo>
                          <a:lnTo>
                            <a:pt x="186042" y="17920"/>
                          </a:lnTo>
                          <a:cubicBezTo>
                            <a:pt x="199900" y="-5973"/>
                            <a:pt x="234466" y="-5973"/>
                            <a:pt x="248324" y="17920"/>
                          </a:cubicBezTo>
                          <a:lnTo>
                            <a:pt x="429451" y="330207"/>
                          </a:lnTo>
                          <a:cubicBezTo>
                            <a:pt x="443373" y="354211"/>
                            <a:pt x="426059" y="384269"/>
                            <a:pt x="398310" y="384269"/>
                          </a:cubicBezTo>
                          <a:lnTo>
                            <a:pt x="36056" y="384269"/>
                          </a:lnTo>
                          <a:cubicBezTo>
                            <a:pt x="8307" y="384269"/>
                            <a:pt x="-9007" y="354211"/>
                            <a:pt x="4915" y="330207"/>
                          </a:cubicBezTo>
                        </a:path>
                      </a:pathLst>
                    </a:custGeom>
                    <ask:type>
                      <ask:lineSketchScribble/>
                    </ask:type>
                  </ask:lineSketchStyleProps>
                </a:ext>
              </a:extLs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lt1"/>
                </a:solidFill>
              </a:endParaRPr>
            </a:p>
          </p:txBody>
        </p:sp>
      </p:grpSp>
      <p:grpSp>
        <p:nvGrpSpPr>
          <p:cNvPr id="93" name="组合 92">
            <a:extLst>
              <a:ext uri="{FF2B5EF4-FFF2-40B4-BE49-F238E27FC236}">
                <a16:creationId xmlns:a16="http://schemas.microsoft.com/office/drawing/2014/main" id="{240D611F-0A62-9C9B-608C-F2BB2060893F}"/>
              </a:ext>
            </a:extLst>
          </p:cNvPr>
          <p:cNvGrpSpPr/>
          <p:nvPr/>
        </p:nvGrpSpPr>
        <p:grpSpPr>
          <a:xfrm>
            <a:off x="4775184" y="4837918"/>
            <a:ext cx="365690" cy="300656"/>
            <a:chOff x="439040" y="3803834"/>
            <a:chExt cx="642320" cy="528091"/>
          </a:xfrm>
        </p:grpSpPr>
        <p:sp>
          <p:nvSpPr>
            <p:cNvPr id="94" name="等腰三角形 106">
              <a:extLst>
                <a:ext uri="{FF2B5EF4-FFF2-40B4-BE49-F238E27FC236}">
                  <a16:creationId xmlns:a16="http://schemas.microsoft.com/office/drawing/2014/main" id="{517FC5A5-2AB1-DB79-8461-377792A534A1}"/>
                </a:ext>
              </a:extLst>
            </p:cNvPr>
            <p:cNvSpPr/>
            <p:nvPr/>
          </p:nvSpPr>
          <p:spPr>
            <a:xfrm>
              <a:off x="439040" y="3803834"/>
              <a:ext cx="568237" cy="502701"/>
            </a:xfrm>
            <a:custGeom>
              <a:avLst/>
              <a:gdLst>
                <a:gd name="connsiteX0" fmla="*/ 6429 w 568237"/>
                <a:gd name="connsiteY0" fmla="*/ 431977 h 502701"/>
                <a:gd name="connsiteX1" fmla="*/ 243380 w 568237"/>
                <a:gd name="connsiteY1" fmla="*/ 23442 h 502701"/>
                <a:gd name="connsiteX2" fmla="*/ 324857 w 568237"/>
                <a:gd name="connsiteY2" fmla="*/ 23442 h 502701"/>
                <a:gd name="connsiteX3" fmla="*/ 561808 w 568237"/>
                <a:gd name="connsiteY3" fmla="*/ 431977 h 502701"/>
                <a:gd name="connsiteX4" fmla="*/ 521069 w 568237"/>
                <a:gd name="connsiteY4" fmla="*/ 502700 h 502701"/>
                <a:gd name="connsiteX5" fmla="*/ 47168 w 568237"/>
                <a:gd name="connsiteY5" fmla="*/ 502700 h 502701"/>
                <a:gd name="connsiteX6" fmla="*/ 6429 w 568237"/>
                <a:gd name="connsiteY6" fmla="*/ 431977 h 50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237" h="502701" fill="none" extrusionOk="0">
                  <a:moveTo>
                    <a:pt x="6429" y="431977"/>
                  </a:moveTo>
                  <a:cubicBezTo>
                    <a:pt x="117128" y="234810"/>
                    <a:pt x="190826" y="116883"/>
                    <a:pt x="243380" y="23442"/>
                  </a:cubicBezTo>
                  <a:cubicBezTo>
                    <a:pt x="255328" y="-8814"/>
                    <a:pt x="309687" y="-5394"/>
                    <a:pt x="324857" y="23442"/>
                  </a:cubicBezTo>
                  <a:cubicBezTo>
                    <a:pt x="415585" y="149684"/>
                    <a:pt x="451993" y="265564"/>
                    <a:pt x="561808" y="431977"/>
                  </a:cubicBezTo>
                  <a:cubicBezTo>
                    <a:pt x="585641" y="459755"/>
                    <a:pt x="556562" y="502493"/>
                    <a:pt x="521069" y="502700"/>
                  </a:cubicBezTo>
                  <a:cubicBezTo>
                    <a:pt x="325962" y="545931"/>
                    <a:pt x="271358" y="456001"/>
                    <a:pt x="47168" y="502700"/>
                  </a:cubicBezTo>
                  <a:cubicBezTo>
                    <a:pt x="5997" y="499340"/>
                    <a:pt x="-19910" y="462802"/>
                    <a:pt x="6429" y="431977"/>
                  </a:cubicBezTo>
                </a:path>
                <a:path w="568237" h="502701" stroke="0" extrusionOk="0">
                  <a:moveTo>
                    <a:pt x="6429" y="431977"/>
                  </a:moveTo>
                  <a:cubicBezTo>
                    <a:pt x="72221" y="273661"/>
                    <a:pt x="182433" y="230575"/>
                    <a:pt x="243380" y="23442"/>
                  </a:cubicBezTo>
                  <a:cubicBezTo>
                    <a:pt x="268924" y="-6347"/>
                    <a:pt x="305732" y="-12086"/>
                    <a:pt x="324857" y="23442"/>
                  </a:cubicBezTo>
                  <a:cubicBezTo>
                    <a:pt x="416686" y="148332"/>
                    <a:pt x="481249" y="363279"/>
                    <a:pt x="561808" y="431977"/>
                  </a:cubicBezTo>
                  <a:cubicBezTo>
                    <a:pt x="585946" y="466210"/>
                    <a:pt x="564201" y="503510"/>
                    <a:pt x="521069" y="502700"/>
                  </a:cubicBezTo>
                  <a:cubicBezTo>
                    <a:pt x="320336" y="554895"/>
                    <a:pt x="232549" y="490339"/>
                    <a:pt x="47168" y="502700"/>
                  </a:cubicBezTo>
                  <a:cubicBezTo>
                    <a:pt x="2754" y="509830"/>
                    <a:pt x="-7246" y="464188"/>
                    <a:pt x="6429" y="431977"/>
                  </a:cubicBezTo>
                </a:path>
              </a:pathLst>
            </a:custGeom>
            <a:solidFill>
              <a:schemeClr val="accent3"/>
            </a:solidFill>
            <a:ln>
              <a:solidFill>
                <a:schemeClr val="tx1"/>
              </a:solidFill>
              <a:extLst>
                <a:ext uri="{C807C97D-BFC1-408E-A445-0C87EB9F89A2}">
                  <ask:lineSketchStyleProps xmlns:ask="http://schemas.microsoft.com/office/drawing/2018/sketchyshapes" sd="1219033472">
                    <a:custGeom>
                      <a:avLst/>
                      <a:gdLst>
                        <a:gd name="connsiteX0" fmla="*/ 4915 w 434365"/>
                        <a:gd name="connsiteY0" fmla="*/ 330207 h 384269"/>
                        <a:gd name="connsiteX1" fmla="*/ 186042 w 434365"/>
                        <a:gd name="connsiteY1" fmla="*/ 17920 h 384269"/>
                        <a:gd name="connsiteX2" fmla="*/ 248324 w 434365"/>
                        <a:gd name="connsiteY2" fmla="*/ 17920 h 384269"/>
                        <a:gd name="connsiteX3" fmla="*/ 429451 w 434365"/>
                        <a:gd name="connsiteY3" fmla="*/ 330207 h 384269"/>
                        <a:gd name="connsiteX4" fmla="*/ 398310 w 434365"/>
                        <a:gd name="connsiteY4" fmla="*/ 384269 h 384269"/>
                        <a:gd name="connsiteX5" fmla="*/ 36056 w 434365"/>
                        <a:gd name="connsiteY5" fmla="*/ 384269 h 384269"/>
                        <a:gd name="connsiteX6" fmla="*/ 4915 w 434365"/>
                        <a:gd name="connsiteY6" fmla="*/ 330207 h 38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65" h="384269">
                          <a:moveTo>
                            <a:pt x="4915" y="330207"/>
                          </a:moveTo>
                          <a:lnTo>
                            <a:pt x="186042" y="17920"/>
                          </a:lnTo>
                          <a:cubicBezTo>
                            <a:pt x="199900" y="-5973"/>
                            <a:pt x="234466" y="-5973"/>
                            <a:pt x="248324" y="17920"/>
                          </a:cubicBezTo>
                          <a:lnTo>
                            <a:pt x="429451" y="330207"/>
                          </a:lnTo>
                          <a:cubicBezTo>
                            <a:pt x="443373" y="354211"/>
                            <a:pt x="426059" y="384269"/>
                            <a:pt x="398310" y="384269"/>
                          </a:cubicBezTo>
                          <a:lnTo>
                            <a:pt x="36056" y="384269"/>
                          </a:lnTo>
                          <a:cubicBezTo>
                            <a:pt x="8307" y="384269"/>
                            <a:pt x="-9007" y="354211"/>
                            <a:pt x="4915" y="330207"/>
                          </a:cubicBezTo>
                        </a:path>
                      </a:pathLst>
                    </a:custGeom>
                    <ask:type>
                      <ask:lineSketchScribble/>
                    </ask:type>
                  </ask:lineSketchStyleProps>
                </a:ext>
              </a:extLs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lt1"/>
                </a:solidFill>
              </a:endParaRPr>
            </a:p>
          </p:txBody>
        </p:sp>
        <p:sp>
          <p:nvSpPr>
            <p:cNvPr id="95" name="等腰三角形 106">
              <a:extLst>
                <a:ext uri="{FF2B5EF4-FFF2-40B4-BE49-F238E27FC236}">
                  <a16:creationId xmlns:a16="http://schemas.microsoft.com/office/drawing/2014/main" id="{B1B16E81-5E70-F0C2-8F3C-D4AC7002E9DB}"/>
                </a:ext>
              </a:extLst>
            </p:cNvPr>
            <p:cNvSpPr/>
            <p:nvPr/>
          </p:nvSpPr>
          <p:spPr>
            <a:xfrm>
              <a:off x="513123" y="3829224"/>
              <a:ext cx="568237" cy="502701"/>
            </a:xfrm>
            <a:custGeom>
              <a:avLst/>
              <a:gdLst>
                <a:gd name="connsiteX0" fmla="*/ 6429 w 568237"/>
                <a:gd name="connsiteY0" fmla="*/ 431977 h 502701"/>
                <a:gd name="connsiteX1" fmla="*/ 243380 w 568237"/>
                <a:gd name="connsiteY1" fmla="*/ 23442 h 502701"/>
                <a:gd name="connsiteX2" fmla="*/ 324857 w 568237"/>
                <a:gd name="connsiteY2" fmla="*/ 23442 h 502701"/>
                <a:gd name="connsiteX3" fmla="*/ 561808 w 568237"/>
                <a:gd name="connsiteY3" fmla="*/ 431977 h 502701"/>
                <a:gd name="connsiteX4" fmla="*/ 521069 w 568237"/>
                <a:gd name="connsiteY4" fmla="*/ 502700 h 502701"/>
                <a:gd name="connsiteX5" fmla="*/ 47168 w 568237"/>
                <a:gd name="connsiteY5" fmla="*/ 502700 h 502701"/>
                <a:gd name="connsiteX6" fmla="*/ 6429 w 568237"/>
                <a:gd name="connsiteY6" fmla="*/ 431977 h 50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237" h="502701" extrusionOk="0">
                  <a:moveTo>
                    <a:pt x="6429" y="431977"/>
                  </a:moveTo>
                  <a:cubicBezTo>
                    <a:pt x="34862" y="308935"/>
                    <a:pt x="166594" y="221596"/>
                    <a:pt x="243380" y="23442"/>
                  </a:cubicBezTo>
                  <a:cubicBezTo>
                    <a:pt x="264822" y="-15086"/>
                    <a:pt x="316327" y="-7999"/>
                    <a:pt x="324857" y="23442"/>
                  </a:cubicBezTo>
                  <a:cubicBezTo>
                    <a:pt x="454055" y="188133"/>
                    <a:pt x="493825" y="322966"/>
                    <a:pt x="561808" y="431977"/>
                  </a:cubicBezTo>
                  <a:cubicBezTo>
                    <a:pt x="577378" y="470711"/>
                    <a:pt x="561850" y="505285"/>
                    <a:pt x="521069" y="502700"/>
                  </a:cubicBezTo>
                  <a:cubicBezTo>
                    <a:pt x="305493" y="537657"/>
                    <a:pt x="155742" y="490972"/>
                    <a:pt x="47168" y="502700"/>
                  </a:cubicBezTo>
                  <a:cubicBezTo>
                    <a:pt x="10616" y="508018"/>
                    <a:pt x="-11528" y="464379"/>
                    <a:pt x="6429" y="431977"/>
                  </a:cubicBezTo>
                </a:path>
              </a:pathLst>
            </a:custGeom>
            <a:noFill/>
            <a:ln w="19050">
              <a:solidFill>
                <a:schemeClr val="tx1"/>
              </a:solidFill>
              <a:extLst>
                <a:ext uri="{C807C97D-BFC1-408E-A445-0C87EB9F89A2}">
                  <ask:lineSketchStyleProps xmlns:ask="http://schemas.microsoft.com/office/drawing/2018/sketchyshapes" sd="252692197">
                    <a:custGeom>
                      <a:avLst/>
                      <a:gdLst>
                        <a:gd name="connsiteX0" fmla="*/ 4915 w 434365"/>
                        <a:gd name="connsiteY0" fmla="*/ 330207 h 384269"/>
                        <a:gd name="connsiteX1" fmla="*/ 186042 w 434365"/>
                        <a:gd name="connsiteY1" fmla="*/ 17920 h 384269"/>
                        <a:gd name="connsiteX2" fmla="*/ 248324 w 434365"/>
                        <a:gd name="connsiteY2" fmla="*/ 17920 h 384269"/>
                        <a:gd name="connsiteX3" fmla="*/ 429451 w 434365"/>
                        <a:gd name="connsiteY3" fmla="*/ 330207 h 384269"/>
                        <a:gd name="connsiteX4" fmla="*/ 398310 w 434365"/>
                        <a:gd name="connsiteY4" fmla="*/ 384269 h 384269"/>
                        <a:gd name="connsiteX5" fmla="*/ 36056 w 434365"/>
                        <a:gd name="connsiteY5" fmla="*/ 384269 h 384269"/>
                        <a:gd name="connsiteX6" fmla="*/ 4915 w 434365"/>
                        <a:gd name="connsiteY6" fmla="*/ 330207 h 38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65" h="384269">
                          <a:moveTo>
                            <a:pt x="4915" y="330207"/>
                          </a:moveTo>
                          <a:lnTo>
                            <a:pt x="186042" y="17920"/>
                          </a:lnTo>
                          <a:cubicBezTo>
                            <a:pt x="199900" y="-5973"/>
                            <a:pt x="234466" y="-5973"/>
                            <a:pt x="248324" y="17920"/>
                          </a:cubicBezTo>
                          <a:lnTo>
                            <a:pt x="429451" y="330207"/>
                          </a:lnTo>
                          <a:cubicBezTo>
                            <a:pt x="443373" y="354211"/>
                            <a:pt x="426059" y="384269"/>
                            <a:pt x="398310" y="384269"/>
                          </a:cubicBezTo>
                          <a:lnTo>
                            <a:pt x="36056" y="384269"/>
                          </a:lnTo>
                          <a:cubicBezTo>
                            <a:pt x="8307" y="384269"/>
                            <a:pt x="-9007" y="354211"/>
                            <a:pt x="4915" y="330207"/>
                          </a:cubicBezTo>
                        </a:path>
                      </a:pathLst>
                    </a:custGeom>
                    <ask:type>
                      <ask:lineSketchScribble/>
                    </ask:type>
                  </ask:lineSketchStyleProps>
                </a:ext>
              </a:extLs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lt1"/>
                </a:solidFill>
              </a:endParaRPr>
            </a:p>
          </p:txBody>
        </p:sp>
      </p:grpSp>
      <p:grpSp>
        <p:nvGrpSpPr>
          <p:cNvPr id="96" name="组合 95">
            <a:extLst>
              <a:ext uri="{FF2B5EF4-FFF2-40B4-BE49-F238E27FC236}">
                <a16:creationId xmlns:a16="http://schemas.microsoft.com/office/drawing/2014/main" id="{8086C48E-51E0-613C-FF00-19A540F1D42B}"/>
              </a:ext>
            </a:extLst>
          </p:cNvPr>
          <p:cNvGrpSpPr/>
          <p:nvPr/>
        </p:nvGrpSpPr>
        <p:grpSpPr>
          <a:xfrm>
            <a:off x="7984779" y="4837918"/>
            <a:ext cx="365690" cy="300656"/>
            <a:chOff x="439040" y="3803834"/>
            <a:chExt cx="642320" cy="528091"/>
          </a:xfrm>
        </p:grpSpPr>
        <p:sp>
          <p:nvSpPr>
            <p:cNvPr id="97" name="等腰三角形 106">
              <a:extLst>
                <a:ext uri="{FF2B5EF4-FFF2-40B4-BE49-F238E27FC236}">
                  <a16:creationId xmlns:a16="http://schemas.microsoft.com/office/drawing/2014/main" id="{084D169E-97CE-4957-EEB1-F35A22346E80}"/>
                </a:ext>
              </a:extLst>
            </p:cNvPr>
            <p:cNvSpPr/>
            <p:nvPr/>
          </p:nvSpPr>
          <p:spPr>
            <a:xfrm>
              <a:off x="439040" y="3803834"/>
              <a:ext cx="568237" cy="502701"/>
            </a:xfrm>
            <a:custGeom>
              <a:avLst/>
              <a:gdLst>
                <a:gd name="connsiteX0" fmla="*/ 6429 w 568237"/>
                <a:gd name="connsiteY0" fmla="*/ 431977 h 502701"/>
                <a:gd name="connsiteX1" fmla="*/ 243380 w 568237"/>
                <a:gd name="connsiteY1" fmla="*/ 23442 h 502701"/>
                <a:gd name="connsiteX2" fmla="*/ 324857 w 568237"/>
                <a:gd name="connsiteY2" fmla="*/ 23442 h 502701"/>
                <a:gd name="connsiteX3" fmla="*/ 561808 w 568237"/>
                <a:gd name="connsiteY3" fmla="*/ 431977 h 502701"/>
                <a:gd name="connsiteX4" fmla="*/ 521069 w 568237"/>
                <a:gd name="connsiteY4" fmla="*/ 502700 h 502701"/>
                <a:gd name="connsiteX5" fmla="*/ 47168 w 568237"/>
                <a:gd name="connsiteY5" fmla="*/ 502700 h 502701"/>
                <a:gd name="connsiteX6" fmla="*/ 6429 w 568237"/>
                <a:gd name="connsiteY6" fmla="*/ 431977 h 50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237" h="502701" fill="none" extrusionOk="0">
                  <a:moveTo>
                    <a:pt x="6429" y="431977"/>
                  </a:moveTo>
                  <a:cubicBezTo>
                    <a:pt x="117128" y="234810"/>
                    <a:pt x="190826" y="116883"/>
                    <a:pt x="243380" y="23442"/>
                  </a:cubicBezTo>
                  <a:cubicBezTo>
                    <a:pt x="255328" y="-8814"/>
                    <a:pt x="309687" y="-5394"/>
                    <a:pt x="324857" y="23442"/>
                  </a:cubicBezTo>
                  <a:cubicBezTo>
                    <a:pt x="415585" y="149684"/>
                    <a:pt x="451993" y="265564"/>
                    <a:pt x="561808" y="431977"/>
                  </a:cubicBezTo>
                  <a:cubicBezTo>
                    <a:pt x="585641" y="459755"/>
                    <a:pt x="556562" y="502493"/>
                    <a:pt x="521069" y="502700"/>
                  </a:cubicBezTo>
                  <a:cubicBezTo>
                    <a:pt x="325962" y="545931"/>
                    <a:pt x="271358" y="456001"/>
                    <a:pt x="47168" y="502700"/>
                  </a:cubicBezTo>
                  <a:cubicBezTo>
                    <a:pt x="5997" y="499340"/>
                    <a:pt x="-19910" y="462802"/>
                    <a:pt x="6429" y="431977"/>
                  </a:cubicBezTo>
                </a:path>
                <a:path w="568237" h="502701" stroke="0" extrusionOk="0">
                  <a:moveTo>
                    <a:pt x="6429" y="431977"/>
                  </a:moveTo>
                  <a:cubicBezTo>
                    <a:pt x="72221" y="273661"/>
                    <a:pt x="182433" y="230575"/>
                    <a:pt x="243380" y="23442"/>
                  </a:cubicBezTo>
                  <a:cubicBezTo>
                    <a:pt x="268924" y="-6347"/>
                    <a:pt x="305732" y="-12086"/>
                    <a:pt x="324857" y="23442"/>
                  </a:cubicBezTo>
                  <a:cubicBezTo>
                    <a:pt x="416686" y="148332"/>
                    <a:pt x="481249" y="363279"/>
                    <a:pt x="561808" y="431977"/>
                  </a:cubicBezTo>
                  <a:cubicBezTo>
                    <a:pt x="585946" y="466210"/>
                    <a:pt x="564201" y="503510"/>
                    <a:pt x="521069" y="502700"/>
                  </a:cubicBezTo>
                  <a:cubicBezTo>
                    <a:pt x="320336" y="554895"/>
                    <a:pt x="232549" y="490339"/>
                    <a:pt x="47168" y="502700"/>
                  </a:cubicBezTo>
                  <a:cubicBezTo>
                    <a:pt x="2754" y="509830"/>
                    <a:pt x="-7246" y="464188"/>
                    <a:pt x="6429" y="431977"/>
                  </a:cubicBezTo>
                </a:path>
              </a:pathLst>
            </a:custGeom>
            <a:solidFill>
              <a:schemeClr val="accent5"/>
            </a:solidFill>
            <a:ln>
              <a:solidFill>
                <a:schemeClr val="tx1"/>
              </a:solidFill>
              <a:extLst>
                <a:ext uri="{C807C97D-BFC1-408E-A445-0C87EB9F89A2}">
                  <ask:lineSketchStyleProps xmlns:ask="http://schemas.microsoft.com/office/drawing/2018/sketchyshapes" sd="1219033472">
                    <a:custGeom>
                      <a:avLst/>
                      <a:gdLst>
                        <a:gd name="connsiteX0" fmla="*/ 4915 w 434365"/>
                        <a:gd name="connsiteY0" fmla="*/ 330207 h 384269"/>
                        <a:gd name="connsiteX1" fmla="*/ 186042 w 434365"/>
                        <a:gd name="connsiteY1" fmla="*/ 17920 h 384269"/>
                        <a:gd name="connsiteX2" fmla="*/ 248324 w 434365"/>
                        <a:gd name="connsiteY2" fmla="*/ 17920 h 384269"/>
                        <a:gd name="connsiteX3" fmla="*/ 429451 w 434365"/>
                        <a:gd name="connsiteY3" fmla="*/ 330207 h 384269"/>
                        <a:gd name="connsiteX4" fmla="*/ 398310 w 434365"/>
                        <a:gd name="connsiteY4" fmla="*/ 384269 h 384269"/>
                        <a:gd name="connsiteX5" fmla="*/ 36056 w 434365"/>
                        <a:gd name="connsiteY5" fmla="*/ 384269 h 384269"/>
                        <a:gd name="connsiteX6" fmla="*/ 4915 w 434365"/>
                        <a:gd name="connsiteY6" fmla="*/ 330207 h 38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65" h="384269">
                          <a:moveTo>
                            <a:pt x="4915" y="330207"/>
                          </a:moveTo>
                          <a:lnTo>
                            <a:pt x="186042" y="17920"/>
                          </a:lnTo>
                          <a:cubicBezTo>
                            <a:pt x="199900" y="-5973"/>
                            <a:pt x="234466" y="-5973"/>
                            <a:pt x="248324" y="17920"/>
                          </a:cubicBezTo>
                          <a:lnTo>
                            <a:pt x="429451" y="330207"/>
                          </a:lnTo>
                          <a:cubicBezTo>
                            <a:pt x="443373" y="354211"/>
                            <a:pt x="426059" y="384269"/>
                            <a:pt x="398310" y="384269"/>
                          </a:cubicBezTo>
                          <a:lnTo>
                            <a:pt x="36056" y="384269"/>
                          </a:lnTo>
                          <a:cubicBezTo>
                            <a:pt x="8307" y="384269"/>
                            <a:pt x="-9007" y="354211"/>
                            <a:pt x="4915" y="330207"/>
                          </a:cubicBezTo>
                        </a:path>
                      </a:pathLst>
                    </a:custGeom>
                    <ask:type>
                      <ask:lineSketchScribble/>
                    </ask:type>
                  </ask:lineSketchStyleProps>
                </a:ext>
              </a:extLs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lt1"/>
                </a:solidFill>
              </a:endParaRPr>
            </a:p>
          </p:txBody>
        </p:sp>
        <p:sp>
          <p:nvSpPr>
            <p:cNvPr id="98" name="等腰三角形 106">
              <a:extLst>
                <a:ext uri="{FF2B5EF4-FFF2-40B4-BE49-F238E27FC236}">
                  <a16:creationId xmlns:a16="http://schemas.microsoft.com/office/drawing/2014/main" id="{F0610658-AAA8-9193-418F-5A446C6BEFA7}"/>
                </a:ext>
              </a:extLst>
            </p:cNvPr>
            <p:cNvSpPr/>
            <p:nvPr/>
          </p:nvSpPr>
          <p:spPr>
            <a:xfrm>
              <a:off x="513123" y="3829224"/>
              <a:ext cx="568237" cy="502701"/>
            </a:xfrm>
            <a:custGeom>
              <a:avLst/>
              <a:gdLst>
                <a:gd name="connsiteX0" fmla="*/ 6429 w 568237"/>
                <a:gd name="connsiteY0" fmla="*/ 431977 h 502701"/>
                <a:gd name="connsiteX1" fmla="*/ 243380 w 568237"/>
                <a:gd name="connsiteY1" fmla="*/ 23442 h 502701"/>
                <a:gd name="connsiteX2" fmla="*/ 324857 w 568237"/>
                <a:gd name="connsiteY2" fmla="*/ 23442 h 502701"/>
                <a:gd name="connsiteX3" fmla="*/ 561808 w 568237"/>
                <a:gd name="connsiteY3" fmla="*/ 431977 h 502701"/>
                <a:gd name="connsiteX4" fmla="*/ 521069 w 568237"/>
                <a:gd name="connsiteY4" fmla="*/ 502700 h 502701"/>
                <a:gd name="connsiteX5" fmla="*/ 47168 w 568237"/>
                <a:gd name="connsiteY5" fmla="*/ 502700 h 502701"/>
                <a:gd name="connsiteX6" fmla="*/ 6429 w 568237"/>
                <a:gd name="connsiteY6" fmla="*/ 431977 h 50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237" h="502701" extrusionOk="0">
                  <a:moveTo>
                    <a:pt x="6429" y="431977"/>
                  </a:moveTo>
                  <a:cubicBezTo>
                    <a:pt x="34862" y="308935"/>
                    <a:pt x="166594" y="221596"/>
                    <a:pt x="243380" y="23442"/>
                  </a:cubicBezTo>
                  <a:cubicBezTo>
                    <a:pt x="264822" y="-15086"/>
                    <a:pt x="316327" y="-7999"/>
                    <a:pt x="324857" y="23442"/>
                  </a:cubicBezTo>
                  <a:cubicBezTo>
                    <a:pt x="454055" y="188133"/>
                    <a:pt x="493825" y="322966"/>
                    <a:pt x="561808" y="431977"/>
                  </a:cubicBezTo>
                  <a:cubicBezTo>
                    <a:pt x="577378" y="470711"/>
                    <a:pt x="561850" y="505285"/>
                    <a:pt x="521069" y="502700"/>
                  </a:cubicBezTo>
                  <a:cubicBezTo>
                    <a:pt x="305493" y="537657"/>
                    <a:pt x="155742" y="490972"/>
                    <a:pt x="47168" y="502700"/>
                  </a:cubicBezTo>
                  <a:cubicBezTo>
                    <a:pt x="10616" y="508018"/>
                    <a:pt x="-11528" y="464379"/>
                    <a:pt x="6429" y="431977"/>
                  </a:cubicBezTo>
                </a:path>
              </a:pathLst>
            </a:custGeom>
            <a:noFill/>
            <a:ln w="19050">
              <a:solidFill>
                <a:schemeClr val="tx1"/>
              </a:solidFill>
              <a:extLst>
                <a:ext uri="{C807C97D-BFC1-408E-A445-0C87EB9F89A2}">
                  <ask:lineSketchStyleProps xmlns:ask="http://schemas.microsoft.com/office/drawing/2018/sketchyshapes" sd="252692197">
                    <a:custGeom>
                      <a:avLst/>
                      <a:gdLst>
                        <a:gd name="connsiteX0" fmla="*/ 4915 w 434365"/>
                        <a:gd name="connsiteY0" fmla="*/ 330207 h 384269"/>
                        <a:gd name="connsiteX1" fmla="*/ 186042 w 434365"/>
                        <a:gd name="connsiteY1" fmla="*/ 17920 h 384269"/>
                        <a:gd name="connsiteX2" fmla="*/ 248324 w 434365"/>
                        <a:gd name="connsiteY2" fmla="*/ 17920 h 384269"/>
                        <a:gd name="connsiteX3" fmla="*/ 429451 w 434365"/>
                        <a:gd name="connsiteY3" fmla="*/ 330207 h 384269"/>
                        <a:gd name="connsiteX4" fmla="*/ 398310 w 434365"/>
                        <a:gd name="connsiteY4" fmla="*/ 384269 h 384269"/>
                        <a:gd name="connsiteX5" fmla="*/ 36056 w 434365"/>
                        <a:gd name="connsiteY5" fmla="*/ 384269 h 384269"/>
                        <a:gd name="connsiteX6" fmla="*/ 4915 w 434365"/>
                        <a:gd name="connsiteY6" fmla="*/ 330207 h 38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65" h="384269">
                          <a:moveTo>
                            <a:pt x="4915" y="330207"/>
                          </a:moveTo>
                          <a:lnTo>
                            <a:pt x="186042" y="17920"/>
                          </a:lnTo>
                          <a:cubicBezTo>
                            <a:pt x="199900" y="-5973"/>
                            <a:pt x="234466" y="-5973"/>
                            <a:pt x="248324" y="17920"/>
                          </a:cubicBezTo>
                          <a:lnTo>
                            <a:pt x="429451" y="330207"/>
                          </a:lnTo>
                          <a:cubicBezTo>
                            <a:pt x="443373" y="354211"/>
                            <a:pt x="426059" y="384269"/>
                            <a:pt x="398310" y="384269"/>
                          </a:cubicBezTo>
                          <a:lnTo>
                            <a:pt x="36056" y="384269"/>
                          </a:lnTo>
                          <a:cubicBezTo>
                            <a:pt x="8307" y="384269"/>
                            <a:pt x="-9007" y="354211"/>
                            <a:pt x="4915" y="330207"/>
                          </a:cubicBezTo>
                        </a:path>
                      </a:pathLst>
                    </a:custGeom>
                    <ask:type>
                      <ask:lineSketchScribble/>
                    </ask:type>
                  </ask:lineSketchStyleProps>
                </a:ext>
              </a:extLs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lt1"/>
                </a:solidFill>
              </a:endParaRPr>
            </a:p>
          </p:txBody>
        </p:sp>
      </p:grpSp>
    </p:spTree>
    <p:extLst>
      <p:ext uri="{BB962C8B-B14F-4D97-AF65-F5344CB8AC3E}">
        <p14:creationId xmlns:p14="http://schemas.microsoft.com/office/powerpoint/2010/main" val="12247393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E77256-14CE-BB1C-522A-DED85250C46E}"/>
              </a:ext>
            </a:extLst>
          </p:cNvPr>
          <p:cNvSpPr>
            <a:spLocks noGrp="1"/>
          </p:cNvSpPr>
          <p:nvPr>
            <p:ph type="title"/>
          </p:nvPr>
        </p:nvSpPr>
        <p:spPr/>
        <p:txBody>
          <a:bodyPr/>
          <a:lstStyle/>
          <a:p>
            <a:r>
              <a:rPr lang="zh-CN" altLang="en-US" dirty="0"/>
              <a:t>项目介绍</a:t>
            </a:r>
          </a:p>
        </p:txBody>
      </p:sp>
      <p:sp>
        <p:nvSpPr>
          <p:cNvPr id="3" name="矩形: 圆角 2">
            <a:extLst>
              <a:ext uri="{FF2B5EF4-FFF2-40B4-BE49-F238E27FC236}">
                <a16:creationId xmlns:a16="http://schemas.microsoft.com/office/drawing/2014/main" id="{A9660D10-2077-C418-19DE-F8BF082D7F40}"/>
              </a:ext>
            </a:extLst>
          </p:cNvPr>
          <p:cNvSpPr/>
          <p:nvPr/>
        </p:nvSpPr>
        <p:spPr>
          <a:xfrm>
            <a:off x="6680572" y="1209701"/>
            <a:ext cx="4207051" cy="4029836"/>
          </a:xfrm>
          <a:custGeom>
            <a:avLst/>
            <a:gdLst>
              <a:gd name="connsiteX0" fmla="*/ 0 w 4207051"/>
              <a:gd name="connsiteY0" fmla="*/ 85715 h 4029836"/>
              <a:gd name="connsiteX1" fmla="*/ 85715 w 4207051"/>
              <a:gd name="connsiteY1" fmla="*/ 0 h 4029836"/>
              <a:gd name="connsiteX2" fmla="*/ 702588 w 4207051"/>
              <a:gd name="connsiteY2" fmla="*/ 0 h 4029836"/>
              <a:gd name="connsiteX3" fmla="*/ 1158037 w 4207051"/>
              <a:gd name="connsiteY3" fmla="*/ 0 h 4029836"/>
              <a:gd name="connsiteX4" fmla="*/ 1694198 w 4207051"/>
              <a:gd name="connsiteY4" fmla="*/ 0 h 4029836"/>
              <a:gd name="connsiteX5" fmla="*/ 2311072 w 4207051"/>
              <a:gd name="connsiteY5" fmla="*/ 0 h 4029836"/>
              <a:gd name="connsiteX6" fmla="*/ 2968301 w 4207051"/>
              <a:gd name="connsiteY6" fmla="*/ 0 h 4029836"/>
              <a:gd name="connsiteX7" fmla="*/ 3625531 w 4207051"/>
              <a:gd name="connsiteY7" fmla="*/ 0 h 4029836"/>
              <a:gd name="connsiteX8" fmla="*/ 4121336 w 4207051"/>
              <a:gd name="connsiteY8" fmla="*/ 0 h 4029836"/>
              <a:gd name="connsiteX9" fmla="*/ 4207051 w 4207051"/>
              <a:gd name="connsiteY9" fmla="*/ 85715 h 4029836"/>
              <a:gd name="connsiteX10" fmla="*/ 4207051 w 4207051"/>
              <a:gd name="connsiteY10" fmla="*/ 559748 h 4029836"/>
              <a:gd name="connsiteX11" fmla="*/ 4207051 w 4207051"/>
              <a:gd name="connsiteY11" fmla="*/ 1149533 h 4029836"/>
              <a:gd name="connsiteX12" fmla="*/ 4207051 w 4207051"/>
              <a:gd name="connsiteY12" fmla="*/ 1623565 h 4029836"/>
              <a:gd name="connsiteX13" fmla="*/ 4207051 w 4207051"/>
              <a:gd name="connsiteY13" fmla="*/ 2174766 h 4029836"/>
              <a:gd name="connsiteX14" fmla="*/ 4207051 w 4207051"/>
              <a:gd name="connsiteY14" fmla="*/ 2764551 h 4029836"/>
              <a:gd name="connsiteX15" fmla="*/ 4207051 w 4207051"/>
              <a:gd name="connsiteY15" fmla="*/ 3200000 h 4029836"/>
              <a:gd name="connsiteX16" fmla="*/ 4207051 w 4207051"/>
              <a:gd name="connsiteY16" fmla="*/ 3944121 h 4029836"/>
              <a:gd name="connsiteX17" fmla="*/ 4121336 w 4207051"/>
              <a:gd name="connsiteY17" fmla="*/ 4029836 h 4029836"/>
              <a:gd name="connsiteX18" fmla="*/ 3625531 w 4207051"/>
              <a:gd name="connsiteY18" fmla="*/ 4029836 h 4029836"/>
              <a:gd name="connsiteX19" fmla="*/ 3170082 w 4207051"/>
              <a:gd name="connsiteY19" fmla="*/ 4029836 h 4029836"/>
              <a:gd name="connsiteX20" fmla="*/ 2553209 w 4207051"/>
              <a:gd name="connsiteY20" fmla="*/ 4029836 h 4029836"/>
              <a:gd name="connsiteX21" fmla="*/ 1976692 w 4207051"/>
              <a:gd name="connsiteY21" fmla="*/ 4029836 h 4029836"/>
              <a:gd name="connsiteX22" fmla="*/ 1440531 w 4207051"/>
              <a:gd name="connsiteY22" fmla="*/ 4029836 h 4029836"/>
              <a:gd name="connsiteX23" fmla="*/ 864013 w 4207051"/>
              <a:gd name="connsiteY23" fmla="*/ 4029836 h 4029836"/>
              <a:gd name="connsiteX24" fmla="*/ 85715 w 4207051"/>
              <a:gd name="connsiteY24" fmla="*/ 4029836 h 4029836"/>
              <a:gd name="connsiteX25" fmla="*/ 0 w 4207051"/>
              <a:gd name="connsiteY25" fmla="*/ 3944121 h 4029836"/>
              <a:gd name="connsiteX26" fmla="*/ 0 w 4207051"/>
              <a:gd name="connsiteY26" fmla="*/ 3431504 h 4029836"/>
              <a:gd name="connsiteX27" fmla="*/ 0 w 4207051"/>
              <a:gd name="connsiteY27" fmla="*/ 2880303 h 4029836"/>
              <a:gd name="connsiteX28" fmla="*/ 0 w 4207051"/>
              <a:gd name="connsiteY28" fmla="*/ 2251934 h 4029836"/>
              <a:gd name="connsiteX29" fmla="*/ 0 w 4207051"/>
              <a:gd name="connsiteY29" fmla="*/ 1816486 h 4029836"/>
              <a:gd name="connsiteX30" fmla="*/ 0 w 4207051"/>
              <a:gd name="connsiteY30" fmla="*/ 1188117 h 4029836"/>
              <a:gd name="connsiteX31" fmla="*/ 0 w 4207051"/>
              <a:gd name="connsiteY31" fmla="*/ 675500 h 4029836"/>
              <a:gd name="connsiteX32" fmla="*/ 0 w 4207051"/>
              <a:gd name="connsiteY32" fmla="*/ 85715 h 402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207051" h="4029836" fill="none" extrusionOk="0">
                <a:moveTo>
                  <a:pt x="0" y="85715"/>
                </a:moveTo>
                <a:cubicBezTo>
                  <a:pt x="-3857" y="44299"/>
                  <a:pt x="32237" y="-8706"/>
                  <a:pt x="85715" y="0"/>
                </a:cubicBezTo>
                <a:cubicBezTo>
                  <a:pt x="388047" y="-69935"/>
                  <a:pt x="550672" y="63615"/>
                  <a:pt x="702588" y="0"/>
                </a:cubicBezTo>
                <a:cubicBezTo>
                  <a:pt x="854504" y="-63615"/>
                  <a:pt x="1018490" y="45193"/>
                  <a:pt x="1158037" y="0"/>
                </a:cubicBezTo>
                <a:cubicBezTo>
                  <a:pt x="1297584" y="-45193"/>
                  <a:pt x="1454318" y="52837"/>
                  <a:pt x="1694198" y="0"/>
                </a:cubicBezTo>
                <a:cubicBezTo>
                  <a:pt x="1934078" y="-52837"/>
                  <a:pt x="2126098" y="73099"/>
                  <a:pt x="2311072" y="0"/>
                </a:cubicBezTo>
                <a:cubicBezTo>
                  <a:pt x="2496046" y="-73099"/>
                  <a:pt x="2790453" y="12209"/>
                  <a:pt x="2968301" y="0"/>
                </a:cubicBezTo>
                <a:cubicBezTo>
                  <a:pt x="3146149" y="-12209"/>
                  <a:pt x="3493113" y="60594"/>
                  <a:pt x="3625531" y="0"/>
                </a:cubicBezTo>
                <a:cubicBezTo>
                  <a:pt x="3757949" y="-60594"/>
                  <a:pt x="3979268" y="10105"/>
                  <a:pt x="4121336" y="0"/>
                </a:cubicBezTo>
                <a:cubicBezTo>
                  <a:pt x="4174847" y="9760"/>
                  <a:pt x="4217075" y="44533"/>
                  <a:pt x="4207051" y="85715"/>
                </a:cubicBezTo>
                <a:cubicBezTo>
                  <a:pt x="4229634" y="247388"/>
                  <a:pt x="4180116" y="363095"/>
                  <a:pt x="4207051" y="559748"/>
                </a:cubicBezTo>
                <a:cubicBezTo>
                  <a:pt x="4233986" y="756401"/>
                  <a:pt x="4192811" y="1026013"/>
                  <a:pt x="4207051" y="1149533"/>
                </a:cubicBezTo>
                <a:cubicBezTo>
                  <a:pt x="4221291" y="1273053"/>
                  <a:pt x="4167774" y="1408094"/>
                  <a:pt x="4207051" y="1623565"/>
                </a:cubicBezTo>
                <a:cubicBezTo>
                  <a:pt x="4246328" y="1839036"/>
                  <a:pt x="4174917" y="2055881"/>
                  <a:pt x="4207051" y="2174766"/>
                </a:cubicBezTo>
                <a:cubicBezTo>
                  <a:pt x="4239185" y="2293651"/>
                  <a:pt x="4172253" y="2478775"/>
                  <a:pt x="4207051" y="2764551"/>
                </a:cubicBezTo>
                <a:cubicBezTo>
                  <a:pt x="4241849" y="3050328"/>
                  <a:pt x="4188151" y="3019668"/>
                  <a:pt x="4207051" y="3200000"/>
                </a:cubicBezTo>
                <a:cubicBezTo>
                  <a:pt x="4225951" y="3380332"/>
                  <a:pt x="4119186" y="3617159"/>
                  <a:pt x="4207051" y="3944121"/>
                </a:cubicBezTo>
                <a:cubicBezTo>
                  <a:pt x="4220295" y="3987856"/>
                  <a:pt x="4163082" y="4030839"/>
                  <a:pt x="4121336" y="4029836"/>
                </a:cubicBezTo>
                <a:cubicBezTo>
                  <a:pt x="4006493" y="4057362"/>
                  <a:pt x="3734643" y="3992435"/>
                  <a:pt x="3625531" y="4029836"/>
                </a:cubicBezTo>
                <a:cubicBezTo>
                  <a:pt x="3516419" y="4067237"/>
                  <a:pt x="3277533" y="4006969"/>
                  <a:pt x="3170082" y="4029836"/>
                </a:cubicBezTo>
                <a:cubicBezTo>
                  <a:pt x="3062631" y="4052703"/>
                  <a:pt x="2860486" y="3991644"/>
                  <a:pt x="2553209" y="4029836"/>
                </a:cubicBezTo>
                <a:cubicBezTo>
                  <a:pt x="2245932" y="4068028"/>
                  <a:pt x="2244933" y="4016054"/>
                  <a:pt x="1976692" y="4029836"/>
                </a:cubicBezTo>
                <a:cubicBezTo>
                  <a:pt x="1708451" y="4043618"/>
                  <a:pt x="1592173" y="3995759"/>
                  <a:pt x="1440531" y="4029836"/>
                </a:cubicBezTo>
                <a:cubicBezTo>
                  <a:pt x="1288889" y="4063913"/>
                  <a:pt x="989710" y="3993282"/>
                  <a:pt x="864013" y="4029836"/>
                </a:cubicBezTo>
                <a:cubicBezTo>
                  <a:pt x="738316" y="4066390"/>
                  <a:pt x="398563" y="3974393"/>
                  <a:pt x="85715" y="4029836"/>
                </a:cubicBezTo>
                <a:cubicBezTo>
                  <a:pt x="41226" y="4030926"/>
                  <a:pt x="-1539" y="3981940"/>
                  <a:pt x="0" y="3944121"/>
                </a:cubicBezTo>
                <a:cubicBezTo>
                  <a:pt x="-50737" y="3699442"/>
                  <a:pt x="59924" y="3553916"/>
                  <a:pt x="0" y="3431504"/>
                </a:cubicBezTo>
                <a:cubicBezTo>
                  <a:pt x="-59924" y="3309092"/>
                  <a:pt x="28033" y="3032137"/>
                  <a:pt x="0" y="2880303"/>
                </a:cubicBezTo>
                <a:cubicBezTo>
                  <a:pt x="-28033" y="2728469"/>
                  <a:pt x="44978" y="2513922"/>
                  <a:pt x="0" y="2251934"/>
                </a:cubicBezTo>
                <a:cubicBezTo>
                  <a:pt x="-44978" y="1989946"/>
                  <a:pt x="16666" y="1904163"/>
                  <a:pt x="0" y="1816486"/>
                </a:cubicBezTo>
                <a:cubicBezTo>
                  <a:pt x="-16666" y="1728809"/>
                  <a:pt x="6604" y="1393005"/>
                  <a:pt x="0" y="1188117"/>
                </a:cubicBezTo>
                <a:cubicBezTo>
                  <a:pt x="-6604" y="983229"/>
                  <a:pt x="58444" y="912531"/>
                  <a:pt x="0" y="675500"/>
                </a:cubicBezTo>
                <a:cubicBezTo>
                  <a:pt x="-58444" y="438469"/>
                  <a:pt x="67544" y="311119"/>
                  <a:pt x="0" y="85715"/>
                </a:cubicBezTo>
                <a:close/>
              </a:path>
              <a:path w="4207051" h="4029836" stroke="0" extrusionOk="0">
                <a:moveTo>
                  <a:pt x="0" y="85715"/>
                </a:moveTo>
                <a:cubicBezTo>
                  <a:pt x="-6138" y="29835"/>
                  <a:pt x="42890" y="4646"/>
                  <a:pt x="85715" y="0"/>
                </a:cubicBezTo>
                <a:cubicBezTo>
                  <a:pt x="246812" y="-51873"/>
                  <a:pt x="379495" y="29644"/>
                  <a:pt x="581520" y="0"/>
                </a:cubicBezTo>
                <a:cubicBezTo>
                  <a:pt x="783545" y="-29644"/>
                  <a:pt x="974723" y="14836"/>
                  <a:pt x="1117681" y="0"/>
                </a:cubicBezTo>
                <a:cubicBezTo>
                  <a:pt x="1260639" y="-14836"/>
                  <a:pt x="1486466" y="72359"/>
                  <a:pt x="1774911" y="0"/>
                </a:cubicBezTo>
                <a:cubicBezTo>
                  <a:pt x="2063356" y="-72359"/>
                  <a:pt x="2110580" y="20008"/>
                  <a:pt x="2230359" y="0"/>
                </a:cubicBezTo>
                <a:cubicBezTo>
                  <a:pt x="2350138" y="-20008"/>
                  <a:pt x="2590187" y="47370"/>
                  <a:pt x="2766520" y="0"/>
                </a:cubicBezTo>
                <a:cubicBezTo>
                  <a:pt x="2942853" y="-47370"/>
                  <a:pt x="3106608" y="66045"/>
                  <a:pt x="3343038" y="0"/>
                </a:cubicBezTo>
                <a:cubicBezTo>
                  <a:pt x="3579468" y="-66045"/>
                  <a:pt x="3827072" y="17314"/>
                  <a:pt x="4121336" y="0"/>
                </a:cubicBezTo>
                <a:cubicBezTo>
                  <a:pt x="4169966" y="1738"/>
                  <a:pt x="4209409" y="32424"/>
                  <a:pt x="4207051" y="85715"/>
                </a:cubicBezTo>
                <a:cubicBezTo>
                  <a:pt x="4219759" y="344065"/>
                  <a:pt x="4142052" y="429766"/>
                  <a:pt x="4207051" y="714084"/>
                </a:cubicBezTo>
                <a:cubicBezTo>
                  <a:pt x="4272050" y="998402"/>
                  <a:pt x="4150297" y="1086052"/>
                  <a:pt x="4207051" y="1226701"/>
                </a:cubicBezTo>
                <a:cubicBezTo>
                  <a:pt x="4263805" y="1367350"/>
                  <a:pt x="4201041" y="1567753"/>
                  <a:pt x="4207051" y="1816486"/>
                </a:cubicBezTo>
                <a:cubicBezTo>
                  <a:pt x="4213061" y="2065219"/>
                  <a:pt x="4158650" y="2053557"/>
                  <a:pt x="4207051" y="2251934"/>
                </a:cubicBezTo>
                <a:cubicBezTo>
                  <a:pt x="4255452" y="2450311"/>
                  <a:pt x="4197979" y="2518914"/>
                  <a:pt x="4207051" y="2725967"/>
                </a:cubicBezTo>
                <a:cubicBezTo>
                  <a:pt x="4216123" y="2933020"/>
                  <a:pt x="4184491" y="3025311"/>
                  <a:pt x="4207051" y="3161416"/>
                </a:cubicBezTo>
                <a:cubicBezTo>
                  <a:pt x="4229611" y="3297521"/>
                  <a:pt x="4188898" y="3718916"/>
                  <a:pt x="4207051" y="3944121"/>
                </a:cubicBezTo>
                <a:cubicBezTo>
                  <a:pt x="4204019" y="3991785"/>
                  <a:pt x="4169002" y="4034965"/>
                  <a:pt x="4121336" y="4029836"/>
                </a:cubicBezTo>
                <a:cubicBezTo>
                  <a:pt x="4002049" y="4061594"/>
                  <a:pt x="3668985" y="3969572"/>
                  <a:pt x="3544819" y="4029836"/>
                </a:cubicBezTo>
                <a:cubicBezTo>
                  <a:pt x="3420653" y="4090100"/>
                  <a:pt x="3314958" y="3984765"/>
                  <a:pt x="3089370" y="4029836"/>
                </a:cubicBezTo>
                <a:cubicBezTo>
                  <a:pt x="2863782" y="4074907"/>
                  <a:pt x="2747502" y="3976841"/>
                  <a:pt x="2593565" y="4029836"/>
                </a:cubicBezTo>
                <a:cubicBezTo>
                  <a:pt x="2439629" y="4082831"/>
                  <a:pt x="2235598" y="4008194"/>
                  <a:pt x="2097760" y="4029836"/>
                </a:cubicBezTo>
                <a:cubicBezTo>
                  <a:pt x="1959923" y="4051478"/>
                  <a:pt x="1811331" y="4000809"/>
                  <a:pt x="1601955" y="4029836"/>
                </a:cubicBezTo>
                <a:cubicBezTo>
                  <a:pt x="1392580" y="4058863"/>
                  <a:pt x="1124355" y="4000847"/>
                  <a:pt x="944726" y="4029836"/>
                </a:cubicBezTo>
                <a:cubicBezTo>
                  <a:pt x="765097" y="4058825"/>
                  <a:pt x="317390" y="3987045"/>
                  <a:pt x="85715" y="4029836"/>
                </a:cubicBezTo>
                <a:cubicBezTo>
                  <a:pt x="37760" y="4028826"/>
                  <a:pt x="-1807" y="4001953"/>
                  <a:pt x="0" y="3944121"/>
                </a:cubicBezTo>
                <a:cubicBezTo>
                  <a:pt x="-45735" y="3742310"/>
                  <a:pt x="60832" y="3646922"/>
                  <a:pt x="0" y="3431504"/>
                </a:cubicBezTo>
                <a:cubicBezTo>
                  <a:pt x="-60832" y="3216086"/>
                  <a:pt x="18425" y="2937383"/>
                  <a:pt x="0" y="2803135"/>
                </a:cubicBezTo>
                <a:cubicBezTo>
                  <a:pt x="-18425" y="2668887"/>
                  <a:pt x="51432" y="2498602"/>
                  <a:pt x="0" y="2290518"/>
                </a:cubicBezTo>
                <a:cubicBezTo>
                  <a:pt x="-51432" y="2082434"/>
                  <a:pt x="57315" y="1948940"/>
                  <a:pt x="0" y="1777902"/>
                </a:cubicBezTo>
                <a:cubicBezTo>
                  <a:pt x="-57315" y="1606864"/>
                  <a:pt x="43796" y="1538688"/>
                  <a:pt x="0" y="1342453"/>
                </a:cubicBezTo>
                <a:cubicBezTo>
                  <a:pt x="-43796" y="1146218"/>
                  <a:pt x="46160" y="1081814"/>
                  <a:pt x="0" y="868420"/>
                </a:cubicBezTo>
                <a:cubicBezTo>
                  <a:pt x="-46160" y="655026"/>
                  <a:pt x="78798" y="443025"/>
                  <a:pt x="0" y="85715"/>
                </a:cubicBezTo>
                <a:close/>
              </a:path>
            </a:pathLst>
          </a:custGeom>
          <a:pattFill prst="ltDnDiag">
            <a:fgClr>
              <a:schemeClr val="tx1"/>
            </a:fgClr>
            <a:bgClr>
              <a:schemeClr val="bg1"/>
            </a:bgClr>
          </a:pattFill>
          <a:ln w="19050">
            <a:solidFill>
              <a:schemeClr val="tx1"/>
            </a:solidFill>
            <a:extLst>
              <a:ext uri="{C807C97D-BFC1-408E-A445-0C87EB9F89A2}">
                <ask:lineSketchStyleProps xmlns:ask="http://schemas.microsoft.com/office/drawing/2018/sketchyshapes" sd="1843693070">
                  <a:prstGeom prst="roundRect">
                    <a:avLst>
                      <a:gd name="adj" fmla="val 2127"/>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486C4C1-0880-4BED-6BE1-56A9943B950B}"/>
              </a:ext>
            </a:extLst>
          </p:cNvPr>
          <p:cNvSpPr/>
          <p:nvPr/>
        </p:nvSpPr>
        <p:spPr>
          <a:xfrm>
            <a:off x="6555179" y="1290390"/>
            <a:ext cx="4207051" cy="4313124"/>
          </a:xfrm>
          <a:custGeom>
            <a:avLst/>
            <a:gdLst>
              <a:gd name="connsiteX0" fmla="*/ 0 w 4207051"/>
              <a:gd name="connsiteY0" fmla="*/ 89484 h 4313124"/>
              <a:gd name="connsiteX1" fmla="*/ 89484 w 4207051"/>
              <a:gd name="connsiteY1" fmla="*/ 0 h 4313124"/>
              <a:gd name="connsiteX2" fmla="*/ 745486 w 4207051"/>
              <a:gd name="connsiteY2" fmla="*/ 0 h 4313124"/>
              <a:gd name="connsiteX3" fmla="*/ 1240365 w 4207051"/>
              <a:gd name="connsiteY3" fmla="*/ 0 h 4313124"/>
              <a:gd name="connsiteX4" fmla="*/ 1694963 w 4207051"/>
              <a:gd name="connsiteY4" fmla="*/ 0 h 4313124"/>
              <a:gd name="connsiteX5" fmla="*/ 2189842 w 4207051"/>
              <a:gd name="connsiteY5" fmla="*/ 0 h 4313124"/>
              <a:gd name="connsiteX6" fmla="*/ 2725001 w 4207051"/>
              <a:gd name="connsiteY6" fmla="*/ 0 h 4313124"/>
              <a:gd name="connsiteX7" fmla="*/ 3300442 w 4207051"/>
              <a:gd name="connsiteY7" fmla="*/ 0 h 4313124"/>
              <a:gd name="connsiteX8" fmla="*/ 4117567 w 4207051"/>
              <a:gd name="connsiteY8" fmla="*/ 0 h 4313124"/>
              <a:gd name="connsiteX9" fmla="*/ 4207051 w 4207051"/>
              <a:gd name="connsiteY9" fmla="*/ 89484 h 4313124"/>
              <a:gd name="connsiteX10" fmla="*/ 4207051 w 4207051"/>
              <a:gd name="connsiteY10" fmla="*/ 680078 h 4313124"/>
              <a:gd name="connsiteX11" fmla="*/ 4207051 w 4207051"/>
              <a:gd name="connsiteY11" fmla="*/ 1312013 h 4313124"/>
              <a:gd name="connsiteX12" fmla="*/ 4207051 w 4207051"/>
              <a:gd name="connsiteY12" fmla="*/ 1861265 h 4313124"/>
              <a:gd name="connsiteX13" fmla="*/ 4207051 w 4207051"/>
              <a:gd name="connsiteY13" fmla="*/ 2493200 h 4313124"/>
              <a:gd name="connsiteX14" fmla="*/ 4207051 w 4207051"/>
              <a:gd name="connsiteY14" fmla="*/ 3001111 h 4313124"/>
              <a:gd name="connsiteX15" fmla="*/ 4207051 w 4207051"/>
              <a:gd name="connsiteY15" fmla="*/ 3591705 h 4313124"/>
              <a:gd name="connsiteX16" fmla="*/ 4207051 w 4207051"/>
              <a:gd name="connsiteY16" fmla="*/ 4223640 h 4313124"/>
              <a:gd name="connsiteX17" fmla="*/ 4117567 w 4207051"/>
              <a:gd name="connsiteY17" fmla="*/ 4313124 h 4313124"/>
              <a:gd name="connsiteX18" fmla="*/ 3501846 w 4207051"/>
              <a:gd name="connsiteY18" fmla="*/ 4313124 h 4313124"/>
              <a:gd name="connsiteX19" fmla="*/ 2966686 w 4207051"/>
              <a:gd name="connsiteY19" fmla="*/ 4313124 h 4313124"/>
              <a:gd name="connsiteX20" fmla="*/ 2471807 w 4207051"/>
              <a:gd name="connsiteY20" fmla="*/ 4313124 h 4313124"/>
              <a:gd name="connsiteX21" fmla="*/ 1896367 w 4207051"/>
              <a:gd name="connsiteY21" fmla="*/ 4313124 h 4313124"/>
              <a:gd name="connsiteX22" fmla="*/ 1280646 w 4207051"/>
              <a:gd name="connsiteY22" fmla="*/ 4313124 h 4313124"/>
              <a:gd name="connsiteX23" fmla="*/ 624644 w 4207051"/>
              <a:gd name="connsiteY23" fmla="*/ 4313124 h 4313124"/>
              <a:gd name="connsiteX24" fmla="*/ 89484 w 4207051"/>
              <a:gd name="connsiteY24" fmla="*/ 4313124 h 4313124"/>
              <a:gd name="connsiteX25" fmla="*/ 0 w 4207051"/>
              <a:gd name="connsiteY25" fmla="*/ 4223640 h 4313124"/>
              <a:gd name="connsiteX26" fmla="*/ 0 w 4207051"/>
              <a:gd name="connsiteY26" fmla="*/ 3757071 h 4313124"/>
              <a:gd name="connsiteX27" fmla="*/ 0 w 4207051"/>
              <a:gd name="connsiteY27" fmla="*/ 3125136 h 4313124"/>
              <a:gd name="connsiteX28" fmla="*/ 0 w 4207051"/>
              <a:gd name="connsiteY28" fmla="*/ 2575884 h 4313124"/>
              <a:gd name="connsiteX29" fmla="*/ 0 w 4207051"/>
              <a:gd name="connsiteY29" fmla="*/ 2067973 h 4313124"/>
              <a:gd name="connsiteX30" fmla="*/ 0 w 4207051"/>
              <a:gd name="connsiteY30" fmla="*/ 1601404 h 4313124"/>
              <a:gd name="connsiteX31" fmla="*/ 0 w 4207051"/>
              <a:gd name="connsiteY31" fmla="*/ 1093493 h 4313124"/>
              <a:gd name="connsiteX32" fmla="*/ 0 w 4207051"/>
              <a:gd name="connsiteY32" fmla="*/ 89484 h 4313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207051" h="4313124" fill="none" extrusionOk="0">
                <a:moveTo>
                  <a:pt x="0" y="89484"/>
                </a:moveTo>
                <a:cubicBezTo>
                  <a:pt x="-9748" y="45529"/>
                  <a:pt x="44016" y="10711"/>
                  <a:pt x="89484" y="0"/>
                </a:cubicBezTo>
                <a:cubicBezTo>
                  <a:pt x="280118" y="-60951"/>
                  <a:pt x="430599" y="13407"/>
                  <a:pt x="745486" y="0"/>
                </a:cubicBezTo>
                <a:cubicBezTo>
                  <a:pt x="1060373" y="-13407"/>
                  <a:pt x="1001718" y="39728"/>
                  <a:pt x="1240365" y="0"/>
                </a:cubicBezTo>
                <a:cubicBezTo>
                  <a:pt x="1479012" y="-39728"/>
                  <a:pt x="1520590" y="48632"/>
                  <a:pt x="1694963" y="0"/>
                </a:cubicBezTo>
                <a:cubicBezTo>
                  <a:pt x="1869336" y="-48632"/>
                  <a:pt x="2058110" y="30536"/>
                  <a:pt x="2189842" y="0"/>
                </a:cubicBezTo>
                <a:cubicBezTo>
                  <a:pt x="2321574" y="-30536"/>
                  <a:pt x="2558987" y="6373"/>
                  <a:pt x="2725001" y="0"/>
                </a:cubicBezTo>
                <a:cubicBezTo>
                  <a:pt x="2891015" y="-6373"/>
                  <a:pt x="3092412" y="55913"/>
                  <a:pt x="3300442" y="0"/>
                </a:cubicBezTo>
                <a:cubicBezTo>
                  <a:pt x="3508472" y="-55913"/>
                  <a:pt x="3774709" y="70203"/>
                  <a:pt x="4117567" y="0"/>
                </a:cubicBezTo>
                <a:cubicBezTo>
                  <a:pt x="4170075" y="7935"/>
                  <a:pt x="4217923" y="45121"/>
                  <a:pt x="4207051" y="89484"/>
                </a:cubicBezTo>
                <a:cubicBezTo>
                  <a:pt x="4272390" y="384506"/>
                  <a:pt x="4198130" y="523503"/>
                  <a:pt x="4207051" y="680078"/>
                </a:cubicBezTo>
                <a:cubicBezTo>
                  <a:pt x="4215972" y="836653"/>
                  <a:pt x="4166587" y="1154741"/>
                  <a:pt x="4207051" y="1312013"/>
                </a:cubicBezTo>
                <a:cubicBezTo>
                  <a:pt x="4247515" y="1469286"/>
                  <a:pt x="4159683" y="1701432"/>
                  <a:pt x="4207051" y="1861265"/>
                </a:cubicBezTo>
                <a:cubicBezTo>
                  <a:pt x="4254419" y="2021098"/>
                  <a:pt x="4188820" y="2236911"/>
                  <a:pt x="4207051" y="2493200"/>
                </a:cubicBezTo>
                <a:cubicBezTo>
                  <a:pt x="4225282" y="2749489"/>
                  <a:pt x="4204137" y="2826198"/>
                  <a:pt x="4207051" y="3001111"/>
                </a:cubicBezTo>
                <a:cubicBezTo>
                  <a:pt x="4209965" y="3176024"/>
                  <a:pt x="4191231" y="3319129"/>
                  <a:pt x="4207051" y="3591705"/>
                </a:cubicBezTo>
                <a:cubicBezTo>
                  <a:pt x="4222871" y="3864281"/>
                  <a:pt x="4137859" y="3995155"/>
                  <a:pt x="4207051" y="4223640"/>
                </a:cubicBezTo>
                <a:cubicBezTo>
                  <a:pt x="4213711" y="4262692"/>
                  <a:pt x="4171155" y="4309845"/>
                  <a:pt x="4117567" y="4313124"/>
                </a:cubicBezTo>
                <a:cubicBezTo>
                  <a:pt x="3924830" y="4317925"/>
                  <a:pt x="3700972" y="4248120"/>
                  <a:pt x="3501846" y="4313124"/>
                </a:cubicBezTo>
                <a:cubicBezTo>
                  <a:pt x="3302720" y="4378128"/>
                  <a:pt x="3203494" y="4250209"/>
                  <a:pt x="2966686" y="4313124"/>
                </a:cubicBezTo>
                <a:cubicBezTo>
                  <a:pt x="2729878" y="4376039"/>
                  <a:pt x="2665860" y="4254479"/>
                  <a:pt x="2471807" y="4313124"/>
                </a:cubicBezTo>
                <a:cubicBezTo>
                  <a:pt x="2277754" y="4371769"/>
                  <a:pt x="2169520" y="4288581"/>
                  <a:pt x="1896367" y="4313124"/>
                </a:cubicBezTo>
                <a:cubicBezTo>
                  <a:pt x="1623214" y="4337667"/>
                  <a:pt x="1419447" y="4246960"/>
                  <a:pt x="1280646" y="4313124"/>
                </a:cubicBezTo>
                <a:cubicBezTo>
                  <a:pt x="1141845" y="4379288"/>
                  <a:pt x="945773" y="4252818"/>
                  <a:pt x="624644" y="4313124"/>
                </a:cubicBezTo>
                <a:cubicBezTo>
                  <a:pt x="303515" y="4373430"/>
                  <a:pt x="223185" y="4267676"/>
                  <a:pt x="89484" y="4313124"/>
                </a:cubicBezTo>
                <a:cubicBezTo>
                  <a:pt x="45744" y="4324171"/>
                  <a:pt x="2414" y="4272381"/>
                  <a:pt x="0" y="4223640"/>
                </a:cubicBezTo>
                <a:cubicBezTo>
                  <a:pt x="-12625" y="4009577"/>
                  <a:pt x="1875" y="3976901"/>
                  <a:pt x="0" y="3757071"/>
                </a:cubicBezTo>
                <a:cubicBezTo>
                  <a:pt x="-1875" y="3537241"/>
                  <a:pt x="9588" y="3262605"/>
                  <a:pt x="0" y="3125136"/>
                </a:cubicBezTo>
                <a:cubicBezTo>
                  <a:pt x="-9588" y="2987668"/>
                  <a:pt x="24705" y="2796204"/>
                  <a:pt x="0" y="2575884"/>
                </a:cubicBezTo>
                <a:cubicBezTo>
                  <a:pt x="-24705" y="2355564"/>
                  <a:pt x="52473" y="2253031"/>
                  <a:pt x="0" y="2067973"/>
                </a:cubicBezTo>
                <a:cubicBezTo>
                  <a:pt x="-52473" y="1882915"/>
                  <a:pt x="55650" y="1781504"/>
                  <a:pt x="0" y="1601404"/>
                </a:cubicBezTo>
                <a:cubicBezTo>
                  <a:pt x="-55650" y="1421304"/>
                  <a:pt x="36478" y="1233414"/>
                  <a:pt x="0" y="1093493"/>
                </a:cubicBezTo>
                <a:cubicBezTo>
                  <a:pt x="-36478" y="953572"/>
                  <a:pt x="56734" y="398587"/>
                  <a:pt x="0" y="89484"/>
                </a:cubicBezTo>
                <a:close/>
              </a:path>
              <a:path w="4207051" h="4313124" stroke="0" extrusionOk="0">
                <a:moveTo>
                  <a:pt x="0" y="89484"/>
                </a:moveTo>
                <a:cubicBezTo>
                  <a:pt x="-8538" y="34797"/>
                  <a:pt x="27506" y="4713"/>
                  <a:pt x="89484" y="0"/>
                </a:cubicBezTo>
                <a:cubicBezTo>
                  <a:pt x="249773" y="-58856"/>
                  <a:pt x="510108" y="2936"/>
                  <a:pt x="745486" y="0"/>
                </a:cubicBezTo>
                <a:cubicBezTo>
                  <a:pt x="980864" y="-2936"/>
                  <a:pt x="1164882" y="56502"/>
                  <a:pt x="1280646" y="0"/>
                </a:cubicBezTo>
                <a:cubicBezTo>
                  <a:pt x="1396410" y="-56502"/>
                  <a:pt x="1528461" y="53112"/>
                  <a:pt x="1775524" y="0"/>
                </a:cubicBezTo>
                <a:cubicBezTo>
                  <a:pt x="2022587" y="-53112"/>
                  <a:pt x="2156971" y="68843"/>
                  <a:pt x="2391246" y="0"/>
                </a:cubicBezTo>
                <a:cubicBezTo>
                  <a:pt x="2625521" y="-68843"/>
                  <a:pt x="2769021" y="27966"/>
                  <a:pt x="2926405" y="0"/>
                </a:cubicBezTo>
                <a:cubicBezTo>
                  <a:pt x="3083789" y="-27966"/>
                  <a:pt x="3308363" y="3113"/>
                  <a:pt x="3582407" y="0"/>
                </a:cubicBezTo>
                <a:cubicBezTo>
                  <a:pt x="3856451" y="-3113"/>
                  <a:pt x="3880850" y="43314"/>
                  <a:pt x="4117567" y="0"/>
                </a:cubicBezTo>
                <a:cubicBezTo>
                  <a:pt x="4161146" y="9665"/>
                  <a:pt x="4203361" y="35783"/>
                  <a:pt x="4207051" y="89484"/>
                </a:cubicBezTo>
                <a:cubicBezTo>
                  <a:pt x="4243593" y="209158"/>
                  <a:pt x="4178699" y="369492"/>
                  <a:pt x="4207051" y="597395"/>
                </a:cubicBezTo>
                <a:cubicBezTo>
                  <a:pt x="4235403" y="825298"/>
                  <a:pt x="4199902" y="967565"/>
                  <a:pt x="4207051" y="1187988"/>
                </a:cubicBezTo>
                <a:cubicBezTo>
                  <a:pt x="4214200" y="1408411"/>
                  <a:pt x="4146033" y="1524758"/>
                  <a:pt x="4207051" y="1737240"/>
                </a:cubicBezTo>
                <a:cubicBezTo>
                  <a:pt x="4268069" y="1949722"/>
                  <a:pt x="4202139" y="2137787"/>
                  <a:pt x="4207051" y="2410517"/>
                </a:cubicBezTo>
                <a:cubicBezTo>
                  <a:pt x="4211963" y="2683247"/>
                  <a:pt x="4195220" y="2874237"/>
                  <a:pt x="4207051" y="3083794"/>
                </a:cubicBezTo>
                <a:cubicBezTo>
                  <a:pt x="4218882" y="3293351"/>
                  <a:pt x="4150070" y="3427878"/>
                  <a:pt x="4207051" y="3591705"/>
                </a:cubicBezTo>
                <a:cubicBezTo>
                  <a:pt x="4264032" y="3755532"/>
                  <a:pt x="4197369" y="3916578"/>
                  <a:pt x="4207051" y="4223640"/>
                </a:cubicBezTo>
                <a:cubicBezTo>
                  <a:pt x="4200599" y="4259908"/>
                  <a:pt x="4167583" y="4305075"/>
                  <a:pt x="4117567" y="4313124"/>
                </a:cubicBezTo>
                <a:cubicBezTo>
                  <a:pt x="3958096" y="4378342"/>
                  <a:pt x="3680986" y="4277190"/>
                  <a:pt x="3501846" y="4313124"/>
                </a:cubicBezTo>
                <a:cubicBezTo>
                  <a:pt x="3322706" y="4349058"/>
                  <a:pt x="3180954" y="4268278"/>
                  <a:pt x="3006967" y="4313124"/>
                </a:cubicBezTo>
                <a:cubicBezTo>
                  <a:pt x="2832980" y="4357970"/>
                  <a:pt x="2597118" y="4283793"/>
                  <a:pt x="2350965" y="4313124"/>
                </a:cubicBezTo>
                <a:cubicBezTo>
                  <a:pt x="2104812" y="4342455"/>
                  <a:pt x="1956194" y="4259536"/>
                  <a:pt x="1775524" y="4313124"/>
                </a:cubicBezTo>
                <a:cubicBezTo>
                  <a:pt x="1594854" y="4366712"/>
                  <a:pt x="1503460" y="4312058"/>
                  <a:pt x="1280646" y="4313124"/>
                </a:cubicBezTo>
                <a:cubicBezTo>
                  <a:pt x="1057832" y="4314190"/>
                  <a:pt x="899524" y="4261642"/>
                  <a:pt x="705205" y="4313124"/>
                </a:cubicBezTo>
                <a:cubicBezTo>
                  <a:pt x="510886" y="4364606"/>
                  <a:pt x="300665" y="4266898"/>
                  <a:pt x="89484" y="4313124"/>
                </a:cubicBezTo>
                <a:cubicBezTo>
                  <a:pt x="41118" y="4309880"/>
                  <a:pt x="3956" y="4277339"/>
                  <a:pt x="0" y="4223640"/>
                </a:cubicBezTo>
                <a:cubicBezTo>
                  <a:pt x="-42679" y="3911470"/>
                  <a:pt x="29980" y="3800886"/>
                  <a:pt x="0" y="3550363"/>
                </a:cubicBezTo>
                <a:cubicBezTo>
                  <a:pt x="-29980" y="3299840"/>
                  <a:pt x="72310" y="3140067"/>
                  <a:pt x="0" y="2918428"/>
                </a:cubicBezTo>
                <a:cubicBezTo>
                  <a:pt x="-72310" y="2696789"/>
                  <a:pt x="39043" y="2516236"/>
                  <a:pt x="0" y="2410517"/>
                </a:cubicBezTo>
                <a:cubicBezTo>
                  <a:pt x="-39043" y="2304798"/>
                  <a:pt x="66263" y="2076588"/>
                  <a:pt x="0" y="1778582"/>
                </a:cubicBezTo>
                <a:cubicBezTo>
                  <a:pt x="-66263" y="1480576"/>
                  <a:pt x="23334" y="1424464"/>
                  <a:pt x="0" y="1312013"/>
                </a:cubicBezTo>
                <a:cubicBezTo>
                  <a:pt x="-23334" y="1199562"/>
                  <a:pt x="44642" y="986845"/>
                  <a:pt x="0" y="680078"/>
                </a:cubicBezTo>
                <a:cubicBezTo>
                  <a:pt x="-44642" y="373312"/>
                  <a:pt x="13756" y="313930"/>
                  <a:pt x="0" y="89484"/>
                </a:cubicBezTo>
                <a:close/>
              </a:path>
            </a:pathLst>
          </a:custGeom>
          <a:solidFill>
            <a:schemeClr val="accent1">
              <a:lumMod val="60000"/>
              <a:lumOff val="40000"/>
            </a:schemeClr>
          </a:solidFill>
          <a:ln w="19050">
            <a:solidFill>
              <a:schemeClr val="tx1"/>
            </a:solidFill>
            <a:extLst>
              <a:ext uri="{C807C97D-BFC1-408E-A445-0C87EB9F89A2}">
                <ask:lineSketchStyleProps xmlns:ask="http://schemas.microsoft.com/office/drawing/2018/sketchyshapes" sd="1219033472">
                  <a:prstGeom prst="roundRect">
                    <a:avLst>
                      <a:gd name="adj" fmla="val 2127"/>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AF82D6C1-ADDB-E3C2-F1E5-EC7B7F406004}"/>
              </a:ext>
            </a:extLst>
          </p:cNvPr>
          <p:cNvSpPr/>
          <p:nvPr/>
        </p:nvSpPr>
        <p:spPr>
          <a:xfrm>
            <a:off x="6680573" y="1414082"/>
            <a:ext cx="4332444" cy="4029836"/>
          </a:xfrm>
          <a:prstGeom prst="roundRect">
            <a:avLst>
              <a:gd name="adj" fmla="val 2127"/>
            </a:avLst>
          </a:prstGeom>
          <a:solidFill>
            <a:srgbClr val="FFFFFF"/>
          </a:solidFill>
          <a:ln w="19050">
            <a:solidFill>
              <a:schemeClr val="tx1"/>
            </a:solidFill>
            <a:extLst>
              <a:ext uri="{C807C97D-BFC1-408E-A445-0C87EB9F89A2}">
                <ask:lineSketchStyleProps xmlns:ask="http://schemas.microsoft.com/office/drawing/2018/sketchyshapes" sd="3980089859">
                  <a:custGeom>
                    <a:avLst/>
                    <a:gdLst>
                      <a:gd name="connsiteX0" fmla="*/ 0 w 4332444"/>
                      <a:gd name="connsiteY0" fmla="*/ 85715 h 4029836"/>
                      <a:gd name="connsiteX1" fmla="*/ 85715 w 4332444"/>
                      <a:gd name="connsiteY1" fmla="*/ 0 h 4029836"/>
                      <a:gd name="connsiteX2" fmla="*/ 596925 w 4332444"/>
                      <a:gd name="connsiteY2" fmla="*/ 0 h 4029836"/>
                      <a:gd name="connsiteX3" fmla="*/ 1274576 w 4332444"/>
                      <a:gd name="connsiteY3" fmla="*/ 0 h 4029836"/>
                      <a:gd name="connsiteX4" fmla="*/ 1827397 w 4332444"/>
                      <a:gd name="connsiteY4" fmla="*/ 0 h 4029836"/>
                      <a:gd name="connsiteX5" fmla="*/ 2296997 w 4332444"/>
                      <a:gd name="connsiteY5" fmla="*/ 0 h 4029836"/>
                      <a:gd name="connsiteX6" fmla="*/ 2891427 w 4332444"/>
                      <a:gd name="connsiteY6" fmla="*/ 0 h 4029836"/>
                      <a:gd name="connsiteX7" fmla="*/ 3527468 w 4332444"/>
                      <a:gd name="connsiteY7" fmla="*/ 0 h 4029836"/>
                      <a:gd name="connsiteX8" fmla="*/ 4246729 w 4332444"/>
                      <a:gd name="connsiteY8" fmla="*/ 0 h 4029836"/>
                      <a:gd name="connsiteX9" fmla="*/ 4332444 w 4332444"/>
                      <a:gd name="connsiteY9" fmla="*/ 85715 h 4029836"/>
                      <a:gd name="connsiteX10" fmla="*/ 4332444 w 4332444"/>
                      <a:gd name="connsiteY10" fmla="*/ 559748 h 4029836"/>
                      <a:gd name="connsiteX11" fmla="*/ 4332444 w 4332444"/>
                      <a:gd name="connsiteY11" fmla="*/ 1110949 h 4029836"/>
                      <a:gd name="connsiteX12" fmla="*/ 4332444 w 4332444"/>
                      <a:gd name="connsiteY12" fmla="*/ 1662149 h 4029836"/>
                      <a:gd name="connsiteX13" fmla="*/ 4332444 w 4332444"/>
                      <a:gd name="connsiteY13" fmla="*/ 2097598 h 4029836"/>
                      <a:gd name="connsiteX14" fmla="*/ 4332444 w 4332444"/>
                      <a:gd name="connsiteY14" fmla="*/ 2648799 h 4029836"/>
                      <a:gd name="connsiteX15" fmla="*/ 4332444 w 4332444"/>
                      <a:gd name="connsiteY15" fmla="*/ 3161416 h 4029836"/>
                      <a:gd name="connsiteX16" fmla="*/ 4332444 w 4332444"/>
                      <a:gd name="connsiteY16" fmla="*/ 3944121 h 4029836"/>
                      <a:gd name="connsiteX17" fmla="*/ 4246729 w 4332444"/>
                      <a:gd name="connsiteY17" fmla="*/ 4029836 h 4029836"/>
                      <a:gd name="connsiteX18" fmla="*/ 3777129 w 4332444"/>
                      <a:gd name="connsiteY18" fmla="*/ 4029836 h 4029836"/>
                      <a:gd name="connsiteX19" fmla="*/ 3182698 w 4332444"/>
                      <a:gd name="connsiteY19" fmla="*/ 4029836 h 4029836"/>
                      <a:gd name="connsiteX20" fmla="*/ 2713098 w 4332444"/>
                      <a:gd name="connsiteY20" fmla="*/ 4029836 h 4029836"/>
                      <a:gd name="connsiteX21" fmla="*/ 2160278 w 4332444"/>
                      <a:gd name="connsiteY21" fmla="*/ 4029836 h 4029836"/>
                      <a:gd name="connsiteX22" fmla="*/ 1649067 w 4332444"/>
                      <a:gd name="connsiteY22" fmla="*/ 4029836 h 4029836"/>
                      <a:gd name="connsiteX23" fmla="*/ 1179467 w 4332444"/>
                      <a:gd name="connsiteY23" fmla="*/ 4029836 h 4029836"/>
                      <a:gd name="connsiteX24" fmla="*/ 85715 w 4332444"/>
                      <a:gd name="connsiteY24" fmla="*/ 4029836 h 4029836"/>
                      <a:gd name="connsiteX25" fmla="*/ 0 w 4332444"/>
                      <a:gd name="connsiteY25" fmla="*/ 3944121 h 4029836"/>
                      <a:gd name="connsiteX26" fmla="*/ 0 w 4332444"/>
                      <a:gd name="connsiteY26" fmla="*/ 3508672 h 4029836"/>
                      <a:gd name="connsiteX27" fmla="*/ 0 w 4332444"/>
                      <a:gd name="connsiteY27" fmla="*/ 2918887 h 4029836"/>
                      <a:gd name="connsiteX28" fmla="*/ 0 w 4332444"/>
                      <a:gd name="connsiteY28" fmla="*/ 2483439 h 4029836"/>
                      <a:gd name="connsiteX29" fmla="*/ 0 w 4332444"/>
                      <a:gd name="connsiteY29" fmla="*/ 1855070 h 4029836"/>
                      <a:gd name="connsiteX30" fmla="*/ 0 w 4332444"/>
                      <a:gd name="connsiteY30" fmla="*/ 1342453 h 4029836"/>
                      <a:gd name="connsiteX31" fmla="*/ 0 w 4332444"/>
                      <a:gd name="connsiteY31" fmla="*/ 907004 h 4029836"/>
                      <a:gd name="connsiteX32" fmla="*/ 0 w 4332444"/>
                      <a:gd name="connsiteY32" fmla="*/ 85715 h 402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32444" h="4029836" fill="none" extrusionOk="0">
                        <a:moveTo>
                          <a:pt x="0" y="85715"/>
                        </a:moveTo>
                        <a:cubicBezTo>
                          <a:pt x="7291" y="46772"/>
                          <a:pt x="40801" y="374"/>
                          <a:pt x="85715" y="0"/>
                        </a:cubicBezTo>
                        <a:cubicBezTo>
                          <a:pt x="227177" y="-34432"/>
                          <a:pt x="400220" y="14030"/>
                          <a:pt x="596925" y="0"/>
                        </a:cubicBezTo>
                        <a:cubicBezTo>
                          <a:pt x="793630" y="-14030"/>
                          <a:pt x="1075474" y="11624"/>
                          <a:pt x="1274576" y="0"/>
                        </a:cubicBezTo>
                        <a:cubicBezTo>
                          <a:pt x="1473678" y="-11624"/>
                          <a:pt x="1691211" y="44916"/>
                          <a:pt x="1827397" y="0"/>
                        </a:cubicBezTo>
                        <a:cubicBezTo>
                          <a:pt x="1963583" y="-44916"/>
                          <a:pt x="2132856" y="2741"/>
                          <a:pt x="2296997" y="0"/>
                        </a:cubicBezTo>
                        <a:cubicBezTo>
                          <a:pt x="2461138" y="-2741"/>
                          <a:pt x="2673241" y="67544"/>
                          <a:pt x="2891427" y="0"/>
                        </a:cubicBezTo>
                        <a:cubicBezTo>
                          <a:pt x="3109613" y="-67544"/>
                          <a:pt x="3306954" y="19152"/>
                          <a:pt x="3527468" y="0"/>
                        </a:cubicBezTo>
                        <a:cubicBezTo>
                          <a:pt x="3747982" y="-19152"/>
                          <a:pt x="3943279" y="35829"/>
                          <a:pt x="4246729" y="0"/>
                        </a:cubicBezTo>
                        <a:cubicBezTo>
                          <a:pt x="4295565" y="8213"/>
                          <a:pt x="4332748" y="40422"/>
                          <a:pt x="4332444" y="85715"/>
                        </a:cubicBezTo>
                        <a:cubicBezTo>
                          <a:pt x="4353974" y="274023"/>
                          <a:pt x="4331034" y="427675"/>
                          <a:pt x="4332444" y="559748"/>
                        </a:cubicBezTo>
                        <a:cubicBezTo>
                          <a:pt x="4333854" y="691821"/>
                          <a:pt x="4297371" y="866024"/>
                          <a:pt x="4332444" y="1110949"/>
                        </a:cubicBezTo>
                        <a:cubicBezTo>
                          <a:pt x="4367517" y="1355874"/>
                          <a:pt x="4269191" y="1404959"/>
                          <a:pt x="4332444" y="1662149"/>
                        </a:cubicBezTo>
                        <a:cubicBezTo>
                          <a:pt x="4395697" y="1919339"/>
                          <a:pt x="4286164" y="1988095"/>
                          <a:pt x="4332444" y="2097598"/>
                        </a:cubicBezTo>
                        <a:cubicBezTo>
                          <a:pt x="4378724" y="2207101"/>
                          <a:pt x="4275760" y="2467205"/>
                          <a:pt x="4332444" y="2648799"/>
                        </a:cubicBezTo>
                        <a:cubicBezTo>
                          <a:pt x="4389128" y="2830393"/>
                          <a:pt x="4287207" y="2989637"/>
                          <a:pt x="4332444" y="3161416"/>
                        </a:cubicBezTo>
                        <a:cubicBezTo>
                          <a:pt x="4377681" y="3333195"/>
                          <a:pt x="4277444" y="3752885"/>
                          <a:pt x="4332444" y="3944121"/>
                        </a:cubicBezTo>
                        <a:cubicBezTo>
                          <a:pt x="4319386" y="3987866"/>
                          <a:pt x="4288819" y="4027404"/>
                          <a:pt x="4246729" y="4029836"/>
                        </a:cubicBezTo>
                        <a:cubicBezTo>
                          <a:pt x="4109360" y="4056740"/>
                          <a:pt x="3891628" y="4008517"/>
                          <a:pt x="3777129" y="4029836"/>
                        </a:cubicBezTo>
                        <a:cubicBezTo>
                          <a:pt x="3662630" y="4051155"/>
                          <a:pt x="3408609" y="3990360"/>
                          <a:pt x="3182698" y="4029836"/>
                        </a:cubicBezTo>
                        <a:cubicBezTo>
                          <a:pt x="2956787" y="4069312"/>
                          <a:pt x="2933803" y="4006978"/>
                          <a:pt x="2713098" y="4029836"/>
                        </a:cubicBezTo>
                        <a:cubicBezTo>
                          <a:pt x="2492393" y="4052694"/>
                          <a:pt x="2313255" y="4016677"/>
                          <a:pt x="2160278" y="4029836"/>
                        </a:cubicBezTo>
                        <a:cubicBezTo>
                          <a:pt x="2007301" y="4042995"/>
                          <a:pt x="1755323" y="3972413"/>
                          <a:pt x="1649067" y="4029836"/>
                        </a:cubicBezTo>
                        <a:cubicBezTo>
                          <a:pt x="1542811" y="4087259"/>
                          <a:pt x="1327751" y="3989726"/>
                          <a:pt x="1179467" y="4029836"/>
                        </a:cubicBezTo>
                        <a:cubicBezTo>
                          <a:pt x="1031183" y="4069946"/>
                          <a:pt x="435758" y="4014254"/>
                          <a:pt x="85715" y="4029836"/>
                        </a:cubicBezTo>
                        <a:cubicBezTo>
                          <a:pt x="48139" y="4037691"/>
                          <a:pt x="5165" y="3983705"/>
                          <a:pt x="0" y="3944121"/>
                        </a:cubicBezTo>
                        <a:cubicBezTo>
                          <a:pt x="-49540" y="3831531"/>
                          <a:pt x="40249" y="3704238"/>
                          <a:pt x="0" y="3508672"/>
                        </a:cubicBezTo>
                        <a:cubicBezTo>
                          <a:pt x="-40249" y="3313106"/>
                          <a:pt x="42744" y="3103788"/>
                          <a:pt x="0" y="2918887"/>
                        </a:cubicBezTo>
                        <a:cubicBezTo>
                          <a:pt x="-42744" y="2733987"/>
                          <a:pt x="35236" y="2673135"/>
                          <a:pt x="0" y="2483439"/>
                        </a:cubicBezTo>
                        <a:cubicBezTo>
                          <a:pt x="-35236" y="2293743"/>
                          <a:pt x="17945" y="2028323"/>
                          <a:pt x="0" y="1855070"/>
                        </a:cubicBezTo>
                        <a:cubicBezTo>
                          <a:pt x="-17945" y="1681817"/>
                          <a:pt x="44625" y="1531141"/>
                          <a:pt x="0" y="1342453"/>
                        </a:cubicBezTo>
                        <a:cubicBezTo>
                          <a:pt x="-44625" y="1153765"/>
                          <a:pt x="51498" y="1109798"/>
                          <a:pt x="0" y="907004"/>
                        </a:cubicBezTo>
                        <a:cubicBezTo>
                          <a:pt x="-51498" y="704210"/>
                          <a:pt x="94107" y="441113"/>
                          <a:pt x="0" y="85715"/>
                        </a:cubicBezTo>
                        <a:close/>
                      </a:path>
                      <a:path w="4332444" h="4029836" stroke="0" extrusionOk="0">
                        <a:moveTo>
                          <a:pt x="0" y="85715"/>
                        </a:moveTo>
                        <a:cubicBezTo>
                          <a:pt x="268" y="34603"/>
                          <a:pt x="45529" y="2419"/>
                          <a:pt x="85715" y="0"/>
                        </a:cubicBezTo>
                        <a:cubicBezTo>
                          <a:pt x="275827" y="-44011"/>
                          <a:pt x="525348" y="17695"/>
                          <a:pt x="638535" y="0"/>
                        </a:cubicBezTo>
                        <a:cubicBezTo>
                          <a:pt x="751722" y="-17695"/>
                          <a:pt x="961428" y="60426"/>
                          <a:pt x="1232966" y="0"/>
                        </a:cubicBezTo>
                        <a:cubicBezTo>
                          <a:pt x="1504504" y="-60426"/>
                          <a:pt x="1721666" y="63483"/>
                          <a:pt x="1910617" y="0"/>
                        </a:cubicBezTo>
                        <a:cubicBezTo>
                          <a:pt x="2099568" y="-63483"/>
                          <a:pt x="2207110" y="34127"/>
                          <a:pt x="2380217" y="0"/>
                        </a:cubicBezTo>
                        <a:cubicBezTo>
                          <a:pt x="2553324" y="-34127"/>
                          <a:pt x="2674366" y="10136"/>
                          <a:pt x="2933037" y="0"/>
                        </a:cubicBezTo>
                        <a:cubicBezTo>
                          <a:pt x="3191708" y="-10136"/>
                          <a:pt x="3263250" y="69492"/>
                          <a:pt x="3569078" y="0"/>
                        </a:cubicBezTo>
                        <a:cubicBezTo>
                          <a:pt x="3874906" y="-69492"/>
                          <a:pt x="4098366" y="7830"/>
                          <a:pt x="4246729" y="0"/>
                        </a:cubicBezTo>
                        <a:cubicBezTo>
                          <a:pt x="4295769" y="-7088"/>
                          <a:pt x="4334993" y="31533"/>
                          <a:pt x="4332444" y="85715"/>
                        </a:cubicBezTo>
                        <a:cubicBezTo>
                          <a:pt x="4340703" y="275444"/>
                          <a:pt x="4275242" y="495357"/>
                          <a:pt x="4332444" y="598332"/>
                        </a:cubicBezTo>
                        <a:cubicBezTo>
                          <a:pt x="4389646" y="701307"/>
                          <a:pt x="4301923" y="948578"/>
                          <a:pt x="4332444" y="1072365"/>
                        </a:cubicBezTo>
                        <a:cubicBezTo>
                          <a:pt x="4362965" y="1196152"/>
                          <a:pt x="4298324" y="1316310"/>
                          <a:pt x="4332444" y="1507813"/>
                        </a:cubicBezTo>
                        <a:cubicBezTo>
                          <a:pt x="4366564" y="1699316"/>
                          <a:pt x="4321479" y="1810717"/>
                          <a:pt x="4332444" y="1981846"/>
                        </a:cubicBezTo>
                        <a:cubicBezTo>
                          <a:pt x="4343409" y="2152975"/>
                          <a:pt x="4294429" y="2321138"/>
                          <a:pt x="4332444" y="2417295"/>
                        </a:cubicBezTo>
                        <a:cubicBezTo>
                          <a:pt x="4370459" y="2513452"/>
                          <a:pt x="4320656" y="2726585"/>
                          <a:pt x="4332444" y="2852743"/>
                        </a:cubicBezTo>
                        <a:cubicBezTo>
                          <a:pt x="4344232" y="2978901"/>
                          <a:pt x="4289634" y="3272788"/>
                          <a:pt x="4332444" y="3403944"/>
                        </a:cubicBezTo>
                        <a:cubicBezTo>
                          <a:pt x="4375254" y="3535100"/>
                          <a:pt x="4324607" y="3772042"/>
                          <a:pt x="4332444" y="3944121"/>
                        </a:cubicBezTo>
                        <a:cubicBezTo>
                          <a:pt x="4319677" y="3993409"/>
                          <a:pt x="4294651" y="4019274"/>
                          <a:pt x="4246729" y="4029836"/>
                        </a:cubicBezTo>
                        <a:cubicBezTo>
                          <a:pt x="4034044" y="4034627"/>
                          <a:pt x="3899691" y="3977500"/>
                          <a:pt x="3569078" y="4029836"/>
                        </a:cubicBezTo>
                        <a:cubicBezTo>
                          <a:pt x="3238465" y="4082172"/>
                          <a:pt x="3184055" y="3965026"/>
                          <a:pt x="2933037" y="4029836"/>
                        </a:cubicBezTo>
                        <a:cubicBezTo>
                          <a:pt x="2682019" y="4094646"/>
                          <a:pt x="2485739" y="3992640"/>
                          <a:pt x="2296997" y="4029836"/>
                        </a:cubicBezTo>
                        <a:cubicBezTo>
                          <a:pt x="2108255" y="4067032"/>
                          <a:pt x="1925386" y="4024550"/>
                          <a:pt x="1827397" y="4029836"/>
                        </a:cubicBezTo>
                        <a:cubicBezTo>
                          <a:pt x="1729408" y="4035122"/>
                          <a:pt x="1534338" y="4025782"/>
                          <a:pt x="1274576" y="4029836"/>
                        </a:cubicBezTo>
                        <a:cubicBezTo>
                          <a:pt x="1014814" y="4033890"/>
                          <a:pt x="969555" y="4018389"/>
                          <a:pt x="804976" y="4029836"/>
                        </a:cubicBezTo>
                        <a:cubicBezTo>
                          <a:pt x="640397" y="4041283"/>
                          <a:pt x="298997" y="3993692"/>
                          <a:pt x="85715" y="4029836"/>
                        </a:cubicBezTo>
                        <a:cubicBezTo>
                          <a:pt x="43303" y="4028141"/>
                          <a:pt x="-1828" y="3984329"/>
                          <a:pt x="0" y="3944121"/>
                        </a:cubicBezTo>
                        <a:cubicBezTo>
                          <a:pt x="-26549" y="3657199"/>
                          <a:pt x="35174" y="3598964"/>
                          <a:pt x="0" y="3354336"/>
                        </a:cubicBezTo>
                        <a:cubicBezTo>
                          <a:pt x="-35174" y="3109709"/>
                          <a:pt x="65014" y="2910342"/>
                          <a:pt x="0" y="2725967"/>
                        </a:cubicBezTo>
                        <a:cubicBezTo>
                          <a:pt x="-65014" y="2541592"/>
                          <a:pt x="66137" y="2344853"/>
                          <a:pt x="0" y="2136182"/>
                        </a:cubicBezTo>
                        <a:cubicBezTo>
                          <a:pt x="-66137" y="1927511"/>
                          <a:pt x="30065" y="1886446"/>
                          <a:pt x="0" y="1662149"/>
                        </a:cubicBezTo>
                        <a:cubicBezTo>
                          <a:pt x="-30065" y="1437852"/>
                          <a:pt x="70048" y="1241808"/>
                          <a:pt x="0" y="1072365"/>
                        </a:cubicBezTo>
                        <a:cubicBezTo>
                          <a:pt x="-70048" y="902922"/>
                          <a:pt x="91607" y="537522"/>
                          <a:pt x="0" y="85715"/>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424BD0B8-0751-76D1-6536-5570AF386B72}"/>
              </a:ext>
            </a:extLst>
          </p:cNvPr>
          <p:cNvGrpSpPr/>
          <p:nvPr/>
        </p:nvGrpSpPr>
        <p:grpSpPr>
          <a:xfrm flipH="1">
            <a:off x="8105004" y="5080223"/>
            <a:ext cx="3403410" cy="657395"/>
            <a:chOff x="6394607" y="5098716"/>
            <a:chExt cx="3403410" cy="657395"/>
          </a:xfrm>
        </p:grpSpPr>
        <p:sp>
          <p:nvSpPr>
            <p:cNvPr id="8" name="箭头: 五边形 7">
              <a:extLst>
                <a:ext uri="{FF2B5EF4-FFF2-40B4-BE49-F238E27FC236}">
                  <a16:creationId xmlns:a16="http://schemas.microsoft.com/office/drawing/2014/main" id="{37FA52EC-3DB8-C6F0-4447-09E5C43582C0}"/>
                </a:ext>
              </a:extLst>
            </p:cNvPr>
            <p:cNvSpPr/>
            <p:nvPr/>
          </p:nvSpPr>
          <p:spPr>
            <a:xfrm>
              <a:off x="6433469" y="5197045"/>
              <a:ext cx="3364548" cy="559066"/>
            </a:xfrm>
            <a:custGeom>
              <a:avLst/>
              <a:gdLst>
                <a:gd name="connsiteX0" fmla="*/ 0 w 3364548"/>
                <a:gd name="connsiteY0" fmla="*/ 0 h 559066"/>
                <a:gd name="connsiteX1" fmla="*/ 545019 w 3364548"/>
                <a:gd name="connsiteY1" fmla="*/ 0 h 559066"/>
                <a:gd name="connsiteX2" fmla="*/ 966638 w 3364548"/>
                <a:gd name="connsiteY2" fmla="*/ 0 h 559066"/>
                <a:gd name="connsiteX3" fmla="*/ 1419107 w 3364548"/>
                <a:gd name="connsiteY3" fmla="*/ 0 h 559066"/>
                <a:gd name="connsiteX4" fmla="*/ 1994976 w 3364548"/>
                <a:gd name="connsiteY4" fmla="*/ 0 h 559066"/>
                <a:gd name="connsiteX5" fmla="*/ 2509146 w 3364548"/>
                <a:gd name="connsiteY5" fmla="*/ 0 h 559066"/>
                <a:gd name="connsiteX6" fmla="*/ 3085015 w 3364548"/>
                <a:gd name="connsiteY6" fmla="*/ 0 h 559066"/>
                <a:gd name="connsiteX7" fmla="*/ 3364548 w 3364548"/>
                <a:gd name="connsiteY7" fmla="*/ 279533 h 559066"/>
                <a:gd name="connsiteX8" fmla="*/ 3085015 w 3364548"/>
                <a:gd name="connsiteY8" fmla="*/ 559066 h 559066"/>
                <a:gd name="connsiteX9" fmla="*/ 2509146 w 3364548"/>
                <a:gd name="connsiteY9" fmla="*/ 559066 h 559066"/>
                <a:gd name="connsiteX10" fmla="*/ 1964126 w 3364548"/>
                <a:gd name="connsiteY10" fmla="*/ 559066 h 559066"/>
                <a:gd name="connsiteX11" fmla="*/ 1511657 w 3364548"/>
                <a:gd name="connsiteY11" fmla="*/ 559066 h 559066"/>
                <a:gd name="connsiteX12" fmla="*/ 966638 w 3364548"/>
                <a:gd name="connsiteY12" fmla="*/ 559066 h 559066"/>
                <a:gd name="connsiteX13" fmla="*/ 545019 w 3364548"/>
                <a:gd name="connsiteY13" fmla="*/ 559066 h 559066"/>
                <a:gd name="connsiteX14" fmla="*/ 0 w 3364548"/>
                <a:gd name="connsiteY14" fmla="*/ 559066 h 559066"/>
                <a:gd name="connsiteX15" fmla="*/ 0 w 3364548"/>
                <a:gd name="connsiteY15" fmla="*/ 0 h 559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64548" h="559066" fill="none" extrusionOk="0">
                  <a:moveTo>
                    <a:pt x="0" y="0"/>
                  </a:moveTo>
                  <a:cubicBezTo>
                    <a:pt x="187539" y="-13657"/>
                    <a:pt x="392871" y="20712"/>
                    <a:pt x="545019" y="0"/>
                  </a:cubicBezTo>
                  <a:cubicBezTo>
                    <a:pt x="697167" y="-20712"/>
                    <a:pt x="796663" y="23008"/>
                    <a:pt x="966638" y="0"/>
                  </a:cubicBezTo>
                  <a:cubicBezTo>
                    <a:pt x="1136613" y="-23008"/>
                    <a:pt x="1318202" y="28016"/>
                    <a:pt x="1419107" y="0"/>
                  </a:cubicBezTo>
                  <a:cubicBezTo>
                    <a:pt x="1520012" y="-28016"/>
                    <a:pt x="1719632" y="7211"/>
                    <a:pt x="1994976" y="0"/>
                  </a:cubicBezTo>
                  <a:cubicBezTo>
                    <a:pt x="2270320" y="-7211"/>
                    <a:pt x="2288129" y="13279"/>
                    <a:pt x="2509146" y="0"/>
                  </a:cubicBezTo>
                  <a:cubicBezTo>
                    <a:pt x="2730163" y="-13279"/>
                    <a:pt x="2827185" y="59254"/>
                    <a:pt x="3085015" y="0"/>
                  </a:cubicBezTo>
                  <a:cubicBezTo>
                    <a:pt x="3174253" y="65481"/>
                    <a:pt x="3289999" y="225779"/>
                    <a:pt x="3364548" y="279533"/>
                  </a:cubicBezTo>
                  <a:cubicBezTo>
                    <a:pt x="3279039" y="370814"/>
                    <a:pt x="3199822" y="405587"/>
                    <a:pt x="3085015" y="559066"/>
                  </a:cubicBezTo>
                  <a:cubicBezTo>
                    <a:pt x="2954169" y="583663"/>
                    <a:pt x="2686226" y="558325"/>
                    <a:pt x="2509146" y="559066"/>
                  </a:cubicBezTo>
                  <a:cubicBezTo>
                    <a:pt x="2332066" y="559807"/>
                    <a:pt x="2118729" y="528886"/>
                    <a:pt x="1964126" y="559066"/>
                  </a:cubicBezTo>
                  <a:cubicBezTo>
                    <a:pt x="1809523" y="589246"/>
                    <a:pt x="1718536" y="521844"/>
                    <a:pt x="1511657" y="559066"/>
                  </a:cubicBezTo>
                  <a:cubicBezTo>
                    <a:pt x="1304778" y="596288"/>
                    <a:pt x="1085339" y="538313"/>
                    <a:pt x="966638" y="559066"/>
                  </a:cubicBezTo>
                  <a:cubicBezTo>
                    <a:pt x="847937" y="579819"/>
                    <a:pt x="643859" y="541257"/>
                    <a:pt x="545019" y="559066"/>
                  </a:cubicBezTo>
                  <a:cubicBezTo>
                    <a:pt x="446179" y="576875"/>
                    <a:pt x="268442" y="554761"/>
                    <a:pt x="0" y="559066"/>
                  </a:cubicBezTo>
                  <a:cubicBezTo>
                    <a:pt x="-7638" y="422350"/>
                    <a:pt x="26384" y="265786"/>
                    <a:pt x="0" y="0"/>
                  </a:cubicBezTo>
                  <a:close/>
                </a:path>
                <a:path w="3364548" h="559066" stroke="0" extrusionOk="0">
                  <a:moveTo>
                    <a:pt x="0" y="0"/>
                  </a:moveTo>
                  <a:cubicBezTo>
                    <a:pt x="148705" y="-28955"/>
                    <a:pt x="279503" y="54594"/>
                    <a:pt x="483319" y="0"/>
                  </a:cubicBezTo>
                  <a:cubicBezTo>
                    <a:pt x="687135" y="-54594"/>
                    <a:pt x="811728" y="30794"/>
                    <a:pt x="904938" y="0"/>
                  </a:cubicBezTo>
                  <a:cubicBezTo>
                    <a:pt x="998148" y="-30794"/>
                    <a:pt x="1239610" y="5353"/>
                    <a:pt x="1480807" y="0"/>
                  </a:cubicBezTo>
                  <a:cubicBezTo>
                    <a:pt x="1722004" y="-5353"/>
                    <a:pt x="1793141" y="18129"/>
                    <a:pt x="1964126" y="0"/>
                  </a:cubicBezTo>
                  <a:cubicBezTo>
                    <a:pt x="2135111" y="-18129"/>
                    <a:pt x="2226551" y="43587"/>
                    <a:pt x="2447445" y="0"/>
                  </a:cubicBezTo>
                  <a:cubicBezTo>
                    <a:pt x="2668339" y="-43587"/>
                    <a:pt x="2879270" y="37773"/>
                    <a:pt x="3085015" y="0"/>
                  </a:cubicBezTo>
                  <a:cubicBezTo>
                    <a:pt x="3201520" y="59138"/>
                    <a:pt x="3238884" y="197196"/>
                    <a:pt x="3364548" y="279533"/>
                  </a:cubicBezTo>
                  <a:cubicBezTo>
                    <a:pt x="3291753" y="372174"/>
                    <a:pt x="3181349" y="402980"/>
                    <a:pt x="3085015" y="559066"/>
                  </a:cubicBezTo>
                  <a:cubicBezTo>
                    <a:pt x="2975785" y="575362"/>
                    <a:pt x="2818846" y="518978"/>
                    <a:pt x="2663396" y="559066"/>
                  </a:cubicBezTo>
                  <a:cubicBezTo>
                    <a:pt x="2507946" y="599154"/>
                    <a:pt x="2328585" y="505397"/>
                    <a:pt x="2180077" y="559066"/>
                  </a:cubicBezTo>
                  <a:cubicBezTo>
                    <a:pt x="2031569" y="612735"/>
                    <a:pt x="1796686" y="506992"/>
                    <a:pt x="1696758" y="559066"/>
                  </a:cubicBezTo>
                  <a:cubicBezTo>
                    <a:pt x="1596830" y="611140"/>
                    <a:pt x="1293597" y="508108"/>
                    <a:pt x="1151739" y="559066"/>
                  </a:cubicBezTo>
                  <a:cubicBezTo>
                    <a:pt x="1009881" y="610024"/>
                    <a:pt x="883138" y="535915"/>
                    <a:pt x="668420" y="559066"/>
                  </a:cubicBezTo>
                  <a:cubicBezTo>
                    <a:pt x="453702" y="582217"/>
                    <a:pt x="164230" y="489111"/>
                    <a:pt x="0" y="559066"/>
                  </a:cubicBezTo>
                  <a:cubicBezTo>
                    <a:pt x="-64398" y="361615"/>
                    <a:pt x="20175" y="204868"/>
                    <a:pt x="0" y="0"/>
                  </a:cubicBezTo>
                  <a:close/>
                </a:path>
              </a:pathLst>
            </a:custGeom>
            <a:solidFill>
              <a:srgbClr val="FFFFFF"/>
            </a:solidFill>
            <a:ln w="19050">
              <a:solidFill>
                <a:schemeClr val="tx1"/>
              </a:solidFill>
              <a:extLst>
                <a:ext uri="{C807C97D-BFC1-408E-A445-0C87EB9F89A2}">
                  <ask:lineSketchStyleProps xmlns:ask="http://schemas.microsoft.com/office/drawing/2018/sketchyshapes" sd="1219033472">
                    <a:prstGeom prst="homePlat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五边形 8">
              <a:extLst>
                <a:ext uri="{FF2B5EF4-FFF2-40B4-BE49-F238E27FC236}">
                  <a16:creationId xmlns:a16="http://schemas.microsoft.com/office/drawing/2014/main" id="{722A071B-1F67-5BDF-8A86-4EE64FE0B80F}"/>
                </a:ext>
              </a:extLst>
            </p:cNvPr>
            <p:cNvSpPr/>
            <p:nvPr/>
          </p:nvSpPr>
          <p:spPr>
            <a:xfrm>
              <a:off x="6394607" y="5098716"/>
              <a:ext cx="3364548" cy="559066"/>
            </a:xfrm>
            <a:custGeom>
              <a:avLst/>
              <a:gdLst>
                <a:gd name="connsiteX0" fmla="*/ 0 w 3364548"/>
                <a:gd name="connsiteY0" fmla="*/ 0 h 559066"/>
                <a:gd name="connsiteX1" fmla="*/ 452469 w 3364548"/>
                <a:gd name="connsiteY1" fmla="*/ 0 h 559066"/>
                <a:gd name="connsiteX2" fmla="*/ 997488 w 3364548"/>
                <a:gd name="connsiteY2" fmla="*/ 0 h 559066"/>
                <a:gd name="connsiteX3" fmla="*/ 1573358 w 3364548"/>
                <a:gd name="connsiteY3" fmla="*/ 0 h 559066"/>
                <a:gd name="connsiteX4" fmla="*/ 2149227 w 3364548"/>
                <a:gd name="connsiteY4" fmla="*/ 0 h 559066"/>
                <a:gd name="connsiteX5" fmla="*/ 2570846 w 3364548"/>
                <a:gd name="connsiteY5" fmla="*/ 0 h 559066"/>
                <a:gd name="connsiteX6" fmla="*/ 3085015 w 3364548"/>
                <a:gd name="connsiteY6" fmla="*/ 0 h 559066"/>
                <a:gd name="connsiteX7" fmla="*/ 3364548 w 3364548"/>
                <a:gd name="connsiteY7" fmla="*/ 279533 h 559066"/>
                <a:gd name="connsiteX8" fmla="*/ 3085015 w 3364548"/>
                <a:gd name="connsiteY8" fmla="*/ 559066 h 559066"/>
                <a:gd name="connsiteX9" fmla="*/ 2632546 w 3364548"/>
                <a:gd name="connsiteY9" fmla="*/ 559066 h 559066"/>
                <a:gd name="connsiteX10" fmla="*/ 2118377 w 3364548"/>
                <a:gd name="connsiteY10" fmla="*/ 559066 h 559066"/>
                <a:gd name="connsiteX11" fmla="*/ 1542508 w 3364548"/>
                <a:gd name="connsiteY11" fmla="*/ 559066 h 559066"/>
                <a:gd name="connsiteX12" fmla="*/ 1090039 w 3364548"/>
                <a:gd name="connsiteY12" fmla="*/ 559066 h 559066"/>
                <a:gd name="connsiteX13" fmla="*/ 637570 w 3364548"/>
                <a:gd name="connsiteY13" fmla="*/ 559066 h 559066"/>
                <a:gd name="connsiteX14" fmla="*/ 0 w 3364548"/>
                <a:gd name="connsiteY14" fmla="*/ 559066 h 559066"/>
                <a:gd name="connsiteX15" fmla="*/ 0 w 3364548"/>
                <a:gd name="connsiteY15" fmla="*/ 0 h 559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64548" h="559066" fill="none" extrusionOk="0">
                  <a:moveTo>
                    <a:pt x="0" y="0"/>
                  </a:moveTo>
                  <a:cubicBezTo>
                    <a:pt x="173422" y="-48069"/>
                    <a:pt x="227713" y="34171"/>
                    <a:pt x="452469" y="0"/>
                  </a:cubicBezTo>
                  <a:cubicBezTo>
                    <a:pt x="677225" y="-34171"/>
                    <a:pt x="813737" y="9383"/>
                    <a:pt x="997488" y="0"/>
                  </a:cubicBezTo>
                  <a:cubicBezTo>
                    <a:pt x="1181239" y="-9383"/>
                    <a:pt x="1345229" y="57782"/>
                    <a:pt x="1573358" y="0"/>
                  </a:cubicBezTo>
                  <a:cubicBezTo>
                    <a:pt x="1801487" y="-57782"/>
                    <a:pt x="1896307" y="31933"/>
                    <a:pt x="2149227" y="0"/>
                  </a:cubicBezTo>
                  <a:cubicBezTo>
                    <a:pt x="2402147" y="-31933"/>
                    <a:pt x="2371081" y="14164"/>
                    <a:pt x="2570846" y="0"/>
                  </a:cubicBezTo>
                  <a:cubicBezTo>
                    <a:pt x="2770611" y="-14164"/>
                    <a:pt x="2923714" y="26063"/>
                    <a:pt x="3085015" y="0"/>
                  </a:cubicBezTo>
                  <a:cubicBezTo>
                    <a:pt x="3213249" y="126232"/>
                    <a:pt x="3279345" y="204626"/>
                    <a:pt x="3364548" y="279533"/>
                  </a:cubicBezTo>
                  <a:cubicBezTo>
                    <a:pt x="3268815" y="433122"/>
                    <a:pt x="3127901" y="485072"/>
                    <a:pt x="3085015" y="559066"/>
                  </a:cubicBezTo>
                  <a:cubicBezTo>
                    <a:pt x="2959750" y="569153"/>
                    <a:pt x="2742555" y="536208"/>
                    <a:pt x="2632546" y="559066"/>
                  </a:cubicBezTo>
                  <a:cubicBezTo>
                    <a:pt x="2522537" y="581924"/>
                    <a:pt x="2235429" y="552397"/>
                    <a:pt x="2118377" y="559066"/>
                  </a:cubicBezTo>
                  <a:cubicBezTo>
                    <a:pt x="2001325" y="565735"/>
                    <a:pt x="1755831" y="532494"/>
                    <a:pt x="1542508" y="559066"/>
                  </a:cubicBezTo>
                  <a:cubicBezTo>
                    <a:pt x="1329185" y="585638"/>
                    <a:pt x="1299096" y="511781"/>
                    <a:pt x="1090039" y="559066"/>
                  </a:cubicBezTo>
                  <a:cubicBezTo>
                    <a:pt x="880982" y="606351"/>
                    <a:pt x="823243" y="532125"/>
                    <a:pt x="637570" y="559066"/>
                  </a:cubicBezTo>
                  <a:cubicBezTo>
                    <a:pt x="451897" y="586007"/>
                    <a:pt x="128695" y="529829"/>
                    <a:pt x="0" y="559066"/>
                  </a:cubicBezTo>
                  <a:cubicBezTo>
                    <a:pt x="-18015" y="401666"/>
                    <a:pt x="34516" y="175645"/>
                    <a:pt x="0" y="0"/>
                  </a:cubicBezTo>
                  <a:close/>
                </a:path>
                <a:path w="3364548" h="559066" stroke="0" extrusionOk="0">
                  <a:moveTo>
                    <a:pt x="0" y="0"/>
                  </a:moveTo>
                  <a:cubicBezTo>
                    <a:pt x="127988" y="-68130"/>
                    <a:pt x="369522" y="9243"/>
                    <a:pt x="575869" y="0"/>
                  </a:cubicBezTo>
                  <a:cubicBezTo>
                    <a:pt x="782216" y="-9243"/>
                    <a:pt x="900423" y="54685"/>
                    <a:pt x="1151739" y="0"/>
                  </a:cubicBezTo>
                  <a:cubicBezTo>
                    <a:pt x="1403055" y="-54685"/>
                    <a:pt x="1463131" y="8093"/>
                    <a:pt x="1635058" y="0"/>
                  </a:cubicBezTo>
                  <a:cubicBezTo>
                    <a:pt x="1806985" y="-8093"/>
                    <a:pt x="1954652" y="28511"/>
                    <a:pt x="2087527" y="0"/>
                  </a:cubicBezTo>
                  <a:cubicBezTo>
                    <a:pt x="2220402" y="-28511"/>
                    <a:pt x="2422173" y="23498"/>
                    <a:pt x="2509146" y="0"/>
                  </a:cubicBezTo>
                  <a:cubicBezTo>
                    <a:pt x="2596119" y="-23498"/>
                    <a:pt x="2960894" y="18335"/>
                    <a:pt x="3085015" y="0"/>
                  </a:cubicBezTo>
                  <a:cubicBezTo>
                    <a:pt x="3204065" y="114818"/>
                    <a:pt x="3275072" y="217731"/>
                    <a:pt x="3364548" y="279533"/>
                  </a:cubicBezTo>
                  <a:cubicBezTo>
                    <a:pt x="3295063" y="391846"/>
                    <a:pt x="3160077" y="458509"/>
                    <a:pt x="3085015" y="559066"/>
                  </a:cubicBezTo>
                  <a:cubicBezTo>
                    <a:pt x="2881225" y="601115"/>
                    <a:pt x="2856512" y="528136"/>
                    <a:pt x="2663396" y="559066"/>
                  </a:cubicBezTo>
                  <a:cubicBezTo>
                    <a:pt x="2470280" y="589996"/>
                    <a:pt x="2357955" y="558543"/>
                    <a:pt x="2149227" y="559066"/>
                  </a:cubicBezTo>
                  <a:cubicBezTo>
                    <a:pt x="1940499" y="559589"/>
                    <a:pt x="1794767" y="521156"/>
                    <a:pt x="1665908" y="559066"/>
                  </a:cubicBezTo>
                  <a:cubicBezTo>
                    <a:pt x="1537049" y="596976"/>
                    <a:pt x="1379991" y="502169"/>
                    <a:pt x="1182589" y="559066"/>
                  </a:cubicBezTo>
                  <a:cubicBezTo>
                    <a:pt x="985187" y="615963"/>
                    <a:pt x="931382" y="525164"/>
                    <a:pt x="760970" y="559066"/>
                  </a:cubicBezTo>
                  <a:cubicBezTo>
                    <a:pt x="590558" y="592968"/>
                    <a:pt x="379665" y="470099"/>
                    <a:pt x="0" y="559066"/>
                  </a:cubicBezTo>
                  <a:cubicBezTo>
                    <a:pt x="-2590" y="353674"/>
                    <a:pt x="37762" y="249948"/>
                    <a:pt x="0" y="0"/>
                  </a:cubicBezTo>
                  <a:close/>
                </a:path>
              </a:pathLst>
            </a:custGeom>
            <a:solidFill>
              <a:schemeClr val="accent5"/>
            </a:solidFill>
            <a:ln w="19050">
              <a:solidFill>
                <a:schemeClr val="tx1"/>
              </a:solidFill>
              <a:extLst>
                <a:ext uri="{C807C97D-BFC1-408E-A445-0C87EB9F89A2}">
                  <ask:lineSketchStyleProps xmlns:ask="http://schemas.microsoft.com/office/drawing/2018/sketchyshapes" sd="3941031545">
                    <a:prstGeom prst="homePlat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a:extLst>
              <a:ext uri="{FF2B5EF4-FFF2-40B4-BE49-F238E27FC236}">
                <a16:creationId xmlns:a16="http://schemas.microsoft.com/office/drawing/2014/main" id="{941E79AA-36A7-C42A-7781-CB2EB152255E}"/>
              </a:ext>
            </a:extLst>
          </p:cNvPr>
          <p:cNvSpPr txBox="1"/>
          <p:nvPr/>
        </p:nvSpPr>
        <p:spPr>
          <a:xfrm>
            <a:off x="8588417" y="5178194"/>
            <a:ext cx="2236510" cy="400110"/>
          </a:xfrm>
          <a:prstGeom prst="rect">
            <a:avLst/>
          </a:prstGeom>
          <a:noFill/>
        </p:spPr>
        <p:txBody>
          <a:bodyPr wrap="none" rtlCol="0">
            <a:spAutoFit/>
          </a:bodyPr>
          <a:lstStyle/>
          <a:p>
            <a:r>
              <a:rPr lang="zh-CN" altLang="en-US" sz="2000" b="1" dirty="0">
                <a:solidFill>
                  <a:srgbClr val="FFFFFF"/>
                </a:solidFill>
                <a:latin typeface="+mj-ea"/>
                <a:ea typeface="+mj-ea"/>
              </a:rPr>
              <a:t>在此处请输入标题</a:t>
            </a:r>
          </a:p>
        </p:txBody>
      </p:sp>
      <p:grpSp>
        <p:nvGrpSpPr>
          <p:cNvPr id="106" name="组合 105">
            <a:extLst>
              <a:ext uri="{FF2B5EF4-FFF2-40B4-BE49-F238E27FC236}">
                <a16:creationId xmlns:a16="http://schemas.microsoft.com/office/drawing/2014/main" id="{C4785CC1-2428-25F6-DED2-F582F065CB52}"/>
              </a:ext>
            </a:extLst>
          </p:cNvPr>
          <p:cNvGrpSpPr/>
          <p:nvPr/>
        </p:nvGrpSpPr>
        <p:grpSpPr>
          <a:xfrm>
            <a:off x="760044" y="1093936"/>
            <a:ext cx="5189044" cy="2724797"/>
            <a:chOff x="658813" y="1125538"/>
            <a:chExt cx="5597455" cy="2939256"/>
          </a:xfrm>
        </p:grpSpPr>
        <p:sp>
          <p:nvSpPr>
            <p:cNvPr id="12" name="矩形: 圆角 11">
              <a:extLst>
                <a:ext uri="{FF2B5EF4-FFF2-40B4-BE49-F238E27FC236}">
                  <a16:creationId xmlns:a16="http://schemas.microsoft.com/office/drawing/2014/main" id="{18657C51-5ED2-65AD-30C7-0134451303EB}"/>
                </a:ext>
              </a:extLst>
            </p:cNvPr>
            <p:cNvSpPr/>
            <p:nvPr/>
          </p:nvSpPr>
          <p:spPr>
            <a:xfrm>
              <a:off x="658813" y="1490449"/>
              <a:ext cx="1803033" cy="2303462"/>
            </a:xfrm>
            <a:prstGeom prst="roundRect">
              <a:avLst>
                <a:gd name="adj" fmla="val 10165"/>
              </a:avLst>
            </a:prstGeom>
            <a:pattFill prst="ltDn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FB0B6720-5F18-5B0B-4C17-F3C073B106A2}"/>
                </a:ext>
              </a:extLst>
            </p:cNvPr>
            <p:cNvSpPr/>
            <p:nvPr/>
          </p:nvSpPr>
          <p:spPr>
            <a:xfrm>
              <a:off x="733327" y="1559372"/>
              <a:ext cx="1803033" cy="2303462"/>
            </a:xfrm>
            <a:prstGeom prst="roundRect">
              <a:avLst>
                <a:gd name="adj" fmla="val 10165"/>
              </a:avLst>
            </a:prstGeom>
            <a:solidFill>
              <a:schemeClr val="accent1">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56A92BA6-FD72-4358-CC1A-F98E30F6020D}"/>
                </a:ext>
              </a:extLst>
            </p:cNvPr>
            <p:cNvSpPr/>
            <p:nvPr/>
          </p:nvSpPr>
          <p:spPr>
            <a:xfrm>
              <a:off x="4453235" y="1490449"/>
              <a:ext cx="1803033" cy="2303462"/>
            </a:xfrm>
            <a:prstGeom prst="roundRect">
              <a:avLst>
                <a:gd name="adj" fmla="val 10165"/>
              </a:avLst>
            </a:prstGeom>
            <a:pattFill prst="ltDn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150EA75F-08BA-7013-A675-9A897B89A7F4}"/>
                </a:ext>
              </a:extLst>
            </p:cNvPr>
            <p:cNvSpPr/>
            <p:nvPr/>
          </p:nvSpPr>
          <p:spPr>
            <a:xfrm>
              <a:off x="4362985" y="1559372"/>
              <a:ext cx="1803033" cy="2303462"/>
            </a:xfrm>
            <a:prstGeom prst="roundRect">
              <a:avLst>
                <a:gd name="adj" fmla="val 10165"/>
              </a:avLst>
            </a:prstGeom>
            <a:solidFill>
              <a:schemeClr val="accent1">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089B8430-D46B-227D-CC89-1DD30AD996C8}"/>
                </a:ext>
              </a:extLst>
            </p:cNvPr>
            <p:cNvSpPr/>
            <p:nvPr/>
          </p:nvSpPr>
          <p:spPr>
            <a:xfrm>
              <a:off x="2325954" y="1125538"/>
              <a:ext cx="2277052" cy="2939256"/>
            </a:xfrm>
            <a:prstGeom prst="roundRect">
              <a:avLst>
                <a:gd name="adj" fmla="val 2957"/>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 空心 17">
              <a:extLst>
                <a:ext uri="{FF2B5EF4-FFF2-40B4-BE49-F238E27FC236}">
                  <a16:creationId xmlns:a16="http://schemas.microsoft.com/office/drawing/2014/main" id="{71DED782-BDB2-8914-7557-DAA7284F5DFE}"/>
                </a:ext>
              </a:extLst>
            </p:cNvPr>
            <p:cNvSpPr/>
            <p:nvPr/>
          </p:nvSpPr>
          <p:spPr>
            <a:xfrm>
              <a:off x="1117296" y="2084407"/>
              <a:ext cx="975360" cy="975360"/>
            </a:xfrm>
            <a:prstGeom prst="donut">
              <a:avLst>
                <a:gd name="adj" fmla="val 1338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弧形 18">
              <a:extLst>
                <a:ext uri="{FF2B5EF4-FFF2-40B4-BE49-F238E27FC236}">
                  <a16:creationId xmlns:a16="http://schemas.microsoft.com/office/drawing/2014/main" id="{FAB60355-FDE9-0D6E-2A5F-05098B0C4074}"/>
                </a:ext>
              </a:extLst>
            </p:cNvPr>
            <p:cNvSpPr/>
            <p:nvPr/>
          </p:nvSpPr>
          <p:spPr>
            <a:xfrm>
              <a:off x="1156407" y="2135569"/>
              <a:ext cx="871007" cy="871007"/>
            </a:xfrm>
            <a:prstGeom prst="arc">
              <a:avLst>
                <a:gd name="adj1" fmla="val 16200000"/>
                <a:gd name="adj2" fmla="val 5640722"/>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BD990AC7-947B-8EEE-D812-E85E7B7D01CB}"/>
                </a:ext>
              </a:extLst>
            </p:cNvPr>
            <p:cNvGrpSpPr/>
            <p:nvPr/>
          </p:nvGrpSpPr>
          <p:grpSpPr>
            <a:xfrm>
              <a:off x="2674516" y="1449344"/>
              <a:ext cx="1549612" cy="1549612"/>
              <a:chOff x="3019303" y="2249259"/>
              <a:chExt cx="975360" cy="975360"/>
            </a:xfrm>
          </p:grpSpPr>
          <p:sp>
            <p:nvSpPr>
              <p:cNvPr id="20" name="圆: 空心 19">
                <a:extLst>
                  <a:ext uri="{FF2B5EF4-FFF2-40B4-BE49-F238E27FC236}">
                    <a16:creationId xmlns:a16="http://schemas.microsoft.com/office/drawing/2014/main" id="{E35E2E00-705C-B5A8-3ADD-9F77BCBEB5B7}"/>
                  </a:ext>
                </a:extLst>
              </p:cNvPr>
              <p:cNvSpPr/>
              <p:nvPr/>
            </p:nvSpPr>
            <p:spPr>
              <a:xfrm>
                <a:off x="3019303" y="2249259"/>
                <a:ext cx="975360" cy="975360"/>
              </a:xfrm>
              <a:prstGeom prst="donut">
                <a:avLst>
                  <a:gd name="adj" fmla="val 1338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弧形 20">
                <a:extLst>
                  <a:ext uri="{FF2B5EF4-FFF2-40B4-BE49-F238E27FC236}">
                    <a16:creationId xmlns:a16="http://schemas.microsoft.com/office/drawing/2014/main" id="{BAE49047-8421-EC47-551D-12B28E65702C}"/>
                  </a:ext>
                </a:extLst>
              </p:cNvPr>
              <p:cNvSpPr/>
              <p:nvPr/>
            </p:nvSpPr>
            <p:spPr>
              <a:xfrm>
                <a:off x="3065700" y="2300421"/>
                <a:ext cx="871007" cy="871007"/>
              </a:xfrm>
              <a:prstGeom prst="arc">
                <a:avLst>
                  <a:gd name="adj1" fmla="val 16200000"/>
                  <a:gd name="adj2" fmla="val 10902588"/>
                </a:avLst>
              </a:prstGeom>
              <a:ln w="762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4" name="圆: 空心 23">
              <a:extLst>
                <a:ext uri="{FF2B5EF4-FFF2-40B4-BE49-F238E27FC236}">
                  <a16:creationId xmlns:a16="http://schemas.microsoft.com/office/drawing/2014/main" id="{2690FE5F-407B-BEE2-96B9-CEC51E3D2A64}"/>
                </a:ext>
              </a:extLst>
            </p:cNvPr>
            <p:cNvSpPr/>
            <p:nvPr/>
          </p:nvSpPr>
          <p:spPr>
            <a:xfrm>
              <a:off x="4958762" y="2084407"/>
              <a:ext cx="975360" cy="975360"/>
            </a:xfrm>
            <a:prstGeom prst="donut">
              <a:avLst>
                <a:gd name="adj" fmla="val 1338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弧形 24">
              <a:extLst>
                <a:ext uri="{FF2B5EF4-FFF2-40B4-BE49-F238E27FC236}">
                  <a16:creationId xmlns:a16="http://schemas.microsoft.com/office/drawing/2014/main" id="{B6D1C9CC-1225-2F57-8132-0BE88B65E761}"/>
                </a:ext>
              </a:extLst>
            </p:cNvPr>
            <p:cNvSpPr/>
            <p:nvPr/>
          </p:nvSpPr>
          <p:spPr>
            <a:xfrm>
              <a:off x="5005493" y="2127949"/>
              <a:ext cx="871007" cy="871007"/>
            </a:xfrm>
            <a:prstGeom prst="arc">
              <a:avLst>
                <a:gd name="adj1" fmla="val 16200000"/>
                <a:gd name="adj2" fmla="val 9460634"/>
              </a:avLst>
            </a:prstGeom>
            <a:ln w="381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5AF783CC-B70A-0EBC-4256-1FDF0FD6C04E}"/>
                </a:ext>
              </a:extLst>
            </p:cNvPr>
            <p:cNvSpPr txBox="1"/>
            <p:nvPr/>
          </p:nvSpPr>
          <p:spPr>
            <a:xfrm>
              <a:off x="1215180" y="3347116"/>
              <a:ext cx="946201" cy="398401"/>
            </a:xfrm>
            <a:prstGeom prst="rect">
              <a:avLst/>
            </a:prstGeom>
            <a:noFill/>
          </p:spPr>
          <p:txBody>
            <a:bodyPr wrap="none" rtlCol="0">
              <a:spAutoFit/>
            </a:bodyPr>
            <a:lstStyle/>
            <a:p>
              <a:r>
                <a:rPr lang="zh-CN" altLang="en-US" b="1" dirty="0">
                  <a:solidFill>
                    <a:srgbClr val="FFFFFF"/>
                  </a:solidFill>
                  <a:latin typeface="+mj-ea"/>
                  <a:ea typeface="+mj-ea"/>
                </a:rPr>
                <a:t>标题一</a:t>
              </a:r>
            </a:p>
          </p:txBody>
        </p:sp>
        <p:sp>
          <p:nvSpPr>
            <p:cNvPr id="27" name="文本框 26">
              <a:extLst>
                <a:ext uri="{FF2B5EF4-FFF2-40B4-BE49-F238E27FC236}">
                  <a16:creationId xmlns:a16="http://schemas.microsoft.com/office/drawing/2014/main" id="{A2694D52-7AFF-6FE9-0F98-91029873D415}"/>
                </a:ext>
              </a:extLst>
            </p:cNvPr>
            <p:cNvSpPr txBox="1"/>
            <p:nvPr/>
          </p:nvSpPr>
          <p:spPr>
            <a:xfrm>
              <a:off x="2927515" y="3171601"/>
              <a:ext cx="1195202" cy="498001"/>
            </a:xfrm>
            <a:prstGeom prst="rect">
              <a:avLst/>
            </a:prstGeom>
            <a:noFill/>
          </p:spPr>
          <p:txBody>
            <a:bodyPr wrap="none" rtlCol="0">
              <a:spAutoFit/>
            </a:bodyPr>
            <a:lstStyle/>
            <a:p>
              <a:r>
                <a:rPr lang="zh-CN" altLang="en-US" sz="2400" b="1" dirty="0">
                  <a:solidFill>
                    <a:srgbClr val="FFFFFF"/>
                  </a:solidFill>
                  <a:latin typeface="+mj-ea"/>
                  <a:ea typeface="+mj-ea"/>
                </a:rPr>
                <a:t>标题二</a:t>
              </a:r>
            </a:p>
          </p:txBody>
        </p:sp>
        <p:sp>
          <p:nvSpPr>
            <p:cNvPr id="28" name="文本框 27">
              <a:extLst>
                <a:ext uri="{FF2B5EF4-FFF2-40B4-BE49-F238E27FC236}">
                  <a16:creationId xmlns:a16="http://schemas.microsoft.com/office/drawing/2014/main" id="{F0856D3A-A742-E5D5-150D-FEF89147FA54}"/>
                </a:ext>
              </a:extLst>
            </p:cNvPr>
            <p:cNvSpPr txBox="1"/>
            <p:nvPr/>
          </p:nvSpPr>
          <p:spPr>
            <a:xfrm>
              <a:off x="4974402" y="3347116"/>
              <a:ext cx="946201" cy="398401"/>
            </a:xfrm>
            <a:prstGeom prst="rect">
              <a:avLst/>
            </a:prstGeom>
            <a:noFill/>
          </p:spPr>
          <p:txBody>
            <a:bodyPr wrap="none" rtlCol="0">
              <a:spAutoFit/>
            </a:bodyPr>
            <a:lstStyle/>
            <a:p>
              <a:r>
                <a:rPr lang="zh-CN" altLang="en-US" b="1" dirty="0">
                  <a:solidFill>
                    <a:srgbClr val="FFFFFF"/>
                  </a:solidFill>
                  <a:latin typeface="+mj-ea"/>
                  <a:ea typeface="+mj-ea"/>
                </a:rPr>
                <a:t>标题三</a:t>
              </a:r>
            </a:p>
          </p:txBody>
        </p:sp>
        <p:grpSp>
          <p:nvGrpSpPr>
            <p:cNvPr id="49" name="组合 48">
              <a:extLst>
                <a:ext uri="{FF2B5EF4-FFF2-40B4-BE49-F238E27FC236}">
                  <a16:creationId xmlns:a16="http://schemas.microsoft.com/office/drawing/2014/main" id="{D28B3069-96AA-1918-60EB-A90A70A52917}"/>
                </a:ext>
              </a:extLst>
            </p:cNvPr>
            <p:cNvGrpSpPr/>
            <p:nvPr/>
          </p:nvGrpSpPr>
          <p:grpSpPr>
            <a:xfrm>
              <a:off x="2418963" y="3937756"/>
              <a:ext cx="2114671" cy="127038"/>
              <a:chOff x="2480650" y="4102608"/>
              <a:chExt cx="2114671" cy="127038"/>
            </a:xfrm>
          </p:grpSpPr>
          <p:cxnSp>
            <p:nvCxnSpPr>
              <p:cNvPr id="30" name="直接连接符 29">
                <a:extLst>
                  <a:ext uri="{FF2B5EF4-FFF2-40B4-BE49-F238E27FC236}">
                    <a16:creationId xmlns:a16="http://schemas.microsoft.com/office/drawing/2014/main" id="{3113530F-D056-491E-305A-5F7DE6B0E9E4}"/>
                  </a:ext>
                </a:extLst>
              </p:cNvPr>
              <p:cNvCxnSpPr>
                <a:cxnSpLocks/>
              </p:cNvCxnSpPr>
              <p:nvPr/>
            </p:nvCxnSpPr>
            <p:spPr>
              <a:xfrm flipH="1">
                <a:off x="2480650" y="4102608"/>
                <a:ext cx="74514" cy="1270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20457FB6-3904-CEAD-442F-BF02BBE7F464}"/>
                  </a:ext>
                </a:extLst>
              </p:cNvPr>
              <p:cNvCxnSpPr>
                <a:cxnSpLocks/>
              </p:cNvCxnSpPr>
              <p:nvPr/>
            </p:nvCxnSpPr>
            <p:spPr>
              <a:xfrm flipH="1">
                <a:off x="2600659" y="4102608"/>
                <a:ext cx="74514" cy="127038"/>
              </a:xfrm>
              <a:prstGeom prst="line">
                <a:avLst/>
              </a:prstGeom>
              <a:ln w="635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34D37770-8873-EB33-1BDF-4B59A42ED620}"/>
                  </a:ext>
                </a:extLst>
              </p:cNvPr>
              <p:cNvCxnSpPr>
                <a:cxnSpLocks/>
              </p:cNvCxnSpPr>
              <p:nvPr/>
            </p:nvCxnSpPr>
            <p:spPr>
              <a:xfrm flipH="1">
                <a:off x="2720668" y="4102608"/>
                <a:ext cx="74514" cy="127038"/>
              </a:xfrm>
              <a:prstGeom prst="line">
                <a:avLst/>
              </a:prstGeom>
              <a:ln w="635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C4DF7419-0879-D273-B0AC-B46B2C0C18B1}"/>
                  </a:ext>
                </a:extLst>
              </p:cNvPr>
              <p:cNvCxnSpPr>
                <a:cxnSpLocks/>
              </p:cNvCxnSpPr>
              <p:nvPr/>
            </p:nvCxnSpPr>
            <p:spPr>
              <a:xfrm flipH="1">
                <a:off x="2840678" y="4102608"/>
                <a:ext cx="74514" cy="127038"/>
              </a:xfrm>
              <a:prstGeom prst="line">
                <a:avLst/>
              </a:prstGeom>
              <a:ln w="635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F3C675A3-EDD2-2F2A-6DE5-1FE73E64168B}"/>
                  </a:ext>
                </a:extLst>
              </p:cNvPr>
              <p:cNvCxnSpPr>
                <a:cxnSpLocks/>
              </p:cNvCxnSpPr>
              <p:nvPr/>
            </p:nvCxnSpPr>
            <p:spPr>
              <a:xfrm flipH="1">
                <a:off x="2960687" y="4102608"/>
                <a:ext cx="74514" cy="127038"/>
              </a:xfrm>
              <a:prstGeom prst="line">
                <a:avLst/>
              </a:prstGeom>
              <a:ln w="635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513F6336-1B10-A8B6-133F-C35F9E0098B0}"/>
                  </a:ext>
                </a:extLst>
              </p:cNvPr>
              <p:cNvCxnSpPr>
                <a:cxnSpLocks/>
              </p:cNvCxnSpPr>
              <p:nvPr/>
            </p:nvCxnSpPr>
            <p:spPr>
              <a:xfrm flipH="1">
                <a:off x="3080696" y="4102608"/>
                <a:ext cx="74514" cy="127038"/>
              </a:xfrm>
              <a:prstGeom prst="line">
                <a:avLst/>
              </a:prstGeom>
              <a:ln w="635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86D4B463-53D9-3AC9-B5E9-E778AE908285}"/>
                  </a:ext>
                </a:extLst>
              </p:cNvPr>
              <p:cNvCxnSpPr>
                <a:cxnSpLocks/>
              </p:cNvCxnSpPr>
              <p:nvPr/>
            </p:nvCxnSpPr>
            <p:spPr>
              <a:xfrm flipH="1">
                <a:off x="3200705" y="4102608"/>
                <a:ext cx="74514" cy="127038"/>
              </a:xfrm>
              <a:prstGeom prst="line">
                <a:avLst/>
              </a:prstGeom>
              <a:ln w="635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52B77945-3B17-51A2-1A02-155732EA8DD3}"/>
                  </a:ext>
                </a:extLst>
              </p:cNvPr>
              <p:cNvCxnSpPr>
                <a:cxnSpLocks/>
              </p:cNvCxnSpPr>
              <p:nvPr/>
            </p:nvCxnSpPr>
            <p:spPr>
              <a:xfrm flipH="1">
                <a:off x="3320715" y="4102608"/>
                <a:ext cx="74514" cy="127038"/>
              </a:xfrm>
              <a:prstGeom prst="line">
                <a:avLst/>
              </a:prstGeom>
              <a:ln w="635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FEA4345A-93A7-A248-2FDB-D588AE9EAC6E}"/>
                  </a:ext>
                </a:extLst>
              </p:cNvPr>
              <p:cNvCxnSpPr>
                <a:cxnSpLocks/>
              </p:cNvCxnSpPr>
              <p:nvPr/>
            </p:nvCxnSpPr>
            <p:spPr>
              <a:xfrm flipH="1">
                <a:off x="3440724" y="4102608"/>
                <a:ext cx="74514" cy="127038"/>
              </a:xfrm>
              <a:prstGeom prst="line">
                <a:avLst/>
              </a:prstGeom>
              <a:ln w="635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3A93B5B8-9DD6-F211-7A20-A303AD60FC28}"/>
                  </a:ext>
                </a:extLst>
              </p:cNvPr>
              <p:cNvCxnSpPr>
                <a:cxnSpLocks/>
              </p:cNvCxnSpPr>
              <p:nvPr/>
            </p:nvCxnSpPr>
            <p:spPr>
              <a:xfrm flipH="1">
                <a:off x="3560733" y="4102608"/>
                <a:ext cx="74514" cy="127038"/>
              </a:xfrm>
              <a:prstGeom prst="line">
                <a:avLst/>
              </a:prstGeom>
              <a:ln w="635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2D1A2E38-D8CF-9CB2-701E-712693131647}"/>
                  </a:ext>
                </a:extLst>
              </p:cNvPr>
              <p:cNvCxnSpPr>
                <a:cxnSpLocks/>
              </p:cNvCxnSpPr>
              <p:nvPr/>
            </p:nvCxnSpPr>
            <p:spPr>
              <a:xfrm flipH="1">
                <a:off x="3680742" y="4102608"/>
                <a:ext cx="74514" cy="127038"/>
              </a:xfrm>
              <a:prstGeom prst="line">
                <a:avLst/>
              </a:prstGeom>
              <a:ln w="635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C06E62E7-1111-0FA2-6B92-590EE68DC35D}"/>
                  </a:ext>
                </a:extLst>
              </p:cNvPr>
              <p:cNvCxnSpPr>
                <a:cxnSpLocks/>
              </p:cNvCxnSpPr>
              <p:nvPr/>
            </p:nvCxnSpPr>
            <p:spPr>
              <a:xfrm flipH="1">
                <a:off x="3800751" y="4102608"/>
                <a:ext cx="74514" cy="127038"/>
              </a:xfrm>
              <a:prstGeom prst="line">
                <a:avLst/>
              </a:prstGeom>
              <a:ln w="635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A25546A-FCD5-7540-B233-0BDE4073D2B8}"/>
                  </a:ext>
                </a:extLst>
              </p:cNvPr>
              <p:cNvCxnSpPr>
                <a:cxnSpLocks/>
              </p:cNvCxnSpPr>
              <p:nvPr/>
            </p:nvCxnSpPr>
            <p:spPr>
              <a:xfrm flipH="1">
                <a:off x="3920761" y="4102608"/>
                <a:ext cx="74514" cy="127038"/>
              </a:xfrm>
              <a:prstGeom prst="line">
                <a:avLst/>
              </a:prstGeom>
              <a:ln w="635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CF3AF8B1-109F-CB42-4AF8-0C1A42EEA6F6}"/>
                  </a:ext>
                </a:extLst>
              </p:cNvPr>
              <p:cNvCxnSpPr>
                <a:cxnSpLocks/>
              </p:cNvCxnSpPr>
              <p:nvPr/>
            </p:nvCxnSpPr>
            <p:spPr>
              <a:xfrm flipH="1">
                <a:off x="4040770" y="4102608"/>
                <a:ext cx="74514" cy="127038"/>
              </a:xfrm>
              <a:prstGeom prst="line">
                <a:avLst/>
              </a:prstGeom>
              <a:ln w="635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90293BDB-B9DD-31E4-3E10-A927094AB672}"/>
                  </a:ext>
                </a:extLst>
              </p:cNvPr>
              <p:cNvCxnSpPr>
                <a:cxnSpLocks/>
              </p:cNvCxnSpPr>
              <p:nvPr/>
            </p:nvCxnSpPr>
            <p:spPr>
              <a:xfrm flipH="1">
                <a:off x="4160779" y="4102608"/>
                <a:ext cx="74514" cy="127038"/>
              </a:xfrm>
              <a:prstGeom prst="line">
                <a:avLst/>
              </a:prstGeom>
              <a:ln w="635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29C5BDAC-E7F5-AB51-9F1A-027B303F089B}"/>
                  </a:ext>
                </a:extLst>
              </p:cNvPr>
              <p:cNvCxnSpPr>
                <a:cxnSpLocks/>
              </p:cNvCxnSpPr>
              <p:nvPr/>
            </p:nvCxnSpPr>
            <p:spPr>
              <a:xfrm flipH="1">
                <a:off x="4280788" y="4102608"/>
                <a:ext cx="74514" cy="127038"/>
              </a:xfrm>
              <a:prstGeom prst="line">
                <a:avLst/>
              </a:prstGeom>
              <a:ln w="635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16709CCB-239A-8421-E2C7-14D12BB361AF}"/>
                  </a:ext>
                </a:extLst>
              </p:cNvPr>
              <p:cNvCxnSpPr>
                <a:cxnSpLocks/>
              </p:cNvCxnSpPr>
              <p:nvPr/>
            </p:nvCxnSpPr>
            <p:spPr>
              <a:xfrm flipH="1">
                <a:off x="4400798" y="4102608"/>
                <a:ext cx="74514" cy="127038"/>
              </a:xfrm>
              <a:prstGeom prst="line">
                <a:avLst/>
              </a:prstGeom>
              <a:ln w="6350" cap="flat" cmpd="sng" algn="ctr">
                <a:solidFill>
                  <a:schemeClr val="tx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113D1574-CCE6-1052-FEE5-AD8476D853B8}"/>
                  </a:ext>
                </a:extLst>
              </p:cNvPr>
              <p:cNvCxnSpPr>
                <a:cxnSpLocks/>
              </p:cNvCxnSpPr>
              <p:nvPr/>
            </p:nvCxnSpPr>
            <p:spPr>
              <a:xfrm flipH="1">
                <a:off x="4520807" y="4102608"/>
                <a:ext cx="74514" cy="1270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0" name="文本框 49">
              <a:extLst>
                <a:ext uri="{FF2B5EF4-FFF2-40B4-BE49-F238E27FC236}">
                  <a16:creationId xmlns:a16="http://schemas.microsoft.com/office/drawing/2014/main" id="{653EC045-B132-8E14-C96D-D3E0A8D59807}"/>
                </a:ext>
              </a:extLst>
            </p:cNvPr>
            <p:cNvSpPr txBox="1"/>
            <p:nvPr/>
          </p:nvSpPr>
          <p:spPr>
            <a:xfrm>
              <a:off x="1282391" y="2410500"/>
              <a:ext cx="684803" cy="369332"/>
            </a:xfrm>
            <a:prstGeom prst="rect">
              <a:avLst/>
            </a:prstGeom>
            <a:noFill/>
          </p:spPr>
          <p:txBody>
            <a:bodyPr wrap="none" rtlCol="0">
              <a:spAutoFit/>
            </a:bodyPr>
            <a:lstStyle/>
            <a:p>
              <a:r>
                <a:rPr lang="en-US" altLang="zh-CN" b="1" dirty="0">
                  <a:solidFill>
                    <a:schemeClr val="bg1"/>
                  </a:solidFill>
                  <a:latin typeface="+mj-ea"/>
                  <a:ea typeface="+mj-ea"/>
                </a:rPr>
                <a:t>50%</a:t>
              </a:r>
              <a:endParaRPr lang="zh-CN" altLang="en-US" b="1" dirty="0">
                <a:solidFill>
                  <a:schemeClr val="bg1"/>
                </a:solidFill>
                <a:latin typeface="+mj-ea"/>
                <a:ea typeface="+mj-ea"/>
              </a:endParaRPr>
            </a:p>
          </p:txBody>
        </p:sp>
        <p:sp>
          <p:nvSpPr>
            <p:cNvPr id="51" name="文本框 50">
              <a:extLst>
                <a:ext uri="{FF2B5EF4-FFF2-40B4-BE49-F238E27FC236}">
                  <a16:creationId xmlns:a16="http://schemas.microsoft.com/office/drawing/2014/main" id="{64FEF384-3030-7CBF-87A7-751DCD5A67D9}"/>
                </a:ext>
              </a:extLst>
            </p:cNvPr>
            <p:cNvSpPr txBox="1"/>
            <p:nvPr/>
          </p:nvSpPr>
          <p:spPr>
            <a:xfrm>
              <a:off x="5079019" y="2410500"/>
              <a:ext cx="684803" cy="369332"/>
            </a:xfrm>
            <a:prstGeom prst="rect">
              <a:avLst/>
            </a:prstGeom>
            <a:noFill/>
          </p:spPr>
          <p:txBody>
            <a:bodyPr wrap="none" rtlCol="0">
              <a:spAutoFit/>
            </a:bodyPr>
            <a:lstStyle/>
            <a:p>
              <a:r>
                <a:rPr lang="en-US" altLang="zh-CN" b="1" dirty="0">
                  <a:solidFill>
                    <a:schemeClr val="bg1"/>
                  </a:solidFill>
                  <a:latin typeface="+mj-ea"/>
                  <a:ea typeface="+mj-ea"/>
                </a:rPr>
                <a:t>65%</a:t>
              </a:r>
              <a:endParaRPr lang="zh-CN" altLang="en-US" b="1" dirty="0">
                <a:solidFill>
                  <a:schemeClr val="bg1"/>
                </a:solidFill>
                <a:latin typeface="+mj-ea"/>
                <a:ea typeface="+mj-ea"/>
              </a:endParaRPr>
            </a:p>
          </p:txBody>
        </p:sp>
        <p:sp>
          <p:nvSpPr>
            <p:cNvPr id="52" name="文本框 51">
              <a:extLst>
                <a:ext uri="{FF2B5EF4-FFF2-40B4-BE49-F238E27FC236}">
                  <a16:creationId xmlns:a16="http://schemas.microsoft.com/office/drawing/2014/main" id="{69EF64D4-908E-FC32-0C12-12F4DBECB29A}"/>
                </a:ext>
              </a:extLst>
            </p:cNvPr>
            <p:cNvSpPr txBox="1"/>
            <p:nvPr/>
          </p:nvSpPr>
          <p:spPr>
            <a:xfrm>
              <a:off x="3084251" y="1991705"/>
              <a:ext cx="849913" cy="461665"/>
            </a:xfrm>
            <a:prstGeom prst="rect">
              <a:avLst/>
            </a:prstGeom>
            <a:noFill/>
          </p:spPr>
          <p:txBody>
            <a:bodyPr wrap="none" rtlCol="0">
              <a:spAutoFit/>
            </a:bodyPr>
            <a:lstStyle/>
            <a:p>
              <a:r>
                <a:rPr lang="en-US" altLang="zh-CN" sz="2400" b="1" dirty="0">
                  <a:solidFill>
                    <a:schemeClr val="bg1"/>
                  </a:solidFill>
                  <a:latin typeface="+mj-ea"/>
                  <a:ea typeface="+mj-ea"/>
                </a:rPr>
                <a:t>75%</a:t>
              </a:r>
              <a:endParaRPr lang="zh-CN" altLang="en-US" sz="2400" b="1" dirty="0">
                <a:solidFill>
                  <a:schemeClr val="bg1"/>
                </a:solidFill>
                <a:latin typeface="+mj-ea"/>
                <a:ea typeface="+mj-ea"/>
              </a:endParaRPr>
            </a:p>
          </p:txBody>
        </p:sp>
      </p:grpSp>
      <p:sp>
        <p:nvSpPr>
          <p:cNvPr id="53" name="文本框 52">
            <a:extLst>
              <a:ext uri="{FF2B5EF4-FFF2-40B4-BE49-F238E27FC236}">
                <a16:creationId xmlns:a16="http://schemas.microsoft.com/office/drawing/2014/main" id="{320D9CF4-FB2A-A6A5-E485-3502E3900ACA}"/>
              </a:ext>
            </a:extLst>
          </p:cNvPr>
          <p:cNvSpPr txBox="1"/>
          <p:nvPr/>
        </p:nvSpPr>
        <p:spPr>
          <a:xfrm>
            <a:off x="1031737" y="4010387"/>
            <a:ext cx="167561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54" name="文本占位符 5">
            <a:extLst>
              <a:ext uri="{FF2B5EF4-FFF2-40B4-BE49-F238E27FC236}">
                <a16:creationId xmlns:a16="http://schemas.microsoft.com/office/drawing/2014/main" id="{897AAE24-FF82-3390-2E0D-5A44902DCB0B}"/>
              </a:ext>
            </a:extLst>
          </p:cNvPr>
          <p:cNvSpPr txBox="1">
            <a:spLocks/>
          </p:cNvSpPr>
          <p:nvPr/>
        </p:nvSpPr>
        <p:spPr>
          <a:xfrm>
            <a:off x="615313" y="4322952"/>
            <a:ext cx="5480687" cy="37888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sp>
        <p:nvSpPr>
          <p:cNvPr id="55" name="文本框 54">
            <a:extLst>
              <a:ext uri="{FF2B5EF4-FFF2-40B4-BE49-F238E27FC236}">
                <a16:creationId xmlns:a16="http://schemas.microsoft.com/office/drawing/2014/main" id="{250C40BB-BA38-FE67-F856-8DB772D3DC6A}"/>
              </a:ext>
            </a:extLst>
          </p:cNvPr>
          <p:cNvSpPr txBox="1"/>
          <p:nvPr/>
        </p:nvSpPr>
        <p:spPr>
          <a:xfrm>
            <a:off x="1031737" y="4938608"/>
            <a:ext cx="167561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56" name="文本占位符 5">
            <a:extLst>
              <a:ext uri="{FF2B5EF4-FFF2-40B4-BE49-F238E27FC236}">
                <a16:creationId xmlns:a16="http://schemas.microsoft.com/office/drawing/2014/main" id="{D39B1552-0B79-091C-3064-CE6A155258E3}"/>
              </a:ext>
            </a:extLst>
          </p:cNvPr>
          <p:cNvSpPr txBox="1">
            <a:spLocks/>
          </p:cNvSpPr>
          <p:nvPr/>
        </p:nvSpPr>
        <p:spPr>
          <a:xfrm>
            <a:off x="615313" y="5251173"/>
            <a:ext cx="5480687" cy="37888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r>
              <a:rPr lang="en-GB" altLang="zh-CN" sz="1400" dirty="0" err="1">
                <a:latin typeface="+mn-ea"/>
              </a:rPr>
              <a:t>单击此处添加</a:t>
            </a:r>
            <a:r>
              <a:rPr lang="zh-CN" altLang="en-US" sz="1400" dirty="0">
                <a:latin typeface="+mn-ea"/>
              </a:rPr>
              <a:t>文本</a:t>
            </a:r>
            <a:endParaRPr lang="en-GB" altLang="zh-CN" sz="1400" dirty="0">
              <a:latin typeface="+mn-ea"/>
            </a:endParaRPr>
          </a:p>
        </p:txBody>
      </p:sp>
      <p:grpSp>
        <p:nvGrpSpPr>
          <p:cNvPr id="88" name="组合 87">
            <a:extLst>
              <a:ext uri="{FF2B5EF4-FFF2-40B4-BE49-F238E27FC236}">
                <a16:creationId xmlns:a16="http://schemas.microsoft.com/office/drawing/2014/main" id="{A78156D3-38D0-B5F8-9267-DFABE88C3C59}"/>
              </a:ext>
            </a:extLst>
          </p:cNvPr>
          <p:cNvGrpSpPr/>
          <p:nvPr/>
        </p:nvGrpSpPr>
        <p:grpSpPr>
          <a:xfrm>
            <a:off x="2781404" y="4101605"/>
            <a:ext cx="1548075" cy="217673"/>
            <a:chOff x="5428527" y="5744427"/>
            <a:chExt cx="1548075" cy="266729"/>
          </a:xfrm>
        </p:grpSpPr>
        <p:cxnSp>
          <p:nvCxnSpPr>
            <p:cNvPr id="58" name="直接连接符 57">
              <a:extLst>
                <a:ext uri="{FF2B5EF4-FFF2-40B4-BE49-F238E27FC236}">
                  <a16:creationId xmlns:a16="http://schemas.microsoft.com/office/drawing/2014/main" id="{1E01DDBD-703B-88B3-7A4E-7E190B1E3498}"/>
                </a:ext>
              </a:extLst>
            </p:cNvPr>
            <p:cNvCxnSpPr>
              <a:cxnSpLocks/>
            </p:cNvCxnSpPr>
            <p:nvPr/>
          </p:nvCxnSpPr>
          <p:spPr>
            <a:xfrm>
              <a:off x="5428527" y="5801175"/>
              <a:ext cx="0" cy="15323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122E0601-044E-5082-E80C-138EE1C4FF37}"/>
                </a:ext>
              </a:extLst>
            </p:cNvPr>
            <p:cNvCxnSpPr>
              <a:cxnSpLocks/>
            </p:cNvCxnSpPr>
            <p:nvPr/>
          </p:nvCxnSpPr>
          <p:spPr>
            <a:xfrm>
              <a:off x="5533883" y="5785485"/>
              <a:ext cx="0" cy="184613"/>
            </a:xfrm>
            <a:prstGeom prst="line">
              <a:avLst/>
            </a:prstGeom>
            <a:ln w="28575" cap="flat" cmpd="sng" algn="ctr">
              <a:solidFill>
                <a:schemeClr val="accent2"/>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1B768779-B8D2-4749-5D49-713DB247E93E}"/>
                </a:ext>
              </a:extLst>
            </p:cNvPr>
            <p:cNvCxnSpPr>
              <a:cxnSpLocks/>
            </p:cNvCxnSpPr>
            <p:nvPr/>
          </p:nvCxnSpPr>
          <p:spPr>
            <a:xfrm>
              <a:off x="5639239" y="5816811"/>
              <a:ext cx="0" cy="121960"/>
            </a:xfrm>
            <a:prstGeom prst="line">
              <a:avLst/>
            </a:prstGeom>
            <a:ln w="28575"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DE6FAB0D-8822-5964-631E-627BFC064A2A}"/>
                </a:ext>
              </a:extLst>
            </p:cNvPr>
            <p:cNvCxnSpPr>
              <a:cxnSpLocks/>
            </p:cNvCxnSpPr>
            <p:nvPr/>
          </p:nvCxnSpPr>
          <p:spPr>
            <a:xfrm>
              <a:off x="5744595" y="5754105"/>
              <a:ext cx="0" cy="247372"/>
            </a:xfrm>
            <a:prstGeom prst="line">
              <a:avLst/>
            </a:prstGeom>
            <a:ln w="28575" cap="flat" cmpd="sng" algn="ctr">
              <a:solidFill>
                <a:schemeClr val="accent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A030524B-1080-5561-2995-D7A184003583}"/>
                </a:ext>
              </a:extLst>
            </p:cNvPr>
            <p:cNvCxnSpPr>
              <a:cxnSpLocks/>
            </p:cNvCxnSpPr>
            <p:nvPr/>
          </p:nvCxnSpPr>
          <p:spPr>
            <a:xfrm>
              <a:off x="5849950" y="5795110"/>
              <a:ext cx="0" cy="165363"/>
            </a:xfrm>
            <a:prstGeom prst="line">
              <a:avLst/>
            </a:prstGeom>
            <a:ln w="28575" cap="flat" cmpd="sng" algn="ctr">
              <a:solidFill>
                <a:schemeClr val="accent5"/>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7A74A1E8-D59F-3000-1657-7CBCA5B0A899}"/>
                </a:ext>
              </a:extLst>
            </p:cNvPr>
            <p:cNvCxnSpPr>
              <a:cxnSpLocks/>
            </p:cNvCxnSpPr>
            <p:nvPr/>
          </p:nvCxnSpPr>
          <p:spPr>
            <a:xfrm>
              <a:off x="5955306" y="5744427"/>
              <a:ext cx="0" cy="266729"/>
            </a:xfrm>
            <a:prstGeom prst="line">
              <a:avLst/>
            </a:prstGeom>
            <a:ln w="28575"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B2FC437B-7B0F-DA71-FACD-954ACDAC6FB8}"/>
                </a:ext>
              </a:extLst>
            </p:cNvPr>
            <p:cNvCxnSpPr>
              <a:cxnSpLocks/>
            </p:cNvCxnSpPr>
            <p:nvPr/>
          </p:nvCxnSpPr>
          <p:spPr>
            <a:xfrm>
              <a:off x="6060662" y="5768622"/>
              <a:ext cx="0" cy="218338"/>
            </a:xfrm>
            <a:prstGeom prst="line">
              <a:avLst/>
            </a:prstGeom>
            <a:ln w="28575" cap="flat" cmpd="sng" algn="ctr">
              <a:solidFill>
                <a:schemeClr val="accent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70AC13D3-D7FD-6963-F38B-D9C11D16D73C}"/>
                </a:ext>
              </a:extLst>
            </p:cNvPr>
            <p:cNvCxnSpPr>
              <a:cxnSpLocks/>
            </p:cNvCxnSpPr>
            <p:nvPr/>
          </p:nvCxnSpPr>
          <p:spPr>
            <a:xfrm>
              <a:off x="6166018" y="5757772"/>
              <a:ext cx="0" cy="240039"/>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54441F76-CFAC-EEA9-5A55-8AF2C2422CB7}"/>
                </a:ext>
              </a:extLst>
            </p:cNvPr>
            <p:cNvCxnSpPr>
              <a:cxnSpLocks/>
            </p:cNvCxnSpPr>
            <p:nvPr/>
          </p:nvCxnSpPr>
          <p:spPr>
            <a:xfrm>
              <a:off x="6239111" y="5801175"/>
              <a:ext cx="0" cy="15323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222554B2-EFB9-5C3F-7E3A-2D75212992ED}"/>
                </a:ext>
              </a:extLst>
            </p:cNvPr>
            <p:cNvCxnSpPr>
              <a:cxnSpLocks/>
            </p:cNvCxnSpPr>
            <p:nvPr/>
          </p:nvCxnSpPr>
          <p:spPr>
            <a:xfrm>
              <a:off x="6344467" y="5785485"/>
              <a:ext cx="0" cy="184613"/>
            </a:xfrm>
            <a:prstGeom prst="line">
              <a:avLst/>
            </a:prstGeom>
            <a:ln w="28575" cap="flat" cmpd="sng" algn="ctr">
              <a:solidFill>
                <a:schemeClr val="accent5"/>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FA538E14-7F55-BBB5-3DCB-8B81580F4889}"/>
                </a:ext>
              </a:extLst>
            </p:cNvPr>
            <p:cNvCxnSpPr>
              <a:cxnSpLocks/>
            </p:cNvCxnSpPr>
            <p:nvPr/>
          </p:nvCxnSpPr>
          <p:spPr>
            <a:xfrm>
              <a:off x="6449823" y="5769795"/>
              <a:ext cx="0" cy="215992"/>
            </a:xfrm>
            <a:prstGeom prst="line">
              <a:avLst/>
            </a:prstGeom>
            <a:ln w="28575" cap="flat" cmpd="sng" algn="ctr">
              <a:solidFill>
                <a:schemeClr val="accent2"/>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9CC95F4F-3018-35D0-5A2C-F4750CEDACB5}"/>
                </a:ext>
              </a:extLst>
            </p:cNvPr>
            <p:cNvCxnSpPr>
              <a:cxnSpLocks/>
            </p:cNvCxnSpPr>
            <p:nvPr/>
          </p:nvCxnSpPr>
          <p:spPr>
            <a:xfrm>
              <a:off x="6555179" y="5825936"/>
              <a:ext cx="0" cy="103710"/>
            </a:xfrm>
            <a:prstGeom prst="line">
              <a:avLst/>
            </a:prstGeom>
            <a:ln w="28575"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358939C5-75D9-C029-AFF6-B83B3AD408E8}"/>
                </a:ext>
              </a:extLst>
            </p:cNvPr>
            <p:cNvCxnSpPr>
              <a:cxnSpLocks/>
            </p:cNvCxnSpPr>
            <p:nvPr/>
          </p:nvCxnSpPr>
          <p:spPr>
            <a:xfrm>
              <a:off x="6660534" y="5770968"/>
              <a:ext cx="0" cy="213647"/>
            </a:xfrm>
            <a:prstGeom prst="line">
              <a:avLst/>
            </a:prstGeom>
            <a:ln w="28575" cap="flat" cmpd="sng" algn="ctr">
              <a:solidFill>
                <a:schemeClr val="accent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B969FA8F-78B4-B0AD-F194-5B02C1297573}"/>
                </a:ext>
              </a:extLst>
            </p:cNvPr>
            <p:cNvCxnSpPr>
              <a:cxnSpLocks/>
            </p:cNvCxnSpPr>
            <p:nvPr/>
          </p:nvCxnSpPr>
          <p:spPr>
            <a:xfrm>
              <a:off x="6765890" y="5782991"/>
              <a:ext cx="0" cy="189600"/>
            </a:xfrm>
            <a:prstGeom prst="line">
              <a:avLst/>
            </a:prstGeom>
            <a:ln w="28575"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E3F2BA10-8BAC-C78E-CBF5-EA09D7EA370E}"/>
                </a:ext>
              </a:extLst>
            </p:cNvPr>
            <p:cNvCxnSpPr>
              <a:cxnSpLocks/>
            </p:cNvCxnSpPr>
            <p:nvPr/>
          </p:nvCxnSpPr>
          <p:spPr>
            <a:xfrm>
              <a:off x="6871246" y="5772140"/>
              <a:ext cx="0" cy="211302"/>
            </a:xfrm>
            <a:prstGeom prst="line">
              <a:avLst/>
            </a:prstGeom>
            <a:ln w="28575" cap="flat" cmpd="sng" algn="ctr">
              <a:solidFill>
                <a:schemeClr val="accent2"/>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DFBDFADC-0B56-5A0C-4F02-C4D1C8ED94AB}"/>
                </a:ext>
              </a:extLst>
            </p:cNvPr>
            <p:cNvCxnSpPr>
              <a:cxnSpLocks/>
            </p:cNvCxnSpPr>
            <p:nvPr/>
          </p:nvCxnSpPr>
          <p:spPr>
            <a:xfrm>
              <a:off x="6976602" y="5758641"/>
              <a:ext cx="0" cy="23830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89" name="组合 88">
            <a:extLst>
              <a:ext uri="{FF2B5EF4-FFF2-40B4-BE49-F238E27FC236}">
                <a16:creationId xmlns:a16="http://schemas.microsoft.com/office/drawing/2014/main" id="{EB479ACE-9499-ED0A-9B5A-5E21F4AC9EDD}"/>
              </a:ext>
            </a:extLst>
          </p:cNvPr>
          <p:cNvGrpSpPr/>
          <p:nvPr/>
        </p:nvGrpSpPr>
        <p:grpSpPr>
          <a:xfrm>
            <a:off x="2781404" y="5040524"/>
            <a:ext cx="1548075" cy="217673"/>
            <a:chOff x="5428527" y="5744427"/>
            <a:chExt cx="1548075" cy="266729"/>
          </a:xfrm>
        </p:grpSpPr>
        <p:cxnSp>
          <p:nvCxnSpPr>
            <p:cNvPr id="90" name="直接连接符 89">
              <a:extLst>
                <a:ext uri="{FF2B5EF4-FFF2-40B4-BE49-F238E27FC236}">
                  <a16:creationId xmlns:a16="http://schemas.microsoft.com/office/drawing/2014/main" id="{28A47D9D-87F3-7F8B-9231-57D5348B888C}"/>
                </a:ext>
              </a:extLst>
            </p:cNvPr>
            <p:cNvCxnSpPr>
              <a:cxnSpLocks/>
            </p:cNvCxnSpPr>
            <p:nvPr/>
          </p:nvCxnSpPr>
          <p:spPr>
            <a:xfrm>
              <a:off x="5428527" y="5801175"/>
              <a:ext cx="0" cy="15323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189B69BF-EE28-E182-B4CE-9A0F1A262D7C}"/>
                </a:ext>
              </a:extLst>
            </p:cNvPr>
            <p:cNvCxnSpPr>
              <a:cxnSpLocks/>
            </p:cNvCxnSpPr>
            <p:nvPr/>
          </p:nvCxnSpPr>
          <p:spPr>
            <a:xfrm>
              <a:off x="5533883" y="5785485"/>
              <a:ext cx="0" cy="184613"/>
            </a:xfrm>
            <a:prstGeom prst="line">
              <a:avLst/>
            </a:prstGeom>
            <a:ln w="28575" cap="flat" cmpd="sng" algn="ctr">
              <a:solidFill>
                <a:schemeClr val="accent2"/>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421B7354-B508-B0DB-352A-9B3E4968D347}"/>
                </a:ext>
              </a:extLst>
            </p:cNvPr>
            <p:cNvCxnSpPr>
              <a:cxnSpLocks/>
            </p:cNvCxnSpPr>
            <p:nvPr/>
          </p:nvCxnSpPr>
          <p:spPr>
            <a:xfrm>
              <a:off x="5639239" y="5816811"/>
              <a:ext cx="0" cy="121960"/>
            </a:xfrm>
            <a:prstGeom prst="line">
              <a:avLst/>
            </a:prstGeom>
            <a:ln w="28575"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7D29499C-975C-AFFD-F50E-2CE5CA24DC56}"/>
                </a:ext>
              </a:extLst>
            </p:cNvPr>
            <p:cNvCxnSpPr>
              <a:cxnSpLocks/>
            </p:cNvCxnSpPr>
            <p:nvPr/>
          </p:nvCxnSpPr>
          <p:spPr>
            <a:xfrm>
              <a:off x="5744595" y="5754105"/>
              <a:ext cx="0" cy="247372"/>
            </a:xfrm>
            <a:prstGeom prst="line">
              <a:avLst/>
            </a:prstGeom>
            <a:ln w="28575" cap="flat" cmpd="sng" algn="ctr">
              <a:solidFill>
                <a:schemeClr val="accent4"/>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317922B6-2B46-ADF1-F611-9A66B34A4DD4}"/>
                </a:ext>
              </a:extLst>
            </p:cNvPr>
            <p:cNvCxnSpPr>
              <a:cxnSpLocks/>
            </p:cNvCxnSpPr>
            <p:nvPr/>
          </p:nvCxnSpPr>
          <p:spPr>
            <a:xfrm>
              <a:off x="5849950" y="5795110"/>
              <a:ext cx="0" cy="165363"/>
            </a:xfrm>
            <a:prstGeom prst="line">
              <a:avLst/>
            </a:prstGeom>
            <a:ln w="28575" cap="flat" cmpd="sng" algn="ctr">
              <a:solidFill>
                <a:schemeClr val="accent5"/>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BDB89CBE-0FBB-CCC7-CA69-F2DDA406241D}"/>
                </a:ext>
              </a:extLst>
            </p:cNvPr>
            <p:cNvCxnSpPr>
              <a:cxnSpLocks/>
            </p:cNvCxnSpPr>
            <p:nvPr/>
          </p:nvCxnSpPr>
          <p:spPr>
            <a:xfrm>
              <a:off x="5955306" y="5744427"/>
              <a:ext cx="0" cy="266729"/>
            </a:xfrm>
            <a:prstGeom prst="line">
              <a:avLst/>
            </a:prstGeom>
            <a:ln w="28575"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1ECBA128-5A6F-71BC-233F-C90E25BC5887}"/>
                </a:ext>
              </a:extLst>
            </p:cNvPr>
            <p:cNvCxnSpPr>
              <a:cxnSpLocks/>
            </p:cNvCxnSpPr>
            <p:nvPr/>
          </p:nvCxnSpPr>
          <p:spPr>
            <a:xfrm>
              <a:off x="6060662" y="5768622"/>
              <a:ext cx="0" cy="218338"/>
            </a:xfrm>
            <a:prstGeom prst="line">
              <a:avLst/>
            </a:prstGeom>
            <a:ln w="28575" cap="flat" cmpd="sng" algn="ctr">
              <a:solidFill>
                <a:schemeClr val="accent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8F7ACA72-3AFA-CDAD-927E-7AC5A6C94B5D}"/>
                </a:ext>
              </a:extLst>
            </p:cNvPr>
            <p:cNvCxnSpPr>
              <a:cxnSpLocks/>
            </p:cNvCxnSpPr>
            <p:nvPr/>
          </p:nvCxnSpPr>
          <p:spPr>
            <a:xfrm>
              <a:off x="6166018" y="5757772"/>
              <a:ext cx="0" cy="240039"/>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A4404ED6-D229-1BEF-1A10-FB7D160CC3E4}"/>
                </a:ext>
              </a:extLst>
            </p:cNvPr>
            <p:cNvCxnSpPr>
              <a:cxnSpLocks/>
            </p:cNvCxnSpPr>
            <p:nvPr/>
          </p:nvCxnSpPr>
          <p:spPr>
            <a:xfrm>
              <a:off x="6239111" y="5801175"/>
              <a:ext cx="0" cy="15323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911BA212-EB19-BEA7-D4E5-ABCC4CEE8C52}"/>
                </a:ext>
              </a:extLst>
            </p:cNvPr>
            <p:cNvCxnSpPr>
              <a:cxnSpLocks/>
            </p:cNvCxnSpPr>
            <p:nvPr/>
          </p:nvCxnSpPr>
          <p:spPr>
            <a:xfrm>
              <a:off x="6344467" y="5785485"/>
              <a:ext cx="0" cy="184613"/>
            </a:xfrm>
            <a:prstGeom prst="line">
              <a:avLst/>
            </a:prstGeom>
            <a:ln w="28575" cap="flat" cmpd="sng" algn="ctr">
              <a:solidFill>
                <a:schemeClr val="accent5"/>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A8FCA2FD-DB4B-D627-3DC7-DE79D5CEDEDB}"/>
                </a:ext>
              </a:extLst>
            </p:cNvPr>
            <p:cNvCxnSpPr>
              <a:cxnSpLocks/>
            </p:cNvCxnSpPr>
            <p:nvPr/>
          </p:nvCxnSpPr>
          <p:spPr>
            <a:xfrm>
              <a:off x="6449823" y="5769795"/>
              <a:ext cx="0" cy="215992"/>
            </a:xfrm>
            <a:prstGeom prst="line">
              <a:avLst/>
            </a:prstGeom>
            <a:ln w="28575" cap="flat" cmpd="sng" algn="ctr">
              <a:solidFill>
                <a:schemeClr val="accent2"/>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5409D559-3EF6-5086-6405-7C235949CB8F}"/>
                </a:ext>
              </a:extLst>
            </p:cNvPr>
            <p:cNvCxnSpPr>
              <a:cxnSpLocks/>
            </p:cNvCxnSpPr>
            <p:nvPr/>
          </p:nvCxnSpPr>
          <p:spPr>
            <a:xfrm>
              <a:off x="6555179" y="5825936"/>
              <a:ext cx="0" cy="103710"/>
            </a:xfrm>
            <a:prstGeom prst="line">
              <a:avLst/>
            </a:prstGeom>
            <a:ln w="28575"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C20F1FF4-0D60-B276-DCFE-0E8019E7242E}"/>
                </a:ext>
              </a:extLst>
            </p:cNvPr>
            <p:cNvCxnSpPr>
              <a:cxnSpLocks/>
            </p:cNvCxnSpPr>
            <p:nvPr/>
          </p:nvCxnSpPr>
          <p:spPr>
            <a:xfrm>
              <a:off x="6660534" y="5770968"/>
              <a:ext cx="0" cy="213647"/>
            </a:xfrm>
            <a:prstGeom prst="line">
              <a:avLst/>
            </a:prstGeom>
            <a:ln w="28575" cap="flat" cmpd="sng" algn="ctr">
              <a:solidFill>
                <a:schemeClr val="accent3"/>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6A4338D8-5382-501E-4CEF-3BB5160FA1DF}"/>
                </a:ext>
              </a:extLst>
            </p:cNvPr>
            <p:cNvCxnSpPr>
              <a:cxnSpLocks/>
            </p:cNvCxnSpPr>
            <p:nvPr/>
          </p:nvCxnSpPr>
          <p:spPr>
            <a:xfrm>
              <a:off x="6765890" y="5782991"/>
              <a:ext cx="0" cy="189600"/>
            </a:xfrm>
            <a:prstGeom prst="line">
              <a:avLst/>
            </a:prstGeom>
            <a:ln w="28575" cap="flat" cmpd="sng" algn="ctr">
              <a:solidFill>
                <a:schemeClr val="accent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85A2AF14-7763-EB3C-7CBF-D232CAACC38C}"/>
                </a:ext>
              </a:extLst>
            </p:cNvPr>
            <p:cNvCxnSpPr>
              <a:cxnSpLocks/>
            </p:cNvCxnSpPr>
            <p:nvPr/>
          </p:nvCxnSpPr>
          <p:spPr>
            <a:xfrm>
              <a:off x="6871246" y="5772140"/>
              <a:ext cx="0" cy="211302"/>
            </a:xfrm>
            <a:prstGeom prst="line">
              <a:avLst/>
            </a:prstGeom>
            <a:ln w="28575" cap="flat" cmpd="sng" algn="ctr">
              <a:solidFill>
                <a:schemeClr val="accent2"/>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D83412D1-86C1-EBFF-F064-3CC09DEEE1E3}"/>
                </a:ext>
              </a:extLst>
            </p:cNvPr>
            <p:cNvCxnSpPr>
              <a:cxnSpLocks/>
            </p:cNvCxnSpPr>
            <p:nvPr/>
          </p:nvCxnSpPr>
          <p:spPr>
            <a:xfrm>
              <a:off x="6976602" y="5758641"/>
              <a:ext cx="0" cy="23830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0" name="组合 109">
            <a:extLst>
              <a:ext uri="{FF2B5EF4-FFF2-40B4-BE49-F238E27FC236}">
                <a16:creationId xmlns:a16="http://schemas.microsoft.com/office/drawing/2014/main" id="{7A393D8D-4A87-2431-5877-BAE20553BA66}"/>
              </a:ext>
            </a:extLst>
          </p:cNvPr>
          <p:cNvGrpSpPr/>
          <p:nvPr/>
        </p:nvGrpSpPr>
        <p:grpSpPr>
          <a:xfrm>
            <a:off x="715670" y="4031269"/>
            <a:ext cx="365690" cy="300656"/>
            <a:chOff x="439040" y="3803834"/>
            <a:chExt cx="642320" cy="528091"/>
          </a:xfrm>
        </p:grpSpPr>
        <p:sp>
          <p:nvSpPr>
            <p:cNvPr id="109" name="等腰三角形 106">
              <a:extLst>
                <a:ext uri="{FF2B5EF4-FFF2-40B4-BE49-F238E27FC236}">
                  <a16:creationId xmlns:a16="http://schemas.microsoft.com/office/drawing/2014/main" id="{145341EB-28C5-4BAD-1E9E-6AA2DECFF5C4}"/>
                </a:ext>
              </a:extLst>
            </p:cNvPr>
            <p:cNvSpPr/>
            <p:nvPr/>
          </p:nvSpPr>
          <p:spPr>
            <a:xfrm>
              <a:off x="439040" y="3803834"/>
              <a:ext cx="568237" cy="502701"/>
            </a:xfrm>
            <a:custGeom>
              <a:avLst/>
              <a:gdLst>
                <a:gd name="connsiteX0" fmla="*/ 6429 w 568237"/>
                <a:gd name="connsiteY0" fmla="*/ 431977 h 502701"/>
                <a:gd name="connsiteX1" fmla="*/ 243380 w 568237"/>
                <a:gd name="connsiteY1" fmla="*/ 23442 h 502701"/>
                <a:gd name="connsiteX2" fmla="*/ 324857 w 568237"/>
                <a:gd name="connsiteY2" fmla="*/ 23442 h 502701"/>
                <a:gd name="connsiteX3" fmla="*/ 561808 w 568237"/>
                <a:gd name="connsiteY3" fmla="*/ 431977 h 502701"/>
                <a:gd name="connsiteX4" fmla="*/ 521069 w 568237"/>
                <a:gd name="connsiteY4" fmla="*/ 502700 h 502701"/>
                <a:gd name="connsiteX5" fmla="*/ 47168 w 568237"/>
                <a:gd name="connsiteY5" fmla="*/ 502700 h 502701"/>
                <a:gd name="connsiteX6" fmla="*/ 6429 w 568237"/>
                <a:gd name="connsiteY6" fmla="*/ 431977 h 50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237" h="502701" fill="none" extrusionOk="0">
                  <a:moveTo>
                    <a:pt x="6429" y="431977"/>
                  </a:moveTo>
                  <a:cubicBezTo>
                    <a:pt x="117128" y="234810"/>
                    <a:pt x="190826" y="116883"/>
                    <a:pt x="243380" y="23442"/>
                  </a:cubicBezTo>
                  <a:cubicBezTo>
                    <a:pt x="255328" y="-8814"/>
                    <a:pt x="309687" y="-5394"/>
                    <a:pt x="324857" y="23442"/>
                  </a:cubicBezTo>
                  <a:cubicBezTo>
                    <a:pt x="415585" y="149684"/>
                    <a:pt x="451993" y="265564"/>
                    <a:pt x="561808" y="431977"/>
                  </a:cubicBezTo>
                  <a:cubicBezTo>
                    <a:pt x="585641" y="459755"/>
                    <a:pt x="556562" y="502493"/>
                    <a:pt x="521069" y="502700"/>
                  </a:cubicBezTo>
                  <a:cubicBezTo>
                    <a:pt x="325962" y="545931"/>
                    <a:pt x="271358" y="456001"/>
                    <a:pt x="47168" y="502700"/>
                  </a:cubicBezTo>
                  <a:cubicBezTo>
                    <a:pt x="5997" y="499340"/>
                    <a:pt x="-19910" y="462802"/>
                    <a:pt x="6429" y="431977"/>
                  </a:cubicBezTo>
                </a:path>
                <a:path w="568237" h="502701" stroke="0" extrusionOk="0">
                  <a:moveTo>
                    <a:pt x="6429" y="431977"/>
                  </a:moveTo>
                  <a:cubicBezTo>
                    <a:pt x="72221" y="273661"/>
                    <a:pt x="182433" y="230575"/>
                    <a:pt x="243380" y="23442"/>
                  </a:cubicBezTo>
                  <a:cubicBezTo>
                    <a:pt x="268924" y="-6347"/>
                    <a:pt x="305732" y="-12086"/>
                    <a:pt x="324857" y="23442"/>
                  </a:cubicBezTo>
                  <a:cubicBezTo>
                    <a:pt x="416686" y="148332"/>
                    <a:pt x="481249" y="363279"/>
                    <a:pt x="561808" y="431977"/>
                  </a:cubicBezTo>
                  <a:cubicBezTo>
                    <a:pt x="585946" y="466210"/>
                    <a:pt x="564201" y="503510"/>
                    <a:pt x="521069" y="502700"/>
                  </a:cubicBezTo>
                  <a:cubicBezTo>
                    <a:pt x="320336" y="554895"/>
                    <a:pt x="232549" y="490339"/>
                    <a:pt x="47168" y="502700"/>
                  </a:cubicBezTo>
                  <a:cubicBezTo>
                    <a:pt x="2754" y="509830"/>
                    <a:pt x="-7246" y="464188"/>
                    <a:pt x="6429" y="431977"/>
                  </a:cubicBezTo>
                </a:path>
              </a:pathLst>
            </a:custGeom>
            <a:ln>
              <a:solidFill>
                <a:schemeClr val="tx1"/>
              </a:solidFill>
              <a:extLst>
                <a:ext uri="{C807C97D-BFC1-408E-A445-0C87EB9F89A2}">
                  <ask:lineSketchStyleProps xmlns:ask="http://schemas.microsoft.com/office/drawing/2018/sketchyshapes" sd="1219033472">
                    <a:custGeom>
                      <a:avLst/>
                      <a:gdLst>
                        <a:gd name="connsiteX0" fmla="*/ 4915 w 434365"/>
                        <a:gd name="connsiteY0" fmla="*/ 330207 h 384269"/>
                        <a:gd name="connsiteX1" fmla="*/ 186042 w 434365"/>
                        <a:gd name="connsiteY1" fmla="*/ 17920 h 384269"/>
                        <a:gd name="connsiteX2" fmla="*/ 248324 w 434365"/>
                        <a:gd name="connsiteY2" fmla="*/ 17920 h 384269"/>
                        <a:gd name="connsiteX3" fmla="*/ 429451 w 434365"/>
                        <a:gd name="connsiteY3" fmla="*/ 330207 h 384269"/>
                        <a:gd name="connsiteX4" fmla="*/ 398310 w 434365"/>
                        <a:gd name="connsiteY4" fmla="*/ 384269 h 384269"/>
                        <a:gd name="connsiteX5" fmla="*/ 36056 w 434365"/>
                        <a:gd name="connsiteY5" fmla="*/ 384269 h 384269"/>
                        <a:gd name="connsiteX6" fmla="*/ 4915 w 434365"/>
                        <a:gd name="connsiteY6" fmla="*/ 330207 h 38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65" h="384269">
                          <a:moveTo>
                            <a:pt x="4915" y="330207"/>
                          </a:moveTo>
                          <a:lnTo>
                            <a:pt x="186042" y="17920"/>
                          </a:lnTo>
                          <a:cubicBezTo>
                            <a:pt x="199900" y="-5973"/>
                            <a:pt x="234466" y="-5973"/>
                            <a:pt x="248324" y="17920"/>
                          </a:cubicBezTo>
                          <a:lnTo>
                            <a:pt x="429451" y="330207"/>
                          </a:lnTo>
                          <a:cubicBezTo>
                            <a:pt x="443373" y="354211"/>
                            <a:pt x="426059" y="384269"/>
                            <a:pt x="398310" y="384269"/>
                          </a:cubicBezTo>
                          <a:lnTo>
                            <a:pt x="36056" y="384269"/>
                          </a:lnTo>
                          <a:cubicBezTo>
                            <a:pt x="8307" y="384269"/>
                            <a:pt x="-9007" y="354211"/>
                            <a:pt x="4915" y="330207"/>
                          </a:cubicBezTo>
                        </a:path>
                      </a:pathLst>
                    </a:custGeom>
                    <ask:type>
                      <ask:lineSketchScribble/>
                    </ask:type>
                  </ask:lineSketchStyleProps>
                </a:ext>
              </a:extLs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lt1"/>
                </a:solidFill>
              </a:endParaRPr>
            </a:p>
          </p:txBody>
        </p:sp>
        <p:sp>
          <p:nvSpPr>
            <p:cNvPr id="108" name="等腰三角形 106">
              <a:extLst>
                <a:ext uri="{FF2B5EF4-FFF2-40B4-BE49-F238E27FC236}">
                  <a16:creationId xmlns:a16="http://schemas.microsoft.com/office/drawing/2014/main" id="{2A941F35-FBA7-C0E7-CBE8-0E55D23BE1E4}"/>
                </a:ext>
              </a:extLst>
            </p:cNvPr>
            <p:cNvSpPr/>
            <p:nvPr/>
          </p:nvSpPr>
          <p:spPr>
            <a:xfrm>
              <a:off x="513123" y="3829224"/>
              <a:ext cx="568237" cy="502701"/>
            </a:xfrm>
            <a:custGeom>
              <a:avLst/>
              <a:gdLst>
                <a:gd name="connsiteX0" fmla="*/ 6429 w 568237"/>
                <a:gd name="connsiteY0" fmla="*/ 431977 h 502701"/>
                <a:gd name="connsiteX1" fmla="*/ 243380 w 568237"/>
                <a:gd name="connsiteY1" fmla="*/ 23442 h 502701"/>
                <a:gd name="connsiteX2" fmla="*/ 324857 w 568237"/>
                <a:gd name="connsiteY2" fmla="*/ 23442 h 502701"/>
                <a:gd name="connsiteX3" fmla="*/ 561808 w 568237"/>
                <a:gd name="connsiteY3" fmla="*/ 431977 h 502701"/>
                <a:gd name="connsiteX4" fmla="*/ 521069 w 568237"/>
                <a:gd name="connsiteY4" fmla="*/ 502700 h 502701"/>
                <a:gd name="connsiteX5" fmla="*/ 47168 w 568237"/>
                <a:gd name="connsiteY5" fmla="*/ 502700 h 502701"/>
                <a:gd name="connsiteX6" fmla="*/ 6429 w 568237"/>
                <a:gd name="connsiteY6" fmla="*/ 431977 h 50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237" h="502701" extrusionOk="0">
                  <a:moveTo>
                    <a:pt x="6429" y="431977"/>
                  </a:moveTo>
                  <a:cubicBezTo>
                    <a:pt x="34862" y="308935"/>
                    <a:pt x="166594" y="221596"/>
                    <a:pt x="243380" y="23442"/>
                  </a:cubicBezTo>
                  <a:cubicBezTo>
                    <a:pt x="264822" y="-15086"/>
                    <a:pt x="316327" y="-7999"/>
                    <a:pt x="324857" y="23442"/>
                  </a:cubicBezTo>
                  <a:cubicBezTo>
                    <a:pt x="454055" y="188133"/>
                    <a:pt x="493825" y="322966"/>
                    <a:pt x="561808" y="431977"/>
                  </a:cubicBezTo>
                  <a:cubicBezTo>
                    <a:pt x="577378" y="470711"/>
                    <a:pt x="561850" y="505285"/>
                    <a:pt x="521069" y="502700"/>
                  </a:cubicBezTo>
                  <a:cubicBezTo>
                    <a:pt x="305493" y="537657"/>
                    <a:pt x="155742" y="490972"/>
                    <a:pt x="47168" y="502700"/>
                  </a:cubicBezTo>
                  <a:cubicBezTo>
                    <a:pt x="10616" y="508018"/>
                    <a:pt x="-11528" y="464379"/>
                    <a:pt x="6429" y="431977"/>
                  </a:cubicBezTo>
                </a:path>
              </a:pathLst>
            </a:custGeom>
            <a:noFill/>
            <a:ln w="19050">
              <a:solidFill>
                <a:schemeClr val="tx1"/>
              </a:solidFill>
              <a:extLst>
                <a:ext uri="{C807C97D-BFC1-408E-A445-0C87EB9F89A2}">
                  <ask:lineSketchStyleProps xmlns:ask="http://schemas.microsoft.com/office/drawing/2018/sketchyshapes" sd="252692197">
                    <a:custGeom>
                      <a:avLst/>
                      <a:gdLst>
                        <a:gd name="connsiteX0" fmla="*/ 4915 w 434365"/>
                        <a:gd name="connsiteY0" fmla="*/ 330207 h 384269"/>
                        <a:gd name="connsiteX1" fmla="*/ 186042 w 434365"/>
                        <a:gd name="connsiteY1" fmla="*/ 17920 h 384269"/>
                        <a:gd name="connsiteX2" fmla="*/ 248324 w 434365"/>
                        <a:gd name="connsiteY2" fmla="*/ 17920 h 384269"/>
                        <a:gd name="connsiteX3" fmla="*/ 429451 w 434365"/>
                        <a:gd name="connsiteY3" fmla="*/ 330207 h 384269"/>
                        <a:gd name="connsiteX4" fmla="*/ 398310 w 434365"/>
                        <a:gd name="connsiteY4" fmla="*/ 384269 h 384269"/>
                        <a:gd name="connsiteX5" fmla="*/ 36056 w 434365"/>
                        <a:gd name="connsiteY5" fmla="*/ 384269 h 384269"/>
                        <a:gd name="connsiteX6" fmla="*/ 4915 w 434365"/>
                        <a:gd name="connsiteY6" fmla="*/ 330207 h 38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65" h="384269">
                          <a:moveTo>
                            <a:pt x="4915" y="330207"/>
                          </a:moveTo>
                          <a:lnTo>
                            <a:pt x="186042" y="17920"/>
                          </a:lnTo>
                          <a:cubicBezTo>
                            <a:pt x="199900" y="-5973"/>
                            <a:pt x="234466" y="-5973"/>
                            <a:pt x="248324" y="17920"/>
                          </a:cubicBezTo>
                          <a:lnTo>
                            <a:pt x="429451" y="330207"/>
                          </a:lnTo>
                          <a:cubicBezTo>
                            <a:pt x="443373" y="354211"/>
                            <a:pt x="426059" y="384269"/>
                            <a:pt x="398310" y="384269"/>
                          </a:cubicBezTo>
                          <a:lnTo>
                            <a:pt x="36056" y="384269"/>
                          </a:lnTo>
                          <a:cubicBezTo>
                            <a:pt x="8307" y="384269"/>
                            <a:pt x="-9007" y="354211"/>
                            <a:pt x="4915" y="330207"/>
                          </a:cubicBezTo>
                        </a:path>
                      </a:pathLst>
                    </a:custGeom>
                    <ask:type>
                      <ask:lineSketchScribble/>
                    </ask:type>
                  </ask:lineSketchStyleProps>
                </a:ext>
              </a:extLs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lt1"/>
                </a:solidFill>
              </a:endParaRPr>
            </a:p>
          </p:txBody>
        </p:sp>
      </p:grpSp>
      <p:grpSp>
        <p:nvGrpSpPr>
          <p:cNvPr id="111" name="组合 110">
            <a:extLst>
              <a:ext uri="{FF2B5EF4-FFF2-40B4-BE49-F238E27FC236}">
                <a16:creationId xmlns:a16="http://schemas.microsoft.com/office/drawing/2014/main" id="{3BFEE430-2D36-6F6F-5078-4F68CDE6EABB}"/>
              </a:ext>
            </a:extLst>
          </p:cNvPr>
          <p:cNvGrpSpPr/>
          <p:nvPr/>
        </p:nvGrpSpPr>
        <p:grpSpPr>
          <a:xfrm>
            <a:off x="715670" y="4957541"/>
            <a:ext cx="365690" cy="300656"/>
            <a:chOff x="439040" y="3803834"/>
            <a:chExt cx="642320" cy="528091"/>
          </a:xfrm>
        </p:grpSpPr>
        <p:sp>
          <p:nvSpPr>
            <p:cNvPr id="112" name="等腰三角形 106">
              <a:extLst>
                <a:ext uri="{FF2B5EF4-FFF2-40B4-BE49-F238E27FC236}">
                  <a16:creationId xmlns:a16="http://schemas.microsoft.com/office/drawing/2014/main" id="{AD3FF29B-C239-FA3E-56E4-F6D8C5CE5CF1}"/>
                </a:ext>
              </a:extLst>
            </p:cNvPr>
            <p:cNvSpPr/>
            <p:nvPr/>
          </p:nvSpPr>
          <p:spPr>
            <a:xfrm>
              <a:off x="439040" y="3803834"/>
              <a:ext cx="568237" cy="502701"/>
            </a:xfrm>
            <a:custGeom>
              <a:avLst/>
              <a:gdLst>
                <a:gd name="connsiteX0" fmla="*/ 6429 w 568237"/>
                <a:gd name="connsiteY0" fmla="*/ 431977 h 502701"/>
                <a:gd name="connsiteX1" fmla="*/ 243380 w 568237"/>
                <a:gd name="connsiteY1" fmla="*/ 23442 h 502701"/>
                <a:gd name="connsiteX2" fmla="*/ 324857 w 568237"/>
                <a:gd name="connsiteY2" fmla="*/ 23442 h 502701"/>
                <a:gd name="connsiteX3" fmla="*/ 561808 w 568237"/>
                <a:gd name="connsiteY3" fmla="*/ 431977 h 502701"/>
                <a:gd name="connsiteX4" fmla="*/ 521069 w 568237"/>
                <a:gd name="connsiteY4" fmla="*/ 502700 h 502701"/>
                <a:gd name="connsiteX5" fmla="*/ 47168 w 568237"/>
                <a:gd name="connsiteY5" fmla="*/ 502700 h 502701"/>
                <a:gd name="connsiteX6" fmla="*/ 6429 w 568237"/>
                <a:gd name="connsiteY6" fmla="*/ 431977 h 50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237" h="502701" fill="none" extrusionOk="0">
                  <a:moveTo>
                    <a:pt x="6429" y="431977"/>
                  </a:moveTo>
                  <a:cubicBezTo>
                    <a:pt x="117128" y="234810"/>
                    <a:pt x="190826" y="116883"/>
                    <a:pt x="243380" y="23442"/>
                  </a:cubicBezTo>
                  <a:cubicBezTo>
                    <a:pt x="255328" y="-8814"/>
                    <a:pt x="309687" y="-5394"/>
                    <a:pt x="324857" y="23442"/>
                  </a:cubicBezTo>
                  <a:cubicBezTo>
                    <a:pt x="415585" y="149684"/>
                    <a:pt x="451993" y="265564"/>
                    <a:pt x="561808" y="431977"/>
                  </a:cubicBezTo>
                  <a:cubicBezTo>
                    <a:pt x="585641" y="459755"/>
                    <a:pt x="556562" y="502493"/>
                    <a:pt x="521069" y="502700"/>
                  </a:cubicBezTo>
                  <a:cubicBezTo>
                    <a:pt x="325962" y="545931"/>
                    <a:pt x="271358" y="456001"/>
                    <a:pt x="47168" y="502700"/>
                  </a:cubicBezTo>
                  <a:cubicBezTo>
                    <a:pt x="5997" y="499340"/>
                    <a:pt x="-19910" y="462802"/>
                    <a:pt x="6429" y="431977"/>
                  </a:cubicBezTo>
                </a:path>
                <a:path w="568237" h="502701" stroke="0" extrusionOk="0">
                  <a:moveTo>
                    <a:pt x="6429" y="431977"/>
                  </a:moveTo>
                  <a:cubicBezTo>
                    <a:pt x="72221" y="273661"/>
                    <a:pt x="182433" y="230575"/>
                    <a:pt x="243380" y="23442"/>
                  </a:cubicBezTo>
                  <a:cubicBezTo>
                    <a:pt x="268924" y="-6347"/>
                    <a:pt x="305732" y="-12086"/>
                    <a:pt x="324857" y="23442"/>
                  </a:cubicBezTo>
                  <a:cubicBezTo>
                    <a:pt x="416686" y="148332"/>
                    <a:pt x="481249" y="363279"/>
                    <a:pt x="561808" y="431977"/>
                  </a:cubicBezTo>
                  <a:cubicBezTo>
                    <a:pt x="585946" y="466210"/>
                    <a:pt x="564201" y="503510"/>
                    <a:pt x="521069" y="502700"/>
                  </a:cubicBezTo>
                  <a:cubicBezTo>
                    <a:pt x="320336" y="554895"/>
                    <a:pt x="232549" y="490339"/>
                    <a:pt x="47168" y="502700"/>
                  </a:cubicBezTo>
                  <a:cubicBezTo>
                    <a:pt x="2754" y="509830"/>
                    <a:pt x="-7246" y="464188"/>
                    <a:pt x="6429" y="431977"/>
                  </a:cubicBezTo>
                </a:path>
              </a:pathLst>
            </a:custGeom>
            <a:ln>
              <a:solidFill>
                <a:schemeClr val="tx1"/>
              </a:solidFill>
              <a:extLst>
                <a:ext uri="{C807C97D-BFC1-408E-A445-0C87EB9F89A2}">
                  <ask:lineSketchStyleProps xmlns:ask="http://schemas.microsoft.com/office/drawing/2018/sketchyshapes" sd="1219033472">
                    <a:custGeom>
                      <a:avLst/>
                      <a:gdLst>
                        <a:gd name="connsiteX0" fmla="*/ 4915 w 434365"/>
                        <a:gd name="connsiteY0" fmla="*/ 330207 h 384269"/>
                        <a:gd name="connsiteX1" fmla="*/ 186042 w 434365"/>
                        <a:gd name="connsiteY1" fmla="*/ 17920 h 384269"/>
                        <a:gd name="connsiteX2" fmla="*/ 248324 w 434365"/>
                        <a:gd name="connsiteY2" fmla="*/ 17920 h 384269"/>
                        <a:gd name="connsiteX3" fmla="*/ 429451 w 434365"/>
                        <a:gd name="connsiteY3" fmla="*/ 330207 h 384269"/>
                        <a:gd name="connsiteX4" fmla="*/ 398310 w 434365"/>
                        <a:gd name="connsiteY4" fmla="*/ 384269 h 384269"/>
                        <a:gd name="connsiteX5" fmla="*/ 36056 w 434365"/>
                        <a:gd name="connsiteY5" fmla="*/ 384269 h 384269"/>
                        <a:gd name="connsiteX6" fmla="*/ 4915 w 434365"/>
                        <a:gd name="connsiteY6" fmla="*/ 330207 h 38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65" h="384269">
                          <a:moveTo>
                            <a:pt x="4915" y="330207"/>
                          </a:moveTo>
                          <a:lnTo>
                            <a:pt x="186042" y="17920"/>
                          </a:lnTo>
                          <a:cubicBezTo>
                            <a:pt x="199900" y="-5973"/>
                            <a:pt x="234466" y="-5973"/>
                            <a:pt x="248324" y="17920"/>
                          </a:cubicBezTo>
                          <a:lnTo>
                            <a:pt x="429451" y="330207"/>
                          </a:lnTo>
                          <a:cubicBezTo>
                            <a:pt x="443373" y="354211"/>
                            <a:pt x="426059" y="384269"/>
                            <a:pt x="398310" y="384269"/>
                          </a:cubicBezTo>
                          <a:lnTo>
                            <a:pt x="36056" y="384269"/>
                          </a:lnTo>
                          <a:cubicBezTo>
                            <a:pt x="8307" y="384269"/>
                            <a:pt x="-9007" y="354211"/>
                            <a:pt x="4915" y="330207"/>
                          </a:cubicBezTo>
                        </a:path>
                      </a:pathLst>
                    </a:custGeom>
                    <ask:type>
                      <ask:lineSketchScribble/>
                    </ask:type>
                  </ask:lineSketchStyleProps>
                </a:ext>
              </a:extLs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lt1"/>
                </a:solidFill>
              </a:endParaRPr>
            </a:p>
          </p:txBody>
        </p:sp>
        <p:sp>
          <p:nvSpPr>
            <p:cNvPr id="113" name="等腰三角形 106">
              <a:extLst>
                <a:ext uri="{FF2B5EF4-FFF2-40B4-BE49-F238E27FC236}">
                  <a16:creationId xmlns:a16="http://schemas.microsoft.com/office/drawing/2014/main" id="{72773F4A-E53D-2508-B7D6-7FA9B756BB60}"/>
                </a:ext>
              </a:extLst>
            </p:cNvPr>
            <p:cNvSpPr/>
            <p:nvPr/>
          </p:nvSpPr>
          <p:spPr>
            <a:xfrm>
              <a:off x="513123" y="3829224"/>
              <a:ext cx="568237" cy="502701"/>
            </a:xfrm>
            <a:custGeom>
              <a:avLst/>
              <a:gdLst>
                <a:gd name="connsiteX0" fmla="*/ 6429 w 568237"/>
                <a:gd name="connsiteY0" fmla="*/ 431977 h 502701"/>
                <a:gd name="connsiteX1" fmla="*/ 243380 w 568237"/>
                <a:gd name="connsiteY1" fmla="*/ 23442 h 502701"/>
                <a:gd name="connsiteX2" fmla="*/ 324857 w 568237"/>
                <a:gd name="connsiteY2" fmla="*/ 23442 h 502701"/>
                <a:gd name="connsiteX3" fmla="*/ 561808 w 568237"/>
                <a:gd name="connsiteY3" fmla="*/ 431977 h 502701"/>
                <a:gd name="connsiteX4" fmla="*/ 521069 w 568237"/>
                <a:gd name="connsiteY4" fmla="*/ 502700 h 502701"/>
                <a:gd name="connsiteX5" fmla="*/ 47168 w 568237"/>
                <a:gd name="connsiteY5" fmla="*/ 502700 h 502701"/>
                <a:gd name="connsiteX6" fmla="*/ 6429 w 568237"/>
                <a:gd name="connsiteY6" fmla="*/ 431977 h 502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237" h="502701" extrusionOk="0">
                  <a:moveTo>
                    <a:pt x="6429" y="431977"/>
                  </a:moveTo>
                  <a:cubicBezTo>
                    <a:pt x="34862" y="308935"/>
                    <a:pt x="166594" y="221596"/>
                    <a:pt x="243380" y="23442"/>
                  </a:cubicBezTo>
                  <a:cubicBezTo>
                    <a:pt x="264822" y="-15086"/>
                    <a:pt x="316327" y="-7999"/>
                    <a:pt x="324857" y="23442"/>
                  </a:cubicBezTo>
                  <a:cubicBezTo>
                    <a:pt x="454055" y="188133"/>
                    <a:pt x="493825" y="322966"/>
                    <a:pt x="561808" y="431977"/>
                  </a:cubicBezTo>
                  <a:cubicBezTo>
                    <a:pt x="577378" y="470711"/>
                    <a:pt x="561850" y="505285"/>
                    <a:pt x="521069" y="502700"/>
                  </a:cubicBezTo>
                  <a:cubicBezTo>
                    <a:pt x="305493" y="537657"/>
                    <a:pt x="155742" y="490972"/>
                    <a:pt x="47168" y="502700"/>
                  </a:cubicBezTo>
                  <a:cubicBezTo>
                    <a:pt x="10616" y="508018"/>
                    <a:pt x="-11528" y="464379"/>
                    <a:pt x="6429" y="431977"/>
                  </a:cubicBezTo>
                </a:path>
              </a:pathLst>
            </a:custGeom>
            <a:noFill/>
            <a:ln w="19050">
              <a:solidFill>
                <a:schemeClr val="tx1"/>
              </a:solidFill>
              <a:extLst>
                <a:ext uri="{C807C97D-BFC1-408E-A445-0C87EB9F89A2}">
                  <ask:lineSketchStyleProps xmlns:ask="http://schemas.microsoft.com/office/drawing/2018/sketchyshapes" sd="252692197">
                    <a:custGeom>
                      <a:avLst/>
                      <a:gdLst>
                        <a:gd name="connsiteX0" fmla="*/ 4915 w 434365"/>
                        <a:gd name="connsiteY0" fmla="*/ 330207 h 384269"/>
                        <a:gd name="connsiteX1" fmla="*/ 186042 w 434365"/>
                        <a:gd name="connsiteY1" fmla="*/ 17920 h 384269"/>
                        <a:gd name="connsiteX2" fmla="*/ 248324 w 434365"/>
                        <a:gd name="connsiteY2" fmla="*/ 17920 h 384269"/>
                        <a:gd name="connsiteX3" fmla="*/ 429451 w 434365"/>
                        <a:gd name="connsiteY3" fmla="*/ 330207 h 384269"/>
                        <a:gd name="connsiteX4" fmla="*/ 398310 w 434365"/>
                        <a:gd name="connsiteY4" fmla="*/ 384269 h 384269"/>
                        <a:gd name="connsiteX5" fmla="*/ 36056 w 434365"/>
                        <a:gd name="connsiteY5" fmla="*/ 384269 h 384269"/>
                        <a:gd name="connsiteX6" fmla="*/ 4915 w 434365"/>
                        <a:gd name="connsiteY6" fmla="*/ 330207 h 38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65" h="384269">
                          <a:moveTo>
                            <a:pt x="4915" y="330207"/>
                          </a:moveTo>
                          <a:lnTo>
                            <a:pt x="186042" y="17920"/>
                          </a:lnTo>
                          <a:cubicBezTo>
                            <a:pt x="199900" y="-5973"/>
                            <a:pt x="234466" y="-5973"/>
                            <a:pt x="248324" y="17920"/>
                          </a:cubicBezTo>
                          <a:lnTo>
                            <a:pt x="429451" y="330207"/>
                          </a:lnTo>
                          <a:cubicBezTo>
                            <a:pt x="443373" y="354211"/>
                            <a:pt x="426059" y="384269"/>
                            <a:pt x="398310" y="384269"/>
                          </a:cubicBezTo>
                          <a:lnTo>
                            <a:pt x="36056" y="384269"/>
                          </a:lnTo>
                          <a:cubicBezTo>
                            <a:pt x="8307" y="384269"/>
                            <a:pt x="-9007" y="354211"/>
                            <a:pt x="4915" y="330207"/>
                          </a:cubicBezTo>
                        </a:path>
                      </a:pathLst>
                    </a:custGeom>
                    <ask:type>
                      <ask:lineSketchScribble/>
                    </ask:type>
                  </ask:lineSketchStyleProps>
                </a:ext>
              </a:extLst>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lt1"/>
                </a:solidFill>
              </a:endParaRPr>
            </a:p>
          </p:txBody>
        </p:sp>
      </p:grpSp>
      <p:grpSp>
        <p:nvGrpSpPr>
          <p:cNvPr id="116" name="组合 115">
            <a:extLst>
              <a:ext uri="{FF2B5EF4-FFF2-40B4-BE49-F238E27FC236}">
                <a16:creationId xmlns:a16="http://schemas.microsoft.com/office/drawing/2014/main" id="{871685B5-84C9-A876-2AF8-70743EA3DCEE}"/>
              </a:ext>
            </a:extLst>
          </p:cNvPr>
          <p:cNvGrpSpPr/>
          <p:nvPr/>
        </p:nvGrpSpPr>
        <p:grpSpPr>
          <a:xfrm flipH="1">
            <a:off x="7334484" y="1779534"/>
            <a:ext cx="471618" cy="117370"/>
            <a:chOff x="761116" y="2599196"/>
            <a:chExt cx="471618" cy="117370"/>
          </a:xfrm>
        </p:grpSpPr>
        <p:sp>
          <p:nvSpPr>
            <p:cNvPr id="117" name="椭圆 116">
              <a:extLst>
                <a:ext uri="{FF2B5EF4-FFF2-40B4-BE49-F238E27FC236}">
                  <a16:creationId xmlns:a16="http://schemas.microsoft.com/office/drawing/2014/main" id="{605522DF-570A-329F-32C9-694B9AC84D13}"/>
                </a:ext>
              </a:extLst>
            </p:cNvPr>
            <p:cNvSpPr/>
            <p:nvPr/>
          </p:nvSpPr>
          <p:spPr>
            <a:xfrm>
              <a:off x="761116"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4641" y="27262"/>
                    <a:pt x="20207" y="1934"/>
                    <a:pt x="51946" y="0"/>
                  </a:cubicBezTo>
                  <a:cubicBezTo>
                    <a:pt x="78931" y="-372"/>
                    <a:pt x="99254" y="32162"/>
                    <a:pt x="103892" y="58685"/>
                  </a:cubicBezTo>
                  <a:cubicBezTo>
                    <a:pt x="107820" y="93339"/>
                    <a:pt x="81397" y="122526"/>
                    <a:pt x="51946" y="117370"/>
                  </a:cubicBezTo>
                  <a:cubicBezTo>
                    <a:pt x="30571" y="115417"/>
                    <a:pt x="403" y="86557"/>
                    <a:pt x="0" y="58685"/>
                  </a:cubicBezTo>
                  <a:close/>
                </a:path>
                <a:path w="103891" h="117370" stroke="0" extrusionOk="0">
                  <a:moveTo>
                    <a:pt x="0" y="58685"/>
                  </a:moveTo>
                  <a:cubicBezTo>
                    <a:pt x="669" y="29325"/>
                    <a:pt x="23522" y="2866"/>
                    <a:pt x="51946" y="0"/>
                  </a:cubicBezTo>
                  <a:cubicBezTo>
                    <a:pt x="86159" y="4535"/>
                    <a:pt x="99714" y="27343"/>
                    <a:pt x="103892" y="58685"/>
                  </a:cubicBezTo>
                  <a:cubicBezTo>
                    <a:pt x="104941" y="91090"/>
                    <a:pt x="81909" y="110797"/>
                    <a:pt x="51946" y="117370"/>
                  </a:cubicBezTo>
                  <a:cubicBezTo>
                    <a:pt x="23403" y="111884"/>
                    <a:pt x="-2785" y="94291"/>
                    <a:pt x="0" y="58685"/>
                  </a:cubicBezTo>
                  <a:close/>
                </a:path>
              </a:pathLst>
            </a:custGeom>
            <a:solidFill>
              <a:schemeClr val="accent1"/>
            </a:solidFill>
            <a:ln w="19050">
              <a:solidFill>
                <a:schemeClr val="tx1"/>
              </a:solidFill>
              <a:extLst>
                <a:ext uri="{C807C97D-BFC1-408E-A445-0C87EB9F89A2}">
                  <ask:lineSketchStyleProps xmlns:ask="http://schemas.microsoft.com/office/drawing/2018/sketchyshapes" sd="285167949">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1B8634F8-027E-D0BC-514A-FB6A0195A5CE}"/>
                </a:ext>
              </a:extLst>
            </p:cNvPr>
            <p:cNvSpPr/>
            <p:nvPr/>
          </p:nvSpPr>
          <p:spPr>
            <a:xfrm>
              <a:off x="944980"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5781" y="27997"/>
                    <a:pt x="28846" y="2825"/>
                    <a:pt x="51946" y="0"/>
                  </a:cubicBezTo>
                  <a:cubicBezTo>
                    <a:pt x="78905" y="1759"/>
                    <a:pt x="103870" y="20830"/>
                    <a:pt x="103892" y="58685"/>
                  </a:cubicBezTo>
                  <a:cubicBezTo>
                    <a:pt x="104850" y="92880"/>
                    <a:pt x="86126" y="116719"/>
                    <a:pt x="51946" y="117370"/>
                  </a:cubicBezTo>
                  <a:cubicBezTo>
                    <a:pt x="16576" y="120507"/>
                    <a:pt x="-906" y="91969"/>
                    <a:pt x="0" y="58685"/>
                  </a:cubicBezTo>
                  <a:close/>
                </a:path>
                <a:path w="103891" h="117370" stroke="0" extrusionOk="0">
                  <a:moveTo>
                    <a:pt x="0" y="58685"/>
                  </a:moveTo>
                  <a:cubicBezTo>
                    <a:pt x="-680" y="25244"/>
                    <a:pt x="21980" y="-3587"/>
                    <a:pt x="51946" y="0"/>
                  </a:cubicBezTo>
                  <a:cubicBezTo>
                    <a:pt x="85832" y="1894"/>
                    <a:pt x="104589" y="25200"/>
                    <a:pt x="103892" y="58685"/>
                  </a:cubicBezTo>
                  <a:cubicBezTo>
                    <a:pt x="100097" y="96933"/>
                    <a:pt x="79911" y="115696"/>
                    <a:pt x="51946" y="117370"/>
                  </a:cubicBezTo>
                  <a:cubicBezTo>
                    <a:pt x="19118" y="120597"/>
                    <a:pt x="-5321" y="88503"/>
                    <a:pt x="0" y="58685"/>
                  </a:cubicBezTo>
                  <a:close/>
                </a:path>
              </a:pathLst>
            </a:custGeom>
            <a:solidFill>
              <a:schemeClr val="accent2"/>
            </a:solidFill>
            <a:ln w="19050">
              <a:solidFill>
                <a:schemeClr val="tx1"/>
              </a:solidFill>
              <a:extLst>
                <a:ext uri="{C807C97D-BFC1-408E-A445-0C87EB9F89A2}">
                  <ask:lineSketchStyleProps xmlns:ask="http://schemas.microsoft.com/office/drawing/2018/sketchyshapes" sd="1450397327">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27BBE209-B662-4AAD-9885-BD32295EA97B}"/>
                </a:ext>
              </a:extLst>
            </p:cNvPr>
            <p:cNvSpPr/>
            <p:nvPr/>
          </p:nvSpPr>
          <p:spPr>
            <a:xfrm>
              <a:off x="1128843"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2348" y="31517"/>
                    <a:pt x="29485" y="-2661"/>
                    <a:pt x="51946" y="0"/>
                  </a:cubicBezTo>
                  <a:cubicBezTo>
                    <a:pt x="85184" y="367"/>
                    <a:pt x="108117" y="26200"/>
                    <a:pt x="103892" y="58685"/>
                  </a:cubicBezTo>
                  <a:cubicBezTo>
                    <a:pt x="109386" y="89354"/>
                    <a:pt x="79382" y="119902"/>
                    <a:pt x="51946" y="117370"/>
                  </a:cubicBezTo>
                  <a:cubicBezTo>
                    <a:pt x="24447" y="114086"/>
                    <a:pt x="873" y="92756"/>
                    <a:pt x="0" y="58685"/>
                  </a:cubicBezTo>
                  <a:close/>
                </a:path>
                <a:path w="103891" h="117370" stroke="0" extrusionOk="0">
                  <a:moveTo>
                    <a:pt x="0" y="58685"/>
                  </a:moveTo>
                  <a:cubicBezTo>
                    <a:pt x="1355" y="27769"/>
                    <a:pt x="22271" y="-470"/>
                    <a:pt x="51946" y="0"/>
                  </a:cubicBezTo>
                  <a:cubicBezTo>
                    <a:pt x="77418" y="7259"/>
                    <a:pt x="107200" y="32456"/>
                    <a:pt x="103892" y="58685"/>
                  </a:cubicBezTo>
                  <a:cubicBezTo>
                    <a:pt x="109140" y="90479"/>
                    <a:pt x="78508" y="111931"/>
                    <a:pt x="51946" y="117370"/>
                  </a:cubicBezTo>
                  <a:cubicBezTo>
                    <a:pt x="23734" y="122758"/>
                    <a:pt x="-4167" y="87875"/>
                    <a:pt x="0" y="58685"/>
                  </a:cubicBezTo>
                  <a:close/>
                </a:path>
              </a:pathLst>
            </a:custGeom>
            <a:solidFill>
              <a:schemeClr val="accent3"/>
            </a:solidFill>
            <a:ln w="19050">
              <a:solidFill>
                <a:schemeClr val="tx1"/>
              </a:solidFill>
              <a:extLst>
                <a:ext uri="{C807C97D-BFC1-408E-A445-0C87EB9F89A2}">
                  <ask:lineSketchStyleProps xmlns:ask="http://schemas.microsoft.com/office/drawing/2018/sketchyshapes" sd="2947653100">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a:extLst>
              <a:ext uri="{FF2B5EF4-FFF2-40B4-BE49-F238E27FC236}">
                <a16:creationId xmlns:a16="http://schemas.microsoft.com/office/drawing/2014/main" id="{4D3777B6-EEFD-F305-577B-00AD5FC27003}"/>
              </a:ext>
            </a:extLst>
          </p:cNvPr>
          <p:cNvGrpSpPr/>
          <p:nvPr/>
        </p:nvGrpSpPr>
        <p:grpSpPr>
          <a:xfrm flipH="1">
            <a:off x="10140417" y="1779534"/>
            <a:ext cx="471618" cy="117370"/>
            <a:chOff x="761116" y="2599196"/>
            <a:chExt cx="471618" cy="117370"/>
          </a:xfrm>
        </p:grpSpPr>
        <p:sp>
          <p:nvSpPr>
            <p:cNvPr id="121" name="椭圆 120">
              <a:extLst>
                <a:ext uri="{FF2B5EF4-FFF2-40B4-BE49-F238E27FC236}">
                  <a16:creationId xmlns:a16="http://schemas.microsoft.com/office/drawing/2014/main" id="{67B201D4-5772-5AFB-0952-728654A146D1}"/>
                </a:ext>
              </a:extLst>
            </p:cNvPr>
            <p:cNvSpPr/>
            <p:nvPr/>
          </p:nvSpPr>
          <p:spPr>
            <a:xfrm>
              <a:off x="761116"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4641" y="27262"/>
                    <a:pt x="20207" y="1934"/>
                    <a:pt x="51946" y="0"/>
                  </a:cubicBezTo>
                  <a:cubicBezTo>
                    <a:pt x="78931" y="-372"/>
                    <a:pt x="99254" y="32162"/>
                    <a:pt x="103892" y="58685"/>
                  </a:cubicBezTo>
                  <a:cubicBezTo>
                    <a:pt x="107820" y="93339"/>
                    <a:pt x="81397" y="122526"/>
                    <a:pt x="51946" y="117370"/>
                  </a:cubicBezTo>
                  <a:cubicBezTo>
                    <a:pt x="30571" y="115417"/>
                    <a:pt x="403" y="86557"/>
                    <a:pt x="0" y="58685"/>
                  </a:cubicBezTo>
                  <a:close/>
                </a:path>
                <a:path w="103891" h="117370" stroke="0" extrusionOk="0">
                  <a:moveTo>
                    <a:pt x="0" y="58685"/>
                  </a:moveTo>
                  <a:cubicBezTo>
                    <a:pt x="669" y="29325"/>
                    <a:pt x="23522" y="2866"/>
                    <a:pt x="51946" y="0"/>
                  </a:cubicBezTo>
                  <a:cubicBezTo>
                    <a:pt x="86159" y="4535"/>
                    <a:pt x="99714" y="27343"/>
                    <a:pt x="103892" y="58685"/>
                  </a:cubicBezTo>
                  <a:cubicBezTo>
                    <a:pt x="104941" y="91090"/>
                    <a:pt x="81909" y="110797"/>
                    <a:pt x="51946" y="117370"/>
                  </a:cubicBezTo>
                  <a:cubicBezTo>
                    <a:pt x="23403" y="111884"/>
                    <a:pt x="-2785" y="94291"/>
                    <a:pt x="0" y="58685"/>
                  </a:cubicBezTo>
                  <a:close/>
                </a:path>
              </a:pathLst>
            </a:custGeom>
            <a:solidFill>
              <a:schemeClr val="accent1"/>
            </a:solidFill>
            <a:ln w="19050">
              <a:solidFill>
                <a:schemeClr val="tx1"/>
              </a:solidFill>
              <a:extLst>
                <a:ext uri="{C807C97D-BFC1-408E-A445-0C87EB9F89A2}">
                  <ask:lineSketchStyleProps xmlns:ask="http://schemas.microsoft.com/office/drawing/2018/sketchyshapes" sd="285167949">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F31A3B0B-EBFE-0324-DA67-CB6F474C2704}"/>
                </a:ext>
              </a:extLst>
            </p:cNvPr>
            <p:cNvSpPr/>
            <p:nvPr/>
          </p:nvSpPr>
          <p:spPr>
            <a:xfrm>
              <a:off x="944980"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5781" y="27997"/>
                    <a:pt x="28846" y="2825"/>
                    <a:pt x="51946" y="0"/>
                  </a:cubicBezTo>
                  <a:cubicBezTo>
                    <a:pt x="78905" y="1759"/>
                    <a:pt x="103870" y="20830"/>
                    <a:pt x="103892" y="58685"/>
                  </a:cubicBezTo>
                  <a:cubicBezTo>
                    <a:pt x="104850" y="92880"/>
                    <a:pt x="86126" y="116719"/>
                    <a:pt x="51946" y="117370"/>
                  </a:cubicBezTo>
                  <a:cubicBezTo>
                    <a:pt x="16576" y="120507"/>
                    <a:pt x="-906" y="91969"/>
                    <a:pt x="0" y="58685"/>
                  </a:cubicBezTo>
                  <a:close/>
                </a:path>
                <a:path w="103891" h="117370" stroke="0" extrusionOk="0">
                  <a:moveTo>
                    <a:pt x="0" y="58685"/>
                  </a:moveTo>
                  <a:cubicBezTo>
                    <a:pt x="-680" y="25244"/>
                    <a:pt x="21980" y="-3587"/>
                    <a:pt x="51946" y="0"/>
                  </a:cubicBezTo>
                  <a:cubicBezTo>
                    <a:pt x="85832" y="1894"/>
                    <a:pt x="104589" y="25200"/>
                    <a:pt x="103892" y="58685"/>
                  </a:cubicBezTo>
                  <a:cubicBezTo>
                    <a:pt x="100097" y="96933"/>
                    <a:pt x="79911" y="115696"/>
                    <a:pt x="51946" y="117370"/>
                  </a:cubicBezTo>
                  <a:cubicBezTo>
                    <a:pt x="19118" y="120597"/>
                    <a:pt x="-5321" y="88503"/>
                    <a:pt x="0" y="58685"/>
                  </a:cubicBezTo>
                  <a:close/>
                </a:path>
              </a:pathLst>
            </a:custGeom>
            <a:solidFill>
              <a:schemeClr val="accent2"/>
            </a:solidFill>
            <a:ln w="19050">
              <a:solidFill>
                <a:schemeClr val="tx1"/>
              </a:solidFill>
              <a:extLst>
                <a:ext uri="{C807C97D-BFC1-408E-A445-0C87EB9F89A2}">
                  <ask:lineSketchStyleProps xmlns:ask="http://schemas.microsoft.com/office/drawing/2018/sketchyshapes" sd="1450397327">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04749AD9-8724-3486-70D7-7E9A17EBCBC3}"/>
                </a:ext>
              </a:extLst>
            </p:cNvPr>
            <p:cNvSpPr/>
            <p:nvPr/>
          </p:nvSpPr>
          <p:spPr>
            <a:xfrm>
              <a:off x="1128843" y="2599196"/>
              <a:ext cx="103891" cy="117370"/>
            </a:xfrm>
            <a:custGeom>
              <a:avLst/>
              <a:gdLst>
                <a:gd name="connsiteX0" fmla="*/ 0 w 103891"/>
                <a:gd name="connsiteY0" fmla="*/ 58685 h 117370"/>
                <a:gd name="connsiteX1" fmla="*/ 51946 w 103891"/>
                <a:gd name="connsiteY1" fmla="*/ 0 h 117370"/>
                <a:gd name="connsiteX2" fmla="*/ 103892 w 103891"/>
                <a:gd name="connsiteY2" fmla="*/ 58685 h 117370"/>
                <a:gd name="connsiteX3" fmla="*/ 51946 w 103891"/>
                <a:gd name="connsiteY3" fmla="*/ 117370 h 117370"/>
                <a:gd name="connsiteX4" fmla="*/ 0 w 103891"/>
                <a:gd name="connsiteY4" fmla="*/ 58685 h 11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91" h="117370" fill="none" extrusionOk="0">
                  <a:moveTo>
                    <a:pt x="0" y="58685"/>
                  </a:moveTo>
                  <a:cubicBezTo>
                    <a:pt x="-2348" y="31517"/>
                    <a:pt x="29485" y="-2661"/>
                    <a:pt x="51946" y="0"/>
                  </a:cubicBezTo>
                  <a:cubicBezTo>
                    <a:pt x="85184" y="367"/>
                    <a:pt x="108117" y="26200"/>
                    <a:pt x="103892" y="58685"/>
                  </a:cubicBezTo>
                  <a:cubicBezTo>
                    <a:pt x="109386" y="89354"/>
                    <a:pt x="79382" y="119902"/>
                    <a:pt x="51946" y="117370"/>
                  </a:cubicBezTo>
                  <a:cubicBezTo>
                    <a:pt x="24447" y="114086"/>
                    <a:pt x="873" y="92756"/>
                    <a:pt x="0" y="58685"/>
                  </a:cubicBezTo>
                  <a:close/>
                </a:path>
                <a:path w="103891" h="117370" stroke="0" extrusionOk="0">
                  <a:moveTo>
                    <a:pt x="0" y="58685"/>
                  </a:moveTo>
                  <a:cubicBezTo>
                    <a:pt x="1355" y="27769"/>
                    <a:pt x="22271" y="-470"/>
                    <a:pt x="51946" y="0"/>
                  </a:cubicBezTo>
                  <a:cubicBezTo>
                    <a:pt x="77418" y="7259"/>
                    <a:pt x="107200" y="32456"/>
                    <a:pt x="103892" y="58685"/>
                  </a:cubicBezTo>
                  <a:cubicBezTo>
                    <a:pt x="109140" y="90479"/>
                    <a:pt x="78508" y="111931"/>
                    <a:pt x="51946" y="117370"/>
                  </a:cubicBezTo>
                  <a:cubicBezTo>
                    <a:pt x="23734" y="122758"/>
                    <a:pt x="-4167" y="87875"/>
                    <a:pt x="0" y="58685"/>
                  </a:cubicBezTo>
                  <a:close/>
                </a:path>
              </a:pathLst>
            </a:custGeom>
            <a:solidFill>
              <a:schemeClr val="accent3"/>
            </a:solidFill>
            <a:ln w="19050">
              <a:solidFill>
                <a:schemeClr val="tx1"/>
              </a:solidFill>
              <a:extLst>
                <a:ext uri="{C807C97D-BFC1-408E-A445-0C87EB9F89A2}">
                  <ask:lineSketchStyleProps xmlns:ask="http://schemas.microsoft.com/office/drawing/2018/sketchyshapes" sd="2947653100">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文本框 123">
            <a:extLst>
              <a:ext uri="{FF2B5EF4-FFF2-40B4-BE49-F238E27FC236}">
                <a16:creationId xmlns:a16="http://schemas.microsoft.com/office/drawing/2014/main" id="{95E90890-10F5-8225-82D7-55F2D3F3E61E}"/>
              </a:ext>
            </a:extLst>
          </p:cNvPr>
          <p:cNvSpPr txBox="1"/>
          <p:nvPr/>
        </p:nvSpPr>
        <p:spPr>
          <a:xfrm>
            <a:off x="7962943" y="1638164"/>
            <a:ext cx="1675613" cy="400110"/>
          </a:xfrm>
          <a:prstGeom prst="rect">
            <a:avLst/>
          </a:prstGeom>
          <a:noFill/>
        </p:spPr>
        <p:txBody>
          <a:bodyPr wrap="square" rtlCol="0">
            <a:spAutoFit/>
          </a:bodyPr>
          <a:lstStyle/>
          <a:p>
            <a:pPr algn="ctr"/>
            <a:r>
              <a:rPr lang="zh-CN" altLang="en-US" sz="2000" b="1" dirty="0">
                <a:latin typeface="+mj-ea"/>
                <a:ea typeface="+mj-ea"/>
              </a:rPr>
              <a:t>请输入标题</a:t>
            </a:r>
          </a:p>
        </p:txBody>
      </p:sp>
      <p:graphicFrame>
        <p:nvGraphicFramePr>
          <p:cNvPr id="127" name="图表 126">
            <a:extLst>
              <a:ext uri="{FF2B5EF4-FFF2-40B4-BE49-F238E27FC236}">
                <a16:creationId xmlns:a16="http://schemas.microsoft.com/office/drawing/2014/main" id="{2A0E0170-F71C-E9BE-31E0-5AA190A162C7}"/>
              </a:ext>
            </a:extLst>
          </p:cNvPr>
          <p:cNvGraphicFramePr/>
          <p:nvPr>
            <p:extLst>
              <p:ext uri="{D42A27DB-BD31-4B8C-83A1-F6EECF244321}">
                <p14:modId xmlns:p14="http://schemas.microsoft.com/office/powerpoint/2010/main" val="1584296672"/>
              </p:ext>
            </p:extLst>
          </p:nvPr>
        </p:nvGraphicFramePr>
        <p:xfrm>
          <a:off x="6825951" y="2031086"/>
          <a:ext cx="3964369" cy="29634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829940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51主题色3">
      <a:dk1>
        <a:srgbClr val="2F2F2F"/>
      </a:dk1>
      <a:lt1>
        <a:srgbClr val="FFFFFF"/>
      </a:lt1>
      <a:dk2>
        <a:srgbClr val="778495"/>
      </a:dk2>
      <a:lt2>
        <a:srgbClr val="F0F0F0"/>
      </a:lt2>
      <a:accent1>
        <a:srgbClr val="556FFA"/>
      </a:accent1>
      <a:accent2>
        <a:srgbClr val="FEBE50"/>
      </a:accent2>
      <a:accent3>
        <a:srgbClr val="FEEB84"/>
      </a:accent3>
      <a:accent4>
        <a:srgbClr val="EEED1A"/>
      </a:accent4>
      <a:accent5>
        <a:srgbClr val="836BFF"/>
      </a:accent5>
      <a:accent6>
        <a:srgbClr val="2CB3FF"/>
      </a:accent6>
      <a:hlink>
        <a:srgbClr val="0563C1"/>
      </a:hlink>
      <a:folHlink>
        <a:srgbClr val="954F71"/>
      </a:folHlink>
    </a:clrScheme>
    <a:fontScheme name="51">
      <a:majorFont>
        <a:latin typeface="Arial Black"/>
        <a:ea typeface="阿里巴巴普惠体"/>
        <a:cs typeface=""/>
      </a:majorFont>
      <a:minorFont>
        <a:latin typeface="Arial"/>
        <a:ea typeface="阿里巴巴普惠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0b223f8-5841-42fb-baf5-d5b50bb4a0ca.source-default.zh-Hans" id="{73F4A820-C007-4446-89D8-D266B76AAA83}" vid="{3758F66E-F0EB-214E-B796-69CC723FEF28}"/>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iSlide 官方模板</Template>
  <TotalTime>1343</TotalTime>
  <Words>640</Words>
  <Application>Microsoft Office PowerPoint</Application>
  <PresentationFormat>宽屏</PresentationFormat>
  <Paragraphs>144</Paragraphs>
  <Slides>16</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16</vt:i4>
      </vt:variant>
    </vt:vector>
  </HeadingPairs>
  <TitlesOfParts>
    <vt:vector size="31" baseType="lpstr">
      <vt:lpstr>Gill Sans</vt:lpstr>
      <vt:lpstr>OPPOSans H</vt:lpstr>
      <vt:lpstr>阿里巴巴普惠体</vt:lpstr>
      <vt:lpstr>阿里巴巴普惠体 B</vt:lpstr>
      <vt:lpstr>等线</vt:lpstr>
      <vt:lpstr>汉仪菱心体简</vt:lpstr>
      <vt:lpstr>汉仪雅酷黑 45W</vt:lpstr>
      <vt:lpstr>思源黑体 CN Bold</vt:lpstr>
      <vt:lpstr>思源黑体 CN Light</vt:lpstr>
      <vt:lpstr>Arial</vt:lpstr>
      <vt:lpstr>Arial Black</vt:lpstr>
      <vt:lpstr>Calibri</vt:lpstr>
      <vt:lpstr>Lato Light</vt:lpstr>
      <vt:lpstr>Segoe UI Light</vt:lpstr>
      <vt:lpstr>Office 主题</vt:lpstr>
      <vt:lpstr>孟菲斯艺术风格</vt:lpstr>
      <vt:lpstr>PowerPoint 演示文稿</vt:lpstr>
      <vt:lpstr>项目介绍</vt:lpstr>
      <vt:lpstr>项目介绍</vt:lpstr>
      <vt:lpstr>项目介绍</vt:lpstr>
      <vt:lpstr>项目介绍</vt:lpstr>
      <vt:lpstr>项目介绍</vt:lpstr>
      <vt:lpstr>项目介绍</vt:lpstr>
      <vt:lpstr>项目介绍</vt:lpstr>
      <vt:lpstr>项目介绍</vt:lpstr>
      <vt:lpstr>项目介绍</vt:lpstr>
      <vt:lpstr>PowerPoint 演示文稿</vt:lpstr>
      <vt:lpstr>项目介绍</vt:lpstr>
      <vt:lpstr>感谢您的观看！</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蓝橙孟菲斯几何风简约商务工作汇报通用ppt模板</dc:title>
  <dc:creator>达尔东然</dc:creator>
  <cp:keywords>P界达人</cp:keywords>
  <dc:description>www.51pptmoban.com</dc:description>
  <cp:lastModifiedBy>Power user</cp:lastModifiedBy>
  <cp:revision>137</cp:revision>
  <dcterms:created xsi:type="dcterms:W3CDTF">2022-09-02T07:40:40Z</dcterms:created>
  <dcterms:modified xsi:type="dcterms:W3CDTF">2022-12-22T13:20:03Z</dcterms:modified>
</cp:coreProperties>
</file>