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57" r:id="rId4"/>
    <p:sldId id="271" r:id="rId5"/>
    <p:sldId id="269" r:id="rId6"/>
    <p:sldId id="270" r:id="rId7"/>
    <p:sldId id="258" r:id="rId8"/>
    <p:sldId id="262" r:id="rId9"/>
    <p:sldId id="274" r:id="rId10"/>
    <p:sldId id="273" r:id="rId11"/>
    <p:sldId id="259" r:id="rId12"/>
    <p:sldId id="264" r:id="rId13"/>
    <p:sldId id="265" r:id="rId14"/>
    <p:sldId id="263" r:id="rId15"/>
    <p:sldId id="260" r:id="rId16"/>
    <p:sldId id="266" r:id="rId17"/>
    <p:sldId id="268" r:id="rId18"/>
    <p:sldId id="272" r:id="rId19"/>
    <p:sldId id="276" r:id="rId20"/>
    <p:sldId id="275" r:id="rId21"/>
    <p:sldId id="277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2022/12/26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D1DE40-82DD-4F85-304F-AA8741E14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C02AE8-DB8A-13FA-0ED0-FB257998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2022/12/26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DF2EB7-1411-8DA9-0EB0-78476B2FA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DF4CD42-E678-AFA5-4D20-9E6CF6101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502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2022/12/26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SHEJI-1">
            <a:extLst>
              <a:ext uri="{FF2B5EF4-FFF2-40B4-BE49-F238E27FC236}">
                <a16:creationId xmlns:a16="http://schemas.microsoft.com/office/drawing/2014/main" id="{D0C47352-6026-E89F-50F3-C38AEA453561}"/>
              </a:ext>
            </a:extLst>
          </p:cNvPr>
          <p:cNvSpPr txBox="1"/>
          <p:nvPr/>
        </p:nvSpPr>
        <p:spPr>
          <a:xfrm>
            <a:off x="6045847" y="3280678"/>
            <a:ext cx="577431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年度工作汇报</a:t>
            </a: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D371CC50-9C64-EFBC-D568-97B482AA1493}"/>
              </a:ext>
            </a:extLst>
          </p:cNvPr>
          <p:cNvSpPr txBox="1"/>
          <p:nvPr/>
        </p:nvSpPr>
        <p:spPr>
          <a:xfrm>
            <a:off x="6045847" y="4388674"/>
            <a:ext cx="29697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Report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4">
            <a:extLst>
              <a:ext uri="{FF2B5EF4-FFF2-40B4-BE49-F238E27FC236}">
                <a16:creationId xmlns:a16="http://schemas.microsoft.com/office/drawing/2014/main" id="{F9B4199E-BA74-ECB6-84E4-98DBE866B99B}"/>
              </a:ext>
            </a:extLst>
          </p:cNvPr>
          <p:cNvCxnSpPr>
            <a:cxnSpLocks/>
          </p:cNvCxnSpPr>
          <p:nvPr/>
        </p:nvCxnSpPr>
        <p:spPr>
          <a:xfrm>
            <a:off x="6112850" y="3047633"/>
            <a:ext cx="4206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HEJI-5">
            <a:extLst>
              <a:ext uri="{FF2B5EF4-FFF2-40B4-BE49-F238E27FC236}">
                <a16:creationId xmlns:a16="http://schemas.microsoft.com/office/drawing/2014/main" id="{82E5FF1C-EC99-0A6F-F814-CF9DF46B3908}"/>
              </a:ext>
            </a:extLst>
          </p:cNvPr>
          <p:cNvSpPr txBox="1"/>
          <p:nvPr/>
        </p:nvSpPr>
        <p:spPr>
          <a:xfrm>
            <a:off x="6045848" y="1570305"/>
            <a:ext cx="345822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9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1" name="iSHEJI-6">
            <a:extLst>
              <a:ext uri="{FF2B5EF4-FFF2-40B4-BE49-F238E27FC236}">
                <a16:creationId xmlns:a16="http://schemas.microsoft.com/office/drawing/2014/main" id="{40788093-1407-3E95-47CD-E1668C1E4367}"/>
              </a:ext>
            </a:extLst>
          </p:cNvPr>
          <p:cNvSpPr/>
          <p:nvPr/>
        </p:nvSpPr>
        <p:spPr>
          <a:xfrm>
            <a:off x="6095999" y="5067300"/>
            <a:ext cx="1438275" cy="438340"/>
          </a:xfrm>
          <a:prstGeom prst="roundRect">
            <a:avLst>
              <a:gd name="adj" fmla="val 3839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7">
            <a:extLst>
              <a:ext uri="{FF2B5EF4-FFF2-40B4-BE49-F238E27FC236}">
                <a16:creationId xmlns:a16="http://schemas.microsoft.com/office/drawing/2014/main" id="{744D5FCA-2BB0-3B50-460D-7CE02D681254}"/>
              </a:ext>
            </a:extLst>
          </p:cNvPr>
          <p:cNvSpPr txBox="1"/>
          <p:nvPr/>
        </p:nvSpPr>
        <p:spPr>
          <a:xfrm>
            <a:off x="6226851" y="5132582"/>
            <a:ext cx="117657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爱小设</a:t>
            </a: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A6E8C549-FF53-6440-D220-9133D5302F6F}"/>
              </a:ext>
            </a:extLst>
          </p:cNvPr>
          <p:cNvSpPr/>
          <p:nvPr/>
        </p:nvSpPr>
        <p:spPr>
          <a:xfrm>
            <a:off x="1015800" y="990731"/>
            <a:ext cx="4508700" cy="5034932"/>
          </a:xfrm>
          <a:custGeom>
            <a:avLst/>
            <a:gdLst>
              <a:gd name="connsiteX0" fmla="*/ 410367 w 3659760"/>
              <a:gd name="connsiteY0" fmla="*/ 71561 h 4086910"/>
              <a:gd name="connsiteX1" fmla="*/ 607884 w 3659760"/>
              <a:gd name="connsiteY1" fmla="*/ 7310 h 4086910"/>
              <a:gd name="connsiteX2" fmla="*/ 831803 w 3659760"/>
              <a:gd name="connsiteY2" fmla="*/ 9493 h 4086910"/>
              <a:gd name="connsiteX3" fmla="*/ 1334693 w 3659760"/>
              <a:gd name="connsiteY3" fmla="*/ 219847 h 4086910"/>
              <a:gd name="connsiteX4" fmla="*/ 3147350 w 3659760"/>
              <a:gd name="connsiteY4" fmla="*/ 1422748 h 4086910"/>
              <a:gd name="connsiteX5" fmla="*/ 3540796 w 3659760"/>
              <a:gd name="connsiteY5" fmla="*/ 1813150 h 4086910"/>
              <a:gd name="connsiteX6" fmla="*/ 3634624 w 3659760"/>
              <a:gd name="connsiteY6" fmla="*/ 2028599 h 4086910"/>
              <a:gd name="connsiteX7" fmla="*/ 3613450 w 3659760"/>
              <a:gd name="connsiteY7" fmla="*/ 2465320 h 4086910"/>
              <a:gd name="connsiteX8" fmla="*/ 3499109 w 3659760"/>
              <a:gd name="connsiteY8" fmla="*/ 2670446 h 4086910"/>
              <a:gd name="connsiteX9" fmla="*/ 3069600 w 3659760"/>
              <a:gd name="connsiteY9" fmla="*/ 3021146 h 4086910"/>
              <a:gd name="connsiteX10" fmla="*/ 1368638 w 3659760"/>
              <a:gd name="connsiteY10" fmla="*/ 3925489 h 4086910"/>
              <a:gd name="connsiteX11" fmla="*/ 837824 w 3659760"/>
              <a:gd name="connsiteY11" fmla="*/ 4085554 h 4086910"/>
              <a:gd name="connsiteX12" fmla="*/ 603649 w 3659760"/>
              <a:gd name="connsiteY12" fmla="*/ 4065703 h 4086910"/>
              <a:gd name="connsiteX13" fmla="*/ 229988 w 3659760"/>
              <a:gd name="connsiteY13" fmla="*/ 3839270 h 4086910"/>
              <a:gd name="connsiteX14" fmla="*/ 103868 w 3659760"/>
              <a:gd name="connsiteY14" fmla="*/ 3640760 h 4086910"/>
              <a:gd name="connsiteX15" fmla="*/ 48 w 3659760"/>
              <a:gd name="connsiteY15" fmla="*/ 3096183 h 4086910"/>
              <a:gd name="connsiteX16" fmla="*/ 16458 w 3659760"/>
              <a:gd name="connsiteY16" fmla="*/ 920718 h 4086910"/>
              <a:gd name="connsiteX17" fmla="*/ 123256 w 3659760"/>
              <a:gd name="connsiteY17" fmla="*/ 386264 h 4086910"/>
              <a:gd name="connsiteX18" fmla="*/ 246663 w 3659760"/>
              <a:gd name="connsiteY18" fmla="*/ 199401 h 4086910"/>
              <a:gd name="connsiteX19" fmla="*/ 410367 w 3659760"/>
              <a:gd name="connsiteY19" fmla="*/ 71561 h 4086910"/>
              <a:gd name="connsiteX20" fmla="*/ 3044125 w 3659760"/>
              <a:gd name="connsiteY20" fmla="*/ 2973041 h 4086910"/>
              <a:gd name="connsiteX21" fmla="*/ 3604782 w 3659760"/>
              <a:gd name="connsiteY21" fmla="*/ 2245835 h 4086910"/>
              <a:gd name="connsiteX22" fmla="*/ 3117375 w 3659760"/>
              <a:gd name="connsiteY22" fmla="*/ 1467744 h 4086910"/>
              <a:gd name="connsiteX23" fmla="*/ 1304652 w 3659760"/>
              <a:gd name="connsiteY23" fmla="*/ 264975 h 4086910"/>
              <a:gd name="connsiteX24" fmla="*/ 435842 w 3659760"/>
              <a:gd name="connsiteY24" fmla="*/ 119401 h 4086910"/>
              <a:gd name="connsiteX25" fmla="*/ 70651 w 3659760"/>
              <a:gd name="connsiteY25" fmla="*/ 921115 h 4086910"/>
              <a:gd name="connsiteX26" fmla="*/ 54439 w 3659760"/>
              <a:gd name="connsiteY26" fmla="*/ 3096580 h 4086910"/>
              <a:gd name="connsiteX27" fmla="*/ 426976 w 3659760"/>
              <a:gd name="connsiteY27" fmla="*/ 3935812 h 4086910"/>
              <a:gd name="connsiteX28" fmla="*/ 1343295 w 3659760"/>
              <a:gd name="connsiteY28" fmla="*/ 3877648 h 40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59760" h="4086910">
                <a:moveTo>
                  <a:pt x="410367" y="71561"/>
                </a:moveTo>
                <a:cubicBezTo>
                  <a:pt x="472057" y="39035"/>
                  <a:pt x="538862" y="17305"/>
                  <a:pt x="607884" y="7310"/>
                </a:cubicBezTo>
                <a:cubicBezTo>
                  <a:pt x="682212" y="-3121"/>
                  <a:pt x="757686" y="-2385"/>
                  <a:pt x="831803" y="9493"/>
                </a:cubicBezTo>
                <a:cubicBezTo>
                  <a:pt x="992198" y="34042"/>
                  <a:pt x="1161328" y="104844"/>
                  <a:pt x="1334693" y="219847"/>
                </a:cubicBezTo>
                <a:lnTo>
                  <a:pt x="3147350" y="1422748"/>
                </a:lnTo>
                <a:cubicBezTo>
                  <a:pt x="3320648" y="1537751"/>
                  <a:pt x="3453054" y="1669165"/>
                  <a:pt x="3540796" y="1813150"/>
                </a:cubicBezTo>
                <a:cubicBezTo>
                  <a:pt x="3582079" y="1880180"/>
                  <a:pt x="3613662" y="1952715"/>
                  <a:pt x="3634624" y="2028599"/>
                </a:cubicBezTo>
                <a:cubicBezTo>
                  <a:pt x="3674280" y="2172710"/>
                  <a:pt x="3666862" y="2325721"/>
                  <a:pt x="3613450" y="2465320"/>
                </a:cubicBezTo>
                <a:cubicBezTo>
                  <a:pt x="3585163" y="2538729"/>
                  <a:pt x="3546671" y="2607783"/>
                  <a:pt x="3499109" y="2670446"/>
                </a:cubicBezTo>
                <a:cubicBezTo>
                  <a:pt x="3397736" y="2805367"/>
                  <a:pt x="3253221" y="2923347"/>
                  <a:pt x="3069600" y="3021146"/>
                </a:cubicBezTo>
                <a:lnTo>
                  <a:pt x="1368638" y="3925489"/>
                </a:lnTo>
                <a:cubicBezTo>
                  <a:pt x="1184951" y="4023156"/>
                  <a:pt x="1006358" y="4077018"/>
                  <a:pt x="837824" y="4085554"/>
                </a:cubicBezTo>
                <a:cubicBezTo>
                  <a:pt x="759221" y="4090047"/>
                  <a:pt x="680373" y="4083364"/>
                  <a:pt x="603649" y="4065703"/>
                </a:cubicBezTo>
                <a:cubicBezTo>
                  <a:pt x="458128" y="4032022"/>
                  <a:pt x="327198" y="3952678"/>
                  <a:pt x="229988" y="3839270"/>
                </a:cubicBezTo>
                <a:cubicBezTo>
                  <a:pt x="178753" y="3779413"/>
                  <a:pt x="136291" y="3712574"/>
                  <a:pt x="103868" y="3640760"/>
                </a:cubicBezTo>
                <a:cubicBezTo>
                  <a:pt x="33397" y="3487379"/>
                  <a:pt x="-1474" y="3304154"/>
                  <a:pt x="48" y="3096183"/>
                </a:cubicBezTo>
                <a:lnTo>
                  <a:pt x="16458" y="920718"/>
                </a:lnTo>
                <a:cubicBezTo>
                  <a:pt x="17980" y="712746"/>
                  <a:pt x="53976" y="532963"/>
                  <a:pt x="123256" y="386264"/>
                </a:cubicBezTo>
                <a:cubicBezTo>
                  <a:pt x="154832" y="318166"/>
                  <a:pt x="196433" y="255181"/>
                  <a:pt x="246663" y="199401"/>
                </a:cubicBezTo>
                <a:cubicBezTo>
                  <a:pt x="293518" y="147737"/>
                  <a:pt x="348888" y="104496"/>
                  <a:pt x="410367" y="71561"/>
                </a:cubicBezTo>
                <a:close/>
                <a:moveTo>
                  <a:pt x="3044125" y="2973041"/>
                </a:moveTo>
                <a:cubicBezTo>
                  <a:pt x="3391847" y="2788162"/>
                  <a:pt x="3590952" y="2529703"/>
                  <a:pt x="3604782" y="2245835"/>
                </a:cubicBezTo>
                <a:cubicBezTo>
                  <a:pt x="3618611" y="1961966"/>
                  <a:pt x="3445511" y="1685509"/>
                  <a:pt x="3117375" y="1467744"/>
                </a:cubicBezTo>
                <a:lnTo>
                  <a:pt x="1304652" y="264975"/>
                </a:lnTo>
                <a:cubicBezTo>
                  <a:pt x="976913" y="47475"/>
                  <a:pt x="668363" y="-4204"/>
                  <a:pt x="435842" y="119401"/>
                </a:cubicBezTo>
                <a:cubicBezTo>
                  <a:pt x="203321" y="243007"/>
                  <a:pt x="73629" y="527801"/>
                  <a:pt x="70651" y="921115"/>
                </a:cubicBezTo>
                <a:lnTo>
                  <a:pt x="54439" y="3096580"/>
                </a:lnTo>
                <a:cubicBezTo>
                  <a:pt x="51462" y="3490423"/>
                  <a:pt x="183735" y="3788451"/>
                  <a:pt x="426976" y="3935812"/>
                </a:cubicBezTo>
                <a:cubicBezTo>
                  <a:pt x="670216" y="4083172"/>
                  <a:pt x="995573" y="4062527"/>
                  <a:pt x="1343295" y="3877648"/>
                </a:cubicBezTo>
                <a:close/>
              </a:path>
            </a:pathLst>
          </a:custGeom>
          <a:solidFill>
            <a:srgbClr val="BCBCBC">
              <a:alpha val="45000"/>
            </a:srgbClr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A55768B7-4390-6871-D66D-8140C750F2FC}"/>
              </a:ext>
            </a:extLst>
          </p:cNvPr>
          <p:cNvSpPr/>
          <p:nvPr/>
        </p:nvSpPr>
        <p:spPr>
          <a:xfrm>
            <a:off x="947526" y="1028847"/>
            <a:ext cx="4034050" cy="3988896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0">
            <a:extLst>
              <a:ext uri="{FF2B5EF4-FFF2-40B4-BE49-F238E27FC236}">
                <a16:creationId xmlns:a16="http://schemas.microsoft.com/office/drawing/2014/main" id="{14E515E2-E8C3-8A5C-BB22-E1A41E182980}"/>
              </a:ext>
            </a:extLst>
          </p:cNvPr>
          <p:cNvSpPr/>
          <p:nvPr/>
        </p:nvSpPr>
        <p:spPr>
          <a:xfrm flipV="1">
            <a:off x="547476" y="1444685"/>
            <a:ext cx="4834150" cy="478004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"/>
          </a:blip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B6B99BB3-D314-F88F-0C2B-D7C92A2A9EF2}"/>
              </a:ext>
            </a:extLst>
          </p:cNvPr>
          <p:cNvSpPr/>
          <p:nvPr/>
        </p:nvSpPr>
        <p:spPr>
          <a:xfrm rot="16855199">
            <a:off x="3562764" y="4632845"/>
            <a:ext cx="1025058" cy="1025058"/>
          </a:xfrm>
          <a:custGeom>
            <a:avLst/>
            <a:gdLst>
              <a:gd name="connsiteX0" fmla="*/ 1517804 w 1517804"/>
              <a:gd name="connsiteY0" fmla="*/ 758902 h 1517803"/>
              <a:gd name="connsiteX1" fmla="*/ 758902 w 1517804"/>
              <a:gd name="connsiteY1" fmla="*/ 1517804 h 1517803"/>
              <a:gd name="connsiteX2" fmla="*/ 0 w 1517804"/>
              <a:gd name="connsiteY2" fmla="*/ 758902 h 1517803"/>
              <a:gd name="connsiteX3" fmla="*/ 758902 w 1517804"/>
              <a:gd name="connsiteY3" fmla="*/ 0 h 1517803"/>
              <a:gd name="connsiteX4" fmla="*/ 1517804 w 1517804"/>
              <a:gd name="connsiteY4" fmla="*/ 758902 h 151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7804" h="1517803">
                <a:moveTo>
                  <a:pt x="1517804" y="758902"/>
                </a:moveTo>
                <a:cubicBezTo>
                  <a:pt x="1517804" y="1178032"/>
                  <a:pt x="1178032" y="1517804"/>
                  <a:pt x="758902" y="1517804"/>
                </a:cubicBezTo>
                <a:cubicBezTo>
                  <a:pt x="339772" y="1517804"/>
                  <a:pt x="0" y="1178032"/>
                  <a:pt x="0" y="758902"/>
                </a:cubicBezTo>
                <a:cubicBezTo>
                  <a:pt x="0" y="339772"/>
                  <a:pt x="339772" y="0"/>
                  <a:pt x="758902" y="0"/>
                </a:cubicBezTo>
                <a:cubicBezTo>
                  <a:pt x="1178032" y="0"/>
                  <a:pt x="1517804" y="339772"/>
                  <a:pt x="1517804" y="758902"/>
                </a:cubicBezTo>
                <a:close/>
              </a:path>
            </a:pathLst>
          </a:custGeom>
          <a:solidFill>
            <a:srgbClr val="462C5F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12">
            <a:extLst>
              <a:ext uri="{FF2B5EF4-FFF2-40B4-BE49-F238E27FC236}">
                <a16:creationId xmlns:a16="http://schemas.microsoft.com/office/drawing/2014/main" id="{3836016A-697D-35D3-3806-35DBF3A37F3C}"/>
              </a:ext>
            </a:extLst>
          </p:cNvPr>
          <p:cNvSpPr/>
          <p:nvPr/>
        </p:nvSpPr>
        <p:spPr>
          <a:xfrm>
            <a:off x="3865032" y="4947198"/>
            <a:ext cx="420522" cy="396352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3">
            <a:extLst>
              <a:ext uri="{FF2B5EF4-FFF2-40B4-BE49-F238E27FC236}">
                <a16:creationId xmlns:a16="http://schemas.microsoft.com/office/drawing/2014/main" id="{3F88FEDC-04F2-373B-C21B-88A93E676F75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9225D082-7417-3CF3-D703-52E624AA7420}"/>
              </a:ext>
            </a:extLst>
          </p:cNvPr>
          <p:cNvSpPr/>
          <p:nvPr/>
        </p:nvSpPr>
        <p:spPr>
          <a:xfrm>
            <a:off x="6605928" y="1895119"/>
            <a:ext cx="3467100" cy="3724631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2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6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CB7DAA72-002D-33F5-FCF7-0725C988411E}"/>
              </a:ext>
            </a:extLst>
          </p:cNvPr>
          <p:cNvSpPr txBox="1"/>
          <p:nvPr/>
        </p:nvSpPr>
        <p:spPr>
          <a:xfrm>
            <a:off x="2775516" y="3236146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50E411E8-48C1-365A-6A2B-D0EB94DB38BF}"/>
              </a:ext>
            </a:extLst>
          </p:cNvPr>
          <p:cNvSpPr txBox="1"/>
          <p:nvPr/>
        </p:nvSpPr>
        <p:spPr>
          <a:xfrm>
            <a:off x="2407920" y="3728246"/>
            <a:ext cx="28892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F83E94FB-4110-629C-84E5-EF053699A7A2}"/>
              </a:ext>
            </a:extLst>
          </p:cNvPr>
          <p:cNvSpPr/>
          <p:nvPr/>
        </p:nvSpPr>
        <p:spPr>
          <a:xfrm>
            <a:off x="2118972" y="1895119"/>
            <a:ext cx="3467100" cy="3724631"/>
          </a:xfrm>
          <a:prstGeom prst="rect">
            <a:avLst/>
          </a:prstGeom>
          <a:noFill/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8C7A5963-CE3E-820F-AF30-522A007B80C2}"/>
              </a:ext>
            </a:extLst>
          </p:cNvPr>
          <p:cNvSpPr txBox="1"/>
          <p:nvPr/>
        </p:nvSpPr>
        <p:spPr>
          <a:xfrm>
            <a:off x="7262472" y="3236146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4D0FCCC4-32F8-420A-300C-0BC1CD9FACA7}"/>
              </a:ext>
            </a:extLst>
          </p:cNvPr>
          <p:cNvSpPr txBox="1"/>
          <p:nvPr/>
        </p:nvSpPr>
        <p:spPr>
          <a:xfrm>
            <a:off x="6894876" y="3728246"/>
            <a:ext cx="288920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DB9B1209-F9A7-79DF-8656-AAB12A95D67A}"/>
              </a:ext>
            </a:extLst>
          </p:cNvPr>
          <p:cNvSpPr txBox="1"/>
          <p:nvPr/>
        </p:nvSpPr>
        <p:spPr>
          <a:xfrm>
            <a:off x="1162050" y="6052152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2AB80106-4BDF-EB98-EA0A-9A694D47CE05}"/>
              </a:ext>
            </a:extLst>
          </p:cNvPr>
          <p:cNvSpPr/>
          <p:nvPr/>
        </p:nvSpPr>
        <p:spPr>
          <a:xfrm flipV="1">
            <a:off x="3485469" y="1571266"/>
            <a:ext cx="734106" cy="7258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77EE128C-8C5A-5BC6-6D83-57C42D16FAF7}"/>
              </a:ext>
            </a:extLst>
          </p:cNvPr>
          <p:cNvSpPr/>
          <p:nvPr/>
        </p:nvSpPr>
        <p:spPr>
          <a:xfrm flipV="1">
            <a:off x="7972425" y="1571266"/>
            <a:ext cx="734106" cy="7258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541AFFE4-F855-F6E0-71FB-DF4D6AE8B3FE}"/>
              </a:ext>
            </a:extLst>
          </p:cNvPr>
          <p:cNvSpPr/>
          <p:nvPr/>
        </p:nvSpPr>
        <p:spPr>
          <a:xfrm>
            <a:off x="3671321" y="1721653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6">
            <a:extLst>
              <a:ext uri="{FF2B5EF4-FFF2-40B4-BE49-F238E27FC236}">
                <a16:creationId xmlns:a16="http://schemas.microsoft.com/office/drawing/2014/main" id="{D567EC21-2B28-C493-D092-4B1F888F37C8}"/>
              </a:ext>
            </a:extLst>
          </p:cNvPr>
          <p:cNvSpPr/>
          <p:nvPr/>
        </p:nvSpPr>
        <p:spPr>
          <a:xfrm>
            <a:off x="8165219" y="1721653"/>
            <a:ext cx="348519" cy="362403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6D55CB30-7424-66EB-F05B-0F724859CCDF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工作总结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08E9F574-593C-256E-3E1A-5B05989F1C5A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3539167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iSHEJI-1">
            <a:extLst>
              <a:ext uri="{FF2B5EF4-FFF2-40B4-BE49-F238E27FC236}">
                <a16:creationId xmlns:a16="http://schemas.microsoft.com/office/drawing/2014/main" id="{96ED7325-CEA6-9F7F-3857-A1FFFE7429EA}"/>
              </a:ext>
            </a:extLst>
          </p:cNvPr>
          <p:cNvGrpSpPr/>
          <p:nvPr/>
        </p:nvGrpSpPr>
        <p:grpSpPr>
          <a:xfrm>
            <a:off x="18" y="490702"/>
            <a:ext cx="4398203" cy="4348423"/>
            <a:chOff x="18" y="490702"/>
            <a:chExt cx="4398203" cy="4348423"/>
          </a:xfrm>
          <a:solidFill>
            <a:srgbClr val="FFFFFF">
              <a:alpha val="5000"/>
            </a:srgbClr>
          </a:solidFill>
        </p:grpSpPr>
        <p:sp>
          <p:nvSpPr>
            <p:cNvPr id="6" name="iSHEJI-1-1">
              <a:extLst>
                <a:ext uri="{FF2B5EF4-FFF2-40B4-BE49-F238E27FC236}">
                  <a16:creationId xmlns:a16="http://schemas.microsoft.com/office/drawing/2014/main" id="{824920F0-A9FC-DB38-E7D2-79C6E8E27F1F}"/>
                </a:ext>
              </a:extLst>
            </p:cNvPr>
            <p:cNvSpPr/>
            <p:nvPr/>
          </p:nvSpPr>
          <p:spPr>
            <a:xfrm>
              <a:off x="18" y="490702"/>
              <a:ext cx="4398203" cy="4348423"/>
            </a:xfrm>
            <a:custGeom>
              <a:avLst/>
              <a:gdLst>
                <a:gd name="connsiteX0" fmla="*/ 3282873 w 4398203"/>
                <a:gd name="connsiteY0" fmla="*/ 4348423 h 4348423"/>
                <a:gd name="connsiteX1" fmla="*/ 1115330 w 4398203"/>
                <a:gd name="connsiteY1" fmla="*/ 4348423 h 4348423"/>
                <a:gd name="connsiteX2" fmla="*/ 116051 w 4398203"/>
                <a:gd name="connsiteY2" fmla="*/ 3889050 h 4348423"/>
                <a:gd name="connsiteX3" fmla="*/ 187809 w 4398203"/>
                <a:gd name="connsiteY3" fmla="*/ 2791598 h 4348423"/>
                <a:gd name="connsiteX4" fmla="*/ 1353320 w 4398203"/>
                <a:gd name="connsiteY4" fmla="*/ 639026 h 4348423"/>
                <a:gd name="connsiteX5" fmla="*/ 2199102 w 4398203"/>
                <a:gd name="connsiteY5" fmla="*/ 0 h 4348423"/>
                <a:gd name="connsiteX6" fmla="*/ 3044970 w 4398203"/>
                <a:gd name="connsiteY6" fmla="*/ 639026 h 4348423"/>
                <a:gd name="connsiteX7" fmla="*/ 4210395 w 4398203"/>
                <a:gd name="connsiteY7" fmla="*/ 2791598 h 4348423"/>
                <a:gd name="connsiteX8" fmla="*/ 4282153 w 4398203"/>
                <a:gd name="connsiteY8" fmla="*/ 3889050 h 4348423"/>
                <a:gd name="connsiteX9" fmla="*/ 3282873 w 4398203"/>
                <a:gd name="connsiteY9" fmla="*/ 4348423 h 4348423"/>
                <a:gd name="connsiteX10" fmla="*/ 2199102 w 4398203"/>
                <a:gd name="connsiteY10" fmla="*/ 74425 h 4348423"/>
                <a:gd name="connsiteX11" fmla="*/ 1418797 w 4398203"/>
                <a:gd name="connsiteY11" fmla="*/ 674475 h 4348423"/>
                <a:gd name="connsiteX12" fmla="*/ 253286 w 4398203"/>
                <a:gd name="connsiteY12" fmla="*/ 2827047 h 4348423"/>
                <a:gd name="connsiteX13" fmla="*/ 179979 w 4398203"/>
                <a:gd name="connsiteY13" fmla="*/ 3850934 h 4348423"/>
                <a:gd name="connsiteX14" fmla="*/ 1115330 w 4398203"/>
                <a:gd name="connsiteY14" fmla="*/ 4273912 h 4348423"/>
                <a:gd name="connsiteX15" fmla="*/ 3282873 w 4398203"/>
                <a:gd name="connsiteY15" fmla="*/ 4273912 h 4348423"/>
                <a:gd name="connsiteX16" fmla="*/ 4218225 w 4398203"/>
                <a:gd name="connsiteY16" fmla="*/ 3850934 h 4348423"/>
                <a:gd name="connsiteX17" fmla="*/ 4144918 w 4398203"/>
                <a:gd name="connsiteY17" fmla="*/ 2827047 h 4348423"/>
                <a:gd name="connsiteX18" fmla="*/ 2979493 w 4398203"/>
                <a:gd name="connsiteY18" fmla="*/ 674475 h 4348423"/>
                <a:gd name="connsiteX19" fmla="*/ 2199102 w 4398203"/>
                <a:gd name="connsiteY19" fmla="*/ 74425 h 434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03" h="4348423">
                  <a:moveTo>
                    <a:pt x="3282873" y="4348423"/>
                  </a:moveTo>
                  <a:lnTo>
                    <a:pt x="1115330" y="4348423"/>
                  </a:lnTo>
                  <a:cubicBezTo>
                    <a:pt x="647354" y="4348423"/>
                    <a:pt x="292521" y="4184945"/>
                    <a:pt x="116051" y="3889050"/>
                  </a:cubicBezTo>
                  <a:cubicBezTo>
                    <a:pt x="-60419" y="3593156"/>
                    <a:pt x="-34951" y="3203132"/>
                    <a:pt x="187809" y="2791598"/>
                  </a:cubicBezTo>
                  <a:lnTo>
                    <a:pt x="1353320" y="639026"/>
                  </a:lnTo>
                  <a:cubicBezTo>
                    <a:pt x="1576338" y="226976"/>
                    <a:pt x="1876793" y="0"/>
                    <a:pt x="2199102" y="0"/>
                  </a:cubicBezTo>
                  <a:cubicBezTo>
                    <a:pt x="2521411" y="0"/>
                    <a:pt x="2822124" y="226976"/>
                    <a:pt x="3044970" y="639026"/>
                  </a:cubicBezTo>
                  <a:lnTo>
                    <a:pt x="4210395" y="2791598"/>
                  </a:lnTo>
                  <a:cubicBezTo>
                    <a:pt x="4433155" y="3203132"/>
                    <a:pt x="4458623" y="3592897"/>
                    <a:pt x="4282153" y="3889050"/>
                  </a:cubicBezTo>
                  <a:cubicBezTo>
                    <a:pt x="4105683" y="4185204"/>
                    <a:pt x="3750850" y="4348423"/>
                    <a:pt x="3282873" y="4348423"/>
                  </a:cubicBezTo>
                  <a:close/>
                  <a:moveTo>
                    <a:pt x="2199102" y="74425"/>
                  </a:moveTo>
                  <a:cubicBezTo>
                    <a:pt x="1905358" y="74425"/>
                    <a:pt x="1628220" y="287549"/>
                    <a:pt x="1418797" y="674475"/>
                  </a:cubicBezTo>
                  <a:lnTo>
                    <a:pt x="253286" y="2827047"/>
                  </a:lnTo>
                  <a:cubicBezTo>
                    <a:pt x="43518" y="3214231"/>
                    <a:pt x="17448" y="3578185"/>
                    <a:pt x="179979" y="3850934"/>
                  </a:cubicBezTo>
                  <a:cubicBezTo>
                    <a:pt x="342511" y="4123684"/>
                    <a:pt x="674629" y="4273912"/>
                    <a:pt x="1115330" y="4273912"/>
                  </a:cubicBezTo>
                  <a:lnTo>
                    <a:pt x="3282873" y="4273912"/>
                  </a:lnTo>
                  <a:cubicBezTo>
                    <a:pt x="3723575" y="4273912"/>
                    <a:pt x="4055693" y="4123684"/>
                    <a:pt x="4218225" y="3850934"/>
                  </a:cubicBezTo>
                  <a:cubicBezTo>
                    <a:pt x="4380756" y="3578185"/>
                    <a:pt x="4354686" y="3214231"/>
                    <a:pt x="4144918" y="2827047"/>
                  </a:cubicBezTo>
                  <a:lnTo>
                    <a:pt x="2979493" y="674475"/>
                  </a:lnTo>
                  <a:cubicBezTo>
                    <a:pt x="2769984" y="287549"/>
                    <a:pt x="2492846" y="74425"/>
                    <a:pt x="2199102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" name="iSHEJI-1-2">
              <a:extLst>
                <a:ext uri="{FF2B5EF4-FFF2-40B4-BE49-F238E27FC236}">
                  <a16:creationId xmlns:a16="http://schemas.microsoft.com/office/drawing/2014/main" id="{78E021A8-A945-83BE-9E45-6C93521E8642}"/>
                </a:ext>
              </a:extLst>
            </p:cNvPr>
            <p:cNvSpPr/>
            <p:nvPr/>
          </p:nvSpPr>
          <p:spPr>
            <a:xfrm>
              <a:off x="169092" y="659428"/>
              <a:ext cx="4060144" cy="4010884"/>
            </a:xfrm>
            <a:custGeom>
              <a:avLst/>
              <a:gdLst>
                <a:gd name="connsiteX0" fmla="*/ 3113799 w 4060144"/>
                <a:gd name="connsiteY0" fmla="*/ 4010884 h 4010884"/>
                <a:gd name="connsiteX1" fmla="*/ 946256 w 4060144"/>
                <a:gd name="connsiteY1" fmla="*/ 4010884 h 4010884"/>
                <a:gd name="connsiteX2" fmla="*/ 92042 w 4060144"/>
                <a:gd name="connsiteY2" fmla="*/ 3633939 h 4010884"/>
                <a:gd name="connsiteX3" fmla="*/ 167242 w 4060144"/>
                <a:gd name="connsiteY3" fmla="*/ 2703320 h 4010884"/>
                <a:gd name="connsiteX4" fmla="*/ 1332666 w 4060144"/>
                <a:gd name="connsiteY4" fmla="*/ 550662 h 4010884"/>
                <a:gd name="connsiteX5" fmla="*/ 1675453 w 4060144"/>
                <a:gd name="connsiteY5" fmla="*/ 129061 h 4010884"/>
                <a:gd name="connsiteX6" fmla="*/ 2030028 w 4060144"/>
                <a:gd name="connsiteY6" fmla="*/ 0 h 4010884"/>
                <a:gd name="connsiteX7" fmla="*/ 2384603 w 4060144"/>
                <a:gd name="connsiteY7" fmla="*/ 129061 h 4010884"/>
                <a:gd name="connsiteX8" fmla="*/ 2727390 w 4060144"/>
                <a:gd name="connsiteY8" fmla="*/ 550662 h 4010884"/>
                <a:gd name="connsiteX9" fmla="*/ 3892814 w 4060144"/>
                <a:gd name="connsiteY9" fmla="*/ 2703320 h 4010884"/>
                <a:gd name="connsiteX10" fmla="*/ 3968100 w 4060144"/>
                <a:gd name="connsiteY10" fmla="*/ 3633939 h 4010884"/>
                <a:gd name="connsiteX11" fmla="*/ 3113799 w 4060144"/>
                <a:gd name="connsiteY11" fmla="*/ 4010884 h 4010884"/>
                <a:gd name="connsiteX12" fmla="*/ 2029684 w 4060144"/>
                <a:gd name="connsiteY12" fmla="*/ 74597 h 4010884"/>
                <a:gd name="connsiteX13" fmla="*/ 1719936 w 4060144"/>
                <a:gd name="connsiteY13" fmla="*/ 188602 h 4010884"/>
                <a:gd name="connsiteX14" fmla="*/ 1398057 w 4060144"/>
                <a:gd name="connsiteY14" fmla="*/ 586111 h 4010884"/>
                <a:gd name="connsiteX15" fmla="*/ 232719 w 4060144"/>
                <a:gd name="connsiteY15" fmla="*/ 2738769 h 4010884"/>
                <a:gd name="connsiteX16" fmla="*/ 155970 w 4060144"/>
                <a:gd name="connsiteY16" fmla="*/ 3595823 h 4010884"/>
                <a:gd name="connsiteX17" fmla="*/ 946256 w 4060144"/>
                <a:gd name="connsiteY17" fmla="*/ 3936373 h 4010884"/>
                <a:gd name="connsiteX18" fmla="*/ 3113799 w 4060144"/>
                <a:gd name="connsiteY18" fmla="*/ 3936373 h 4010884"/>
                <a:gd name="connsiteX19" fmla="*/ 3904085 w 4060144"/>
                <a:gd name="connsiteY19" fmla="*/ 3595823 h 4010884"/>
                <a:gd name="connsiteX20" fmla="*/ 3827337 w 4060144"/>
                <a:gd name="connsiteY20" fmla="*/ 2738769 h 4010884"/>
                <a:gd name="connsiteX21" fmla="*/ 2661654 w 4060144"/>
                <a:gd name="connsiteY21" fmla="*/ 586111 h 4010884"/>
                <a:gd name="connsiteX22" fmla="*/ 2339861 w 4060144"/>
                <a:gd name="connsiteY22" fmla="*/ 188602 h 4010884"/>
                <a:gd name="connsiteX23" fmla="*/ 2030028 w 4060144"/>
                <a:gd name="connsiteY23" fmla="*/ 7459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44" h="4010884">
                  <a:moveTo>
                    <a:pt x="3113799" y="4010884"/>
                  </a:moveTo>
                  <a:lnTo>
                    <a:pt x="946256" y="4010884"/>
                  </a:lnTo>
                  <a:cubicBezTo>
                    <a:pt x="540143" y="4010884"/>
                    <a:pt x="236763" y="3877005"/>
                    <a:pt x="92042" y="3633939"/>
                  </a:cubicBezTo>
                  <a:cubicBezTo>
                    <a:pt x="-52679" y="3390873"/>
                    <a:pt x="-26092" y="3060390"/>
                    <a:pt x="167242" y="2703320"/>
                  </a:cubicBezTo>
                  <a:lnTo>
                    <a:pt x="1332666" y="550662"/>
                  </a:lnTo>
                  <a:cubicBezTo>
                    <a:pt x="1432818" y="365760"/>
                    <a:pt x="1547768" y="223706"/>
                    <a:pt x="1675453" y="129061"/>
                  </a:cubicBezTo>
                  <a:cubicBezTo>
                    <a:pt x="1790060" y="43623"/>
                    <a:pt x="1909399" y="0"/>
                    <a:pt x="2030028" y="0"/>
                  </a:cubicBezTo>
                  <a:cubicBezTo>
                    <a:pt x="2150657" y="0"/>
                    <a:pt x="2269996" y="43020"/>
                    <a:pt x="2384603" y="129061"/>
                  </a:cubicBezTo>
                  <a:cubicBezTo>
                    <a:pt x="2511943" y="223706"/>
                    <a:pt x="2627238" y="365932"/>
                    <a:pt x="2727390" y="550662"/>
                  </a:cubicBezTo>
                  <a:lnTo>
                    <a:pt x="3892814" y="2703320"/>
                  </a:lnTo>
                  <a:cubicBezTo>
                    <a:pt x="4086148" y="3060390"/>
                    <a:pt x="4112907" y="3390873"/>
                    <a:pt x="3968100" y="3633939"/>
                  </a:cubicBezTo>
                  <a:cubicBezTo>
                    <a:pt x="3823293" y="3877005"/>
                    <a:pt x="3519913" y="4010884"/>
                    <a:pt x="3113799" y="4010884"/>
                  </a:cubicBezTo>
                  <a:close/>
                  <a:moveTo>
                    <a:pt x="2029684" y="74597"/>
                  </a:moveTo>
                  <a:cubicBezTo>
                    <a:pt x="1925402" y="74597"/>
                    <a:pt x="1821121" y="112886"/>
                    <a:pt x="1719936" y="188602"/>
                  </a:cubicBezTo>
                  <a:cubicBezTo>
                    <a:pt x="1601286" y="277052"/>
                    <a:pt x="1493046" y="410759"/>
                    <a:pt x="1398057" y="586111"/>
                  </a:cubicBezTo>
                  <a:lnTo>
                    <a:pt x="232719" y="2738769"/>
                  </a:lnTo>
                  <a:cubicBezTo>
                    <a:pt x="52033" y="3071834"/>
                    <a:pt x="25102" y="3376247"/>
                    <a:pt x="155970" y="3595823"/>
                  </a:cubicBezTo>
                  <a:cubicBezTo>
                    <a:pt x="286839" y="3815399"/>
                    <a:pt x="567418" y="3936373"/>
                    <a:pt x="946256" y="3936373"/>
                  </a:cubicBezTo>
                  <a:lnTo>
                    <a:pt x="3113799" y="3936373"/>
                  </a:lnTo>
                  <a:cubicBezTo>
                    <a:pt x="3492380" y="3936373"/>
                    <a:pt x="3773303" y="3815485"/>
                    <a:pt x="3904085" y="3595823"/>
                  </a:cubicBezTo>
                  <a:cubicBezTo>
                    <a:pt x="4034868" y="3376160"/>
                    <a:pt x="4007335" y="3071834"/>
                    <a:pt x="3827337" y="2738769"/>
                  </a:cubicBezTo>
                  <a:lnTo>
                    <a:pt x="2661654" y="586111"/>
                  </a:lnTo>
                  <a:cubicBezTo>
                    <a:pt x="2567009" y="410759"/>
                    <a:pt x="2458426" y="277052"/>
                    <a:pt x="2339861" y="188602"/>
                  </a:cubicBezTo>
                  <a:cubicBezTo>
                    <a:pt x="2238591" y="112886"/>
                    <a:pt x="2134310" y="74597"/>
                    <a:pt x="2030028" y="7459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" name="iSHEJI-1-3">
              <a:extLst>
                <a:ext uri="{FF2B5EF4-FFF2-40B4-BE49-F238E27FC236}">
                  <a16:creationId xmlns:a16="http://schemas.microsoft.com/office/drawing/2014/main" id="{81DB2C1D-A7EA-735D-F934-3E34CD4E11F2}"/>
                </a:ext>
              </a:extLst>
            </p:cNvPr>
            <p:cNvSpPr/>
            <p:nvPr/>
          </p:nvSpPr>
          <p:spPr>
            <a:xfrm>
              <a:off x="337735" y="828412"/>
              <a:ext cx="3722769" cy="3673087"/>
            </a:xfrm>
            <a:custGeom>
              <a:avLst/>
              <a:gdLst>
                <a:gd name="connsiteX0" fmla="*/ 2945156 w 3722769"/>
                <a:gd name="connsiteY0" fmla="*/ 3673088 h 3673087"/>
                <a:gd name="connsiteX1" fmla="*/ 777613 w 3722769"/>
                <a:gd name="connsiteY1" fmla="*/ 3673088 h 3673087"/>
                <a:gd name="connsiteX2" fmla="*/ 68378 w 3722769"/>
                <a:gd name="connsiteY2" fmla="*/ 3378570 h 3673087"/>
                <a:gd name="connsiteX3" fmla="*/ 147105 w 3722769"/>
                <a:gd name="connsiteY3" fmla="*/ 2614698 h 3673087"/>
                <a:gd name="connsiteX4" fmla="*/ 1312530 w 3722769"/>
                <a:gd name="connsiteY4" fmla="*/ 462470 h 3673087"/>
                <a:gd name="connsiteX5" fmla="*/ 1607736 w 3722769"/>
                <a:gd name="connsiteY5" fmla="*/ 95678 h 3673087"/>
                <a:gd name="connsiteX6" fmla="*/ 1861385 w 3722769"/>
                <a:gd name="connsiteY6" fmla="*/ 0 h 3673087"/>
                <a:gd name="connsiteX7" fmla="*/ 2115034 w 3722769"/>
                <a:gd name="connsiteY7" fmla="*/ 95247 h 3673087"/>
                <a:gd name="connsiteX8" fmla="*/ 2410240 w 3722769"/>
                <a:gd name="connsiteY8" fmla="*/ 462040 h 3673087"/>
                <a:gd name="connsiteX9" fmla="*/ 3575664 w 3722769"/>
                <a:gd name="connsiteY9" fmla="*/ 2614698 h 3673087"/>
                <a:gd name="connsiteX10" fmla="*/ 3654392 w 3722769"/>
                <a:gd name="connsiteY10" fmla="*/ 3378570 h 3673087"/>
                <a:gd name="connsiteX11" fmla="*/ 2945156 w 3722769"/>
                <a:gd name="connsiteY11" fmla="*/ 3673088 h 3673087"/>
                <a:gd name="connsiteX12" fmla="*/ 1861385 w 3722769"/>
                <a:gd name="connsiteY12" fmla="*/ 74425 h 3673087"/>
                <a:gd name="connsiteX13" fmla="*/ 1652219 w 3722769"/>
                <a:gd name="connsiteY13" fmla="*/ 154960 h 3673087"/>
                <a:gd name="connsiteX14" fmla="*/ 1378007 w 3722769"/>
                <a:gd name="connsiteY14" fmla="*/ 497489 h 3673087"/>
                <a:gd name="connsiteX15" fmla="*/ 212927 w 3722769"/>
                <a:gd name="connsiteY15" fmla="*/ 2650147 h 3673087"/>
                <a:gd name="connsiteX16" fmla="*/ 132737 w 3722769"/>
                <a:gd name="connsiteY16" fmla="*/ 3340453 h 3673087"/>
                <a:gd name="connsiteX17" fmla="*/ 778043 w 3722769"/>
                <a:gd name="connsiteY17" fmla="*/ 3598576 h 3673087"/>
                <a:gd name="connsiteX18" fmla="*/ 2945156 w 3722769"/>
                <a:gd name="connsiteY18" fmla="*/ 3598576 h 3673087"/>
                <a:gd name="connsiteX19" fmla="*/ 3590463 w 3722769"/>
                <a:gd name="connsiteY19" fmla="*/ 3340453 h 3673087"/>
                <a:gd name="connsiteX20" fmla="*/ 3510359 w 3722769"/>
                <a:gd name="connsiteY20" fmla="*/ 2650147 h 3673087"/>
                <a:gd name="connsiteX21" fmla="*/ 2344763 w 3722769"/>
                <a:gd name="connsiteY21" fmla="*/ 497489 h 3673087"/>
                <a:gd name="connsiteX22" fmla="*/ 2070550 w 3722769"/>
                <a:gd name="connsiteY22" fmla="*/ 154960 h 3673087"/>
                <a:gd name="connsiteX23" fmla="*/ 1861385 w 3722769"/>
                <a:gd name="connsiteY23" fmla="*/ 74425 h 367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769" h="3673087">
                  <a:moveTo>
                    <a:pt x="2945156" y="3673088"/>
                  </a:moveTo>
                  <a:lnTo>
                    <a:pt x="777613" y="3673088"/>
                  </a:lnTo>
                  <a:cubicBezTo>
                    <a:pt x="433450" y="3673088"/>
                    <a:pt x="181522" y="3568462"/>
                    <a:pt x="68378" y="3378570"/>
                  </a:cubicBezTo>
                  <a:cubicBezTo>
                    <a:pt x="-44766" y="3188677"/>
                    <a:pt x="-16803" y="2917390"/>
                    <a:pt x="147105" y="2614698"/>
                  </a:cubicBezTo>
                  <a:lnTo>
                    <a:pt x="1312530" y="462470"/>
                  </a:lnTo>
                  <a:cubicBezTo>
                    <a:pt x="1400894" y="298992"/>
                    <a:pt x="1500185" y="175868"/>
                    <a:pt x="1607736" y="95678"/>
                  </a:cubicBezTo>
                  <a:cubicBezTo>
                    <a:pt x="1692831" y="32265"/>
                    <a:pt x="1777925" y="0"/>
                    <a:pt x="1861385" y="0"/>
                  </a:cubicBezTo>
                  <a:cubicBezTo>
                    <a:pt x="1944845" y="0"/>
                    <a:pt x="2030197" y="32265"/>
                    <a:pt x="2115034" y="95247"/>
                  </a:cubicBezTo>
                  <a:cubicBezTo>
                    <a:pt x="2222585" y="175437"/>
                    <a:pt x="2321532" y="298820"/>
                    <a:pt x="2410240" y="462040"/>
                  </a:cubicBezTo>
                  <a:lnTo>
                    <a:pt x="3575664" y="2614698"/>
                  </a:lnTo>
                  <a:cubicBezTo>
                    <a:pt x="3739573" y="2917390"/>
                    <a:pt x="3767536" y="3188677"/>
                    <a:pt x="3654392" y="3378570"/>
                  </a:cubicBezTo>
                  <a:cubicBezTo>
                    <a:pt x="3541248" y="3568462"/>
                    <a:pt x="3289406" y="3673088"/>
                    <a:pt x="2945156" y="3673088"/>
                  </a:cubicBezTo>
                  <a:close/>
                  <a:moveTo>
                    <a:pt x="1861385" y="74425"/>
                  </a:moveTo>
                  <a:cubicBezTo>
                    <a:pt x="1794273" y="74425"/>
                    <a:pt x="1723719" y="101528"/>
                    <a:pt x="1652219" y="154960"/>
                  </a:cubicBezTo>
                  <a:cubicBezTo>
                    <a:pt x="1553444" y="228611"/>
                    <a:pt x="1461123" y="344250"/>
                    <a:pt x="1378007" y="497489"/>
                  </a:cubicBezTo>
                  <a:lnTo>
                    <a:pt x="212927" y="2650147"/>
                  </a:lnTo>
                  <a:cubicBezTo>
                    <a:pt x="62011" y="2928834"/>
                    <a:pt x="33531" y="3173964"/>
                    <a:pt x="132737" y="3340453"/>
                  </a:cubicBezTo>
                  <a:cubicBezTo>
                    <a:pt x="231942" y="3506943"/>
                    <a:pt x="461069" y="3598576"/>
                    <a:pt x="778043" y="3598576"/>
                  </a:cubicBezTo>
                  <a:lnTo>
                    <a:pt x="2945156" y="3598576"/>
                  </a:lnTo>
                  <a:cubicBezTo>
                    <a:pt x="3262131" y="3598576"/>
                    <a:pt x="3491258" y="3506943"/>
                    <a:pt x="3590463" y="3340453"/>
                  </a:cubicBezTo>
                  <a:cubicBezTo>
                    <a:pt x="3689669" y="3173964"/>
                    <a:pt x="3661189" y="2928834"/>
                    <a:pt x="3510359" y="2650147"/>
                  </a:cubicBezTo>
                  <a:lnTo>
                    <a:pt x="2344763" y="497489"/>
                  </a:lnTo>
                  <a:cubicBezTo>
                    <a:pt x="2261647" y="343906"/>
                    <a:pt x="2169326" y="228611"/>
                    <a:pt x="2070550" y="154960"/>
                  </a:cubicBezTo>
                  <a:cubicBezTo>
                    <a:pt x="1998878" y="101528"/>
                    <a:pt x="1928497" y="74425"/>
                    <a:pt x="1861385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2" name="iSHEJI-1-4">
              <a:extLst>
                <a:ext uri="{FF2B5EF4-FFF2-40B4-BE49-F238E27FC236}">
                  <a16:creationId xmlns:a16="http://schemas.microsoft.com/office/drawing/2014/main" id="{2824A766-ED19-B9F5-A23C-BE3FFDC92F8F}"/>
                </a:ext>
              </a:extLst>
            </p:cNvPr>
            <p:cNvSpPr/>
            <p:nvPr/>
          </p:nvSpPr>
          <p:spPr>
            <a:xfrm>
              <a:off x="506945" y="997224"/>
              <a:ext cx="3384348" cy="3335376"/>
            </a:xfrm>
            <a:custGeom>
              <a:avLst/>
              <a:gdLst>
                <a:gd name="connsiteX0" fmla="*/ 2775946 w 3384348"/>
                <a:gd name="connsiteY0" fmla="*/ 3335377 h 3335376"/>
                <a:gd name="connsiteX1" fmla="*/ 608403 w 3384348"/>
                <a:gd name="connsiteY1" fmla="*/ 3335377 h 3335376"/>
                <a:gd name="connsiteX2" fmla="*/ 44232 w 3384348"/>
                <a:gd name="connsiteY2" fmla="*/ 3123372 h 3335376"/>
                <a:gd name="connsiteX3" fmla="*/ 126316 w 3384348"/>
                <a:gd name="connsiteY3" fmla="*/ 2526248 h 3335376"/>
                <a:gd name="connsiteX4" fmla="*/ 1291740 w 3384348"/>
                <a:gd name="connsiteY4" fmla="*/ 373676 h 3335376"/>
                <a:gd name="connsiteX5" fmla="*/ 1539452 w 3384348"/>
                <a:gd name="connsiteY5" fmla="*/ 61777 h 3335376"/>
                <a:gd name="connsiteX6" fmla="*/ 1692174 w 3384348"/>
                <a:gd name="connsiteY6" fmla="*/ 0 h 3335376"/>
                <a:gd name="connsiteX7" fmla="*/ 1844897 w 3384348"/>
                <a:gd name="connsiteY7" fmla="*/ 61777 h 3335376"/>
                <a:gd name="connsiteX8" fmla="*/ 2092609 w 3384348"/>
                <a:gd name="connsiteY8" fmla="*/ 373676 h 3335376"/>
                <a:gd name="connsiteX9" fmla="*/ 3258033 w 3384348"/>
                <a:gd name="connsiteY9" fmla="*/ 2526248 h 3335376"/>
                <a:gd name="connsiteX10" fmla="*/ 3340116 w 3384348"/>
                <a:gd name="connsiteY10" fmla="*/ 3123372 h 3335376"/>
                <a:gd name="connsiteX11" fmla="*/ 2775946 w 3384348"/>
                <a:gd name="connsiteY11" fmla="*/ 3335377 h 3335376"/>
                <a:gd name="connsiteX12" fmla="*/ 1691830 w 3384348"/>
                <a:gd name="connsiteY12" fmla="*/ 74425 h 3335376"/>
                <a:gd name="connsiteX13" fmla="*/ 1583591 w 3384348"/>
                <a:gd name="connsiteY13" fmla="*/ 121490 h 3335376"/>
                <a:gd name="connsiteX14" fmla="*/ 1356873 w 3384348"/>
                <a:gd name="connsiteY14" fmla="*/ 409125 h 3335376"/>
                <a:gd name="connsiteX15" fmla="*/ 191793 w 3384348"/>
                <a:gd name="connsiteY15" fmla="*/ 2561697 h 3335376"/>
                <a:gd name="connsiteX16" fmla="*/ 108161 w 3384348"/>
                <a:gd name="connsiteY16" fmla="*/ 3085256 h 3335376"/>
                <a:gd name="connsiteX17" fmla="*/ 608403 w 3384348"/>
                <a:gd name="connsiteY17" fmla="*/ 3260952 h 3335376"/>
                <a:gd name="connsiteX18" fmla="*/ 2775946 w 3384348"/>
                <a:gd name="connsiteY18" fmla="*/ 3260952 h 3335376"/>
                <a:gd name="connsiteX19" fmla="*/ 3276188 w 3384348"/>
                <a:gd name="connsiteY19" fmla="*/ 3085256 h 3335376"/>
                <a:gd name="connsiteX20" fmla="*/ 3192556 w 3384348"/>
                <a:gd name="connsiteY20" fmla="*/ 2561697 h 3335376"/>
                <a:gd name="connsiteX21" fmla="*/ 2027132 w 3384348"/>
                <a:gd name="connsiteY21" fmla="*/ 409125 h 3335376"/>
                <a:gd name="connsiteX22" fmla="*/ 1800414 w 3384348"/>
                <a:gd name="connsiteY22" fmla="*/ 121490 h 3335376"/>
                <a:gd name="connsiteX23" fmla="*/ 1692174 w 3384348"/>
                <a:gd name="connsiteY23" fmla="*/ 74425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48" h="3335376">
                  <a:moveTo>
                    <a:pt x="2775946" y="3335377"/>
                  </a:moveTo>
                  <a:lnTo>
                    <a:pt x="608403" y="3335377"/>
                  </a:lnTo>
                  <a:cubicBezTo>
                    <a:pt x="330147" y="3335377"/>
                    <a:pt x="124509" y="3257940"/>
                    <a:pt x="44232" y="3123372"/>
                  </a:cubicBezTo>
                  <a:cubicBezTo>
                    <a:pt x="-36044" y="2988804"/>
                    <a:pt x="-6101" y="2770604"/>
                    <a:pt x="126316" y="2526248"/>
                  </a:cubicBezTo>
                  <a:lnTo>
                    <a:pt x="1291740" y="373676"/>
                  </a:lnTo>
                  <a:cubicBezTo>
                    <a:pt x="1368403" y="232138"/>
                    <a:pt x="1451690" y="127255"/>
                    <a:pt x="1539452" y="61777"/>
                  </a:cubicBezTo>
                  <a:cubicBezTo>
                    <a:pt x="1577310" y="33642"/>
                    <a:pt x="1634097" y="0"/>
                    <a:pt x="1692174" y="0"/>
                  </a:cubicBezTo>
                  <a:cubicBezTo>
                    <a:pt x="1750252" y="0"/>
                    <a:pt x="1807039" y="33642"/>
                    <a:pt x="1844897" y="61777"/>
                  </a:cubicBezTo>
                  <a:cubicBezTo>
                    <a:pt x="1932659" y="127255"/>
                    <a:pt x="2015947" y="232138"/>
                    <a:pt x="2092609" y="373676"/>
                  </a:cubicBezTo>
                  <a:lnTo>
                    <a:pt x="3258033" y="2526248"/>
                  </a:lnTo>
                  <a:cubicBezTo>
                    <a:pt x="3390450" y="2770949"/>
                    <a:pt x="3420393" y="2988546"/>
                    <a:pt x="3340116" y="3123372"/>
                  </a:cubicBezTo>
                  <a:cubicBezTo>
                    <a:pt x="3259840" y="3258198"/>
                    <a:pt x="3054203" y="3335377"/>
                    <a:pt x="2775946" y="3335377"/>
                  </a:cubicBezTo>
                  <a:close/>
                  <a:moveTo>
                    <a:pt x="1691830" y="74425"/>
                  </a:moveTo>
                  <a:cubicBezTo>
                    <a:pt x="1662748" y="74425"/>
                    <a:pt x="1624288" y="91117"/>
                    <a:pt x="1583591" y="121490"/>
                  </a:cubicBezTo>
                  <a:cubicBezTo>
                    <a:pt x="1504605" y="180428"/>
                    <a:pt x="1428717" y="277138"/>
                    <a:pt x="1356873" y="409125"/>
                  </a:cubicBezTo>
                  <a:lnTo>
                    <a:pt x="191793" y="2561697"/>
                  </a:lnTo>
                  <a:cubicBezTo>
                    <a:pt x="72196" y="2782736"/>
                    <a:pt x="41651" y="2973575"/>
                    <a:pt x="108161" y="3085256"/>
                  </a:cubicBezTo>
                  <a:cubicBezTo>
                    <a:pt x="174671" y="3196937"/>
                    <a:pt x="357077" y="3260952"/>
                    <a:pt x="608403" y="3260952"/>
                  </a:cubicBezTo>
                  <a:lnTo>
                    <a:pt x="2775946" y="3260952"/>
                  </a:lnTo>
                  <a:cubicBezTo>
                    <a:pt x="3027358" y="3260952"/>
                    <a:pt x="3209593" y="3196937"/>
                    <a:pt x="3276188" y="3085256"/>
                  </a:cubicBezTo>
                  <a:cubicBezTo>
                    <a:pt x="3342784" y="2973575"/>
                    <a:pt x="3312239" y="2782736"/>
                    <a:pt x="3192556" y="2561697"/>
                  </a:cubicBezTo>
                  <a:lnTo>
                    <a:pt x="2027132" y="409125"/>
                  </a:lnTo>
                  <a:cubicBezTo>
                    <a:pt x="1955718" y="277138"/>
                    <a:pt x="1879400" y="180428"/>
                    <a:pt x="1800414" y="121490"/>
                  </a:cubicBezTo>
                  <a:cubicBezTo>
                    <a:pt x="1759717" y="91117"/>
                    <a:pt x="1721514" y="74425"/>
                    <a:pt x="1692174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1-5">
              <a:extLst>
                <a:ext uri="{FF2B5EF4-FFF2-40B4-BE49-F238E27FC236}">
                  <a16:creationId xmlns:a16="http://schemas.microsoft.com/office/drawing/2014/main" id="{6E96DDB2-3482-7515-2C44-230759793FCF}"/>
                </a:ext>
              </a:extLst>
            </p:cNvPr>
            <p:cNvSpPr/>
            <p:nvPr/>
          </p:nvSpPr>
          <p:spPr>
            <a:xfrm>
              <a:off x="674715" y="1164402"/>
              <a:ext cx="3048810" cy="2999386"/>
            </a:xfrm>
            <a:custGeom>
              <a:avLst/>
              <a:gdLst>
                <a:gd name="connsiteX0" fmla="*/ 2608177 w 3048810"/>
                <a:gd name="connsiteY0" fmla="*/ 2999387 h 2999386"/>
                <a:gd name="connsiteX1" fmla="*/ 440634 w 3048810"/>
                <a:gd name="connsiteY1" fmla="*/ 2999387 h 2999386"/>
                <a:gd name="connsiteX2" fmla="*/ 21528 w 3048810"/>
                <a:gd name="connsiteY2" fmla="*/ 2869723 h 2999386"/>
                <a:gd name="connsiteX3" fmla="*/ 107053 w 3048810"/>
                <a:gd name="connsiteY3" fmla="*/ 2439519 h 2999386"/>
                <a:gd name="connsiteX4" fmla="*/ 1272477 w 3048810"/>
                <a:gd name="connsiteY4" fmla="*/ 286860 h 2999386"/>
                <a:gd name="connsiteX5" fmla="*/ 1472609 w 3048810"/>
                <a:gd name="connsiteY5" fmla="*/ 29942 h 2999386"/>
                <a:gd name="connsiteX6" fmla="*/ 1508229 w 3048810"/>
                <a:gd name="connsiteY6" fmla="*/ 7830 h 2999386"/>
                <a:gd name="connsiteX7" fmla="*/ 1524405 w 3048810"/>
                <a:gd name="connsiteY7" fmla="*/ 0 h 2999386"/>
                <a:gd name="connsiteX8" fmla="*/ 1540581 w 3048810"/>
                <a:gd name="connsiteY8" fmla="*/ 7830 h 2999386"/>
                <a:gd name="connsiteX9" fmla="*/ 1576202 w 3048810"/>
                <a:gd name="connsiteY9" fmla="*/ 29942 h 2999386"/>
                <a:gd name="connsiteX10" fmla="*/ 1776333 w 3048810"/>
                <a:gd name="connsiteY10" fmla="*/ 286860 h 2999386"/>
                <a:gd name="connsiteX11" fmla="*/ 2941758 w 3048810"/>
                <a:gd name="connsiteY11" fmla="*/ 2439519 h 2999386"/>
                <a:gd name="connsiteX12" fmla="*/ 3027282 w 3048810"/>
                <a:gd name="connsiteY12" fmla="*/ 2869723 h 2999386"/>
                <a:gd name="connsiteX13" fmla="*/ 2608177 w 3048810"/>
                <a:gd name="connsiteY13" fmla="*/ 2999387 h 2999386"/>
                <a:gd name="connsiteX14" fmla="*/ 1524061 w 3048810"/>
                <a:gd name="connsiteY14" fmla="*/ 84492 h 2999386"/>
                <a:gd name="connsiteX15" fmla="*/ 1516747 w 3048810"/>
                <a:gd name="connsiteY15" fmla="*/ 89655 h 2999386"/>
                <a:gd name="connsiteX16" fmla="*/ 1337610 w 3048810"/>
                <a:gd name="connsiteY16" fmla="*/ 321965 h 2999386"/>
                <a:gd name="connsiteX17" fmla="*/ 172530 w 3048810"/>
                <a:gd name="connsiteY17" fmla="*/ 2474882 h 2999386"/>
                <a:gd name="connsiteX18" fmla="*/ 85457 w 3048810"/>
                <a:gd name="connsiteY18" fmla="*/ 2831607 h 2999386"/>
                <a:gd name="connsiteX19" fmla="*/ 440634 w 3048810"/>
                <a:gd name="connsiteY19" fmla="*/ 2924962 h 2999386"/>
                <a:gd name="connsiteX20" fmla="*/ 2608177 w 3048810"/>
                <a:gd name="connsiteY20" fmla="*/ 2924962 h 2999386"/>
                <a:gd name="connsiteX21" fmla="*/ 2963354 w 3048810"/>
                <a:gd name="connsiteY21" fmla="*/ 2831607 h 2999386"/>
                <a:gd name="connsiteX22" fmla="*/ 2876280 w 3048810"/>
                <a:gd name="connsiteY22" fmla="*/ 2474968 h 2999386"/>
                <a:gd name="connsiteX23" fmla="*/ 1710856 w 3048810"/>
                <a:gd name="connsiteY23" fmla="*/ 322309 h 2999386"/>
                <a:gd name="connsiteX24" fmla="*/ 1531719 w 3048810"/>
                <a:gd name="connsiteY24" fmla="*/ 89999 h 299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48810" h="2999386">
                  <a:moveTo>
                    <a:pt x="2608177" y="2999387"/>
                  </a:moveTo>
                  <a:lnTo>
                    <a:pt x="440634" y="2999387"/>
                  </a:lnTo>
                  <a:cubicBezTo>
                    <a:pt x="229747" y="2999387"/>
                    <a:pt x="69195" y="2949742"/>
                    <a:pt x="21528" y="2869723"/>
                  </a:cubicBezTo>
                  <a:cubicBezTo>
                    <a:pt x="-26139" y="2789705"/>
                    <a:pt x="6643" y="2624937"/>
                    <a:pt x="107053" y="2439519"/>
                  </a:cubicBezTo>
                  <a:lnTo>
                    <a:pt x="1272477" y="286860"/>
                  </a:lnTo>
                  <a:cubicBezTo>
                    <a:pt x="1336406" y="168726"/>
                    <a:pt x="1405583" y="80362"/>
                    <a:pt x="1472609" y="29942"/>
                  </a:cubicBezTo>
                  <a:cubicBezTo>
                    <a:pt x="1483768" y="21472"/>
                    <a:pt x="1495693" y="14069"/>
                    <a:pt x="1508229" y="7830"/>
                  </a:cubicBezTo>
                  <a:lnTo>
                    <a:pt x="1524405" y="0"/>
                  </a:lnTo>
                  <a:lnTo>
                    <a:pt x="1540581" y="7830"/>
                  </a:lnTo>
                  <a:cubicBezTo>
                    <a:pt x="1553117" y="14069"/>
                    <a:pt x="1565051" y="21472"/>
                    <a:pt x="1576202" y="29942"/>
                  </a:cubicBezTo>
                  <a:cubicBezTo>
                    <a:pt x="1643228" y="79932"/>
                    <a:pt x="1712405" y="168726"/>
                    <a:pt x="1776333" y="286860"/>
                  </a:cubicBezTo>
                  <a:lnTo>
                    <a:pt x="2941758" y="2439519"/>
                  </a:lnTo>
                  <a:cubicBezTo>
                    <a:pt x="3042167" y="2624937"/>
                    <a:pt x="3074949" y="2789792"/>
                    <a:pt x="3027282" y="2869723"/>
                  </a:cubicBezTo>
                  <a:cubicBezTo>
                    <a:pt x="2979615" y="2949655"/>
                    <a:pt x="2819063" y="2999387"/>
                    <a:pt x="2608177" y="2999387"/>
                  </a:cubicBezTo>
                  <a:close/>
                  <a:moveTo>
                    <a:pt x="1524061" y="84492"/>
                  </a:moveTo>
                  <a:lnTo>
                    <a:pt x="1516747" y="89655"/>
                  </a:lnTo>
                  <a:cubicBezTo>
                    <a:pt x="1458412" y="133191"/>
                    <a:pt x="1396290" y="213640"/>
                    <a:pt x="1337610" y="321965"/>
                  </a:cubicBezTo>
                  <a:lnTo>
                    <a:pt x="172530" y="2474882"/>
                  </a:lnTo>
                  <a:cubicBezTo>
                    <a:pt x="67904" y="2668216"/>
                    <a:pt x="63172" y="2793749"/>
                    <a:pt x="85457" y="2831607"/>
                  </a:cubicBezTo>
                  <a:cubicBezTo>
                    <a:pt x="107741" y="2869465"/>
                    <a:pt x="220799" y="2924962"/>
                    <a:pt x="440634" y="2924962"/>
                  </a:cubicBezTo>
                  <a:lnTo>
                    <a:pt x="2608177" y="2924962"/>
                  </a:lnTo>
                  <a:cubicBezTo>
                    <a:pt x="2828011" y="2924962"/>
                    <a:pt x="2940983" y="2869121"/>
                    <a:pt x="2963354" y="2831607"/>
                  </a:cubicBezTo>
                  <a:cubicBezTo>
                    <a:pt x="2985724" y="2794094"/>
                    <a:pt x="2980562" y="2668130"/>
                    <a:pt x="2876280" y="2474968"/>
                  </a:cubicBezTo>
                  <a:lnTo>
                    <a:pt x="1710856" y="322309"/>
                  </a:lnTo>
                  <a:cubicBezTo>
                    <a:pt x="1652090" y="213640"/>
                    <a:pt x="1590399" y="133019"/>
                    <a:pt x="1531719" y="89999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5" name="iSHEJI-2">
            <a:extLst>
              <a:ext uri="{FF2B5EF4-FFF2-40B4-BE49-F238E27FC236}">
                <a16:creationId xmlns:a16="http://schemas.microsoft.com/office/drawing/2014/main" id="{5AF93B3E-36D3-ACB1-E422-1FB368C48A66}"/>
              </a:ext>
            </a:extLst>
          </p:cNvPr>
          <p:cNvSpPr/>
          <p:nvPr/>
        </p:nvSpPr>
        <p:spPr>
          <a:xfrm>
            <a:off x="0" y="2020423"/>
            <a:ext cx="6579610" cy="4348422"/>
          </a:xfrm>
          <a:custGeom>
            <a:avLst/>
            <a:gdLst>
              <a:gd name="connsiteX0" fmla="*/ 0 w 6579610"/>
              <a:gd name="connsiteY0" fmla="*/ 4273740 h 4348422"/>
              <a:gd name="connsiteX1" fmla="*/ 0 w 6579610"/>
              <a:gd name="connsiteY1" fmla="*/ 4348423 h 4348422"/>
              <a:gd name="connsiteX2" fmla="*/ 5464288 w 6579610"/>
              <a:gd name="connsiteY2" fmla="*/ 4348423 h 4348422"/>
              <a:gd name="connsiteX3" fmla="*/ 6463567 w 6579610"/>
              <a:gd name="connsiteY3" fmla="*/ 3889050 h 4348422"/>
              <a:gd name="connsiteX4" fmla="*/ 6391723 w 6579610"/>
              <a:gd name="connsiteY4" fmla="*/ 2791598 h 4348422"/>
              <a:gd name="connsiteX5" fmla="*/ 5226298 w 6579610"/>
              <a:gd name="connsiteY5" fmla="*/ 639026 h 4348422"/>
              <a:gd name="connsiteX6" fmla="*/ 4380516 w 6579610"/>
              <a:gd name="connsiteY6" fmla="*/ 0 h 4348422"/>
              <a:gd name="connsiteX7" fmla="*/ 3534648 w 6579610"/>
              <a:gd name="connsiteY7" fmla="*/ 639026 h 4348422"/>
              <a:gd name="connsiteX8" fmla="*/ 2369223 w 6579610"/>
              <a:gd name="connsiteY8" fmla="*/ 2791598 h 4348422"/>
              <a:gd name="connsiteX9" fmla="*/ 2193011 w 6579610"/>
              <a:gd name="connsiteY9" fmla="*/ 3598318 h 4348422"/>
              <a:gd name="connsiteX10" fmla="*/ 0 w 6579610"/>
              <a:gd name="connsiteY10" fmla="*/ 3598318 h 4348422"/>
              <a:gd name="connsiteX11" fmla="*/ 0 w 6579610"/>
              <a:gd name="connsiteY11" fmla="*/ 3673088 h 4348422"/>
              <a:gd name="connsiteX12" fmla="*/ 5464288 w 6579610"/>
              <a:gd name="connsiteY12" fmla="*/ 3673088 h 4348422"/>
              <a:gd name="connsiteX13" fmla="*/ 5883393 w 6579610"/>
              <a:gd name="connsiteY13" fmla="*/ 3543424 h 4348422"/>
              <a:gd name="connsiteX14" fmla="*/ 5797868 w 6579610"/>
              <a:gd name="connsiteY14" fmla="*/ 3113219 h 4348422"/>
              <a:gd name="connsiteX15" fmla="*/ 4632444 w 6579610"/>
              <a:gd name="connsiteY15" fmla="*/ 960561 h 4348422"/>
              <a:gd name="connsiteX16" fmla="*/ 4432227 w 6579610"/>
              <a:gd name="connsiteY16" fmla="*/ 703643 h 4348422"/>
              <a:gd name="connsiteX17" fmla="*/ 4396692 w 6579610"/>
              <a:gd name="connsiteY17" fmla="*/ 681530 h 4348422"/>
              <a:gd name="connsiteX18" fmla="*/ 4380602 w 6579610"/>
              <a:gd name="connsiteY18" fmla="*/ 673787 h 4348422"/>
              <a:gd name="connsiteX19" fmla="*/ 4364427 w 6579610"/>
              <a:gd name="connsiteY19" fmla="*/ 681530 h 4348422"/>
              <a:gd name="connsiteX20" fmla="*/ 4328805 w 6579610"/>
              <a:gd name="connsiteY20" fmla="*/ 703729 h 4348422"/>
              <a:gd name="connsiteX21" fmla="*/ 4128674 w 6579610"/>
              <a:gd name="connsiteY21" fmla="*/ 960647 h 4348422"/>
              <a:gd name="connsiteX22" fmla="*/ 2963078 w 6579610"/>
              <a:gd name="connsiteY22" fmla="*/ 3113133 h 4348422"/>
              <a:gd name="connsiteX23" fmla="*/ 2877639 w 6579610"/>
              <a:gd name="connsiteY23" fmla="*/ 3543338 h 4348422"/>
              <a:gd name="connsiteX24" fmla="*/ 2935028 w 6579610"/>
              <a:gd name="connsiteY24" fmla="*/ 3598232 h 4348422"/>
              <a:gd name="connsiteX25" fmla="*/ 2800719 w 6579610"/>
              <a:gd name="connsiteY25" fmla="*/ 3598232 h 4348422"/>
              <a:gd name="connsiteX26" fmla="*/ 2796502 w 6579610"/>
              <a:gd name="connsiteY26" fmla="*/ 3591693 h 4348422"/>
              <a:gd name="connsiteX27" fmla="*/ 2880134 w 6579610"/>
              <a:gd name="connsiteY27" fmla="*/ 3068134 h 4348422"/>
              <a:gd name="connsiteX28" fmla="*/ 4045559 w 6579610"/>
              <a:gd name="connsiteY28" fmla="*/ 915562 h 4348422"/>
              <a:gd name="connsiteX29" fmla="*/ 4272277 w 6579610"/>
              <a:gd name="connsiteY29" fmla="*/ 628013 h 4348422"/>
              <a:gd name="connsiteX30" fmla="*/ 4380516 w 6579610"/>
              <a:gd name="connsiteY30" fmla="*/ 580948 h 4348422"/>
              <a:gd name="connsiteX31" fmla="*/ 4488670 w 6579610"/>
              <a:gd name="connsiteY31" fmla="*/ 628013 h 4348422"/>
              <a:gd name="connsiteX32" fmla="*/ 4715387 w 6579610"/>
              <a:gd name="connsiteY32" fmla="*/ 915562 h 4348422"/>
              <a:gd name="connsiteX33" fmla="*/ 5880898 w 6579610"/>
              <a:gd name="connsiteY33" fmla="*/ 3068220 h 4348422"/>
              <a:gd name="connsiteX34" fmla="*/ 5964444 w 6579610"/>
              <a:gd name="connsiteY34" fmla="*/ 3591693 h 4348422"/>
              <a:gd name="connsiteX35" fmla="*/ 5464288 w 6579610"/>
              <a:gd name="connsiteY35" fmla="*/ 3767474 h 4348422"/>
              <a:gd name="connsiteX36" fmla="*/ 3664828 w 6579610"/>
              <a:gd name="connsiteY36" fmla="*/ 3767474 h 4348422"/>
              <a:gd name="connsiteX37" fmla="*/ 3664828 w 6579610"/>
              <a:gd name="connsiteY37" fmla="*/ 3767474 h 4348422"/>
              <a:gd name="connsiteX38" fmla="*/ 0 w 6579610"/>
              <a:gd name="connsiteY38" fmla="*/ 3767474 h 4348422"/>
              <a:gd name="connsiteX39" fmla="*/ 0 w 6579610"/>
              <a:gd name="connsiteY39" fmla="*/ 3842158 h 4348422"/>
              <a:gd name="connsiteX40" fmla="*/ 5464288 w 6579610"/>
              <a:gd name="connsiteY40" fmla="*/ 3842158 h 4348422"/>
              <a:gd name="connsiteX41" fmla="*/ 6028458 w 6579610"/>
              <a:gd name="connsiteY41" fmla="*/ 3630067 h 4348422"/>
              <a:gd name="connsiteX42" fmla="*/ 5946289 w 6579610"/>
              <a:gd name="connsiteY42" fmla="*/ 3033029 h 4348422"/>
              <a:gd name="connsiteX43" fmla="*/ 4780865 w 6579610"/>
              <a:gd name="connsiteY43" fmla="*/ 880199 h 4348422"/>
              <a:gd name="connsiteX44" fmla="*/ 4533153 w 6579610"/>
              <a:gd name="connsiteY44" fmla="*/ 568300 h 4348422"/>
              <a:gd name="connsiteX45" fmla="*/ 4380516 w 6579610"/>
              <a:gd name="connsiteY45" fmla="*/ 506523 h 4348422"/>
              <a:gd name="connsiteX46" fmla="*/ 4227793 w 6579610"/>
              <a:gd name="connsiteY46" fmla="*/ 568300 h 4348422"/>
              <a:gd name="connsiteX47" fmla="*/ 3980081 w 6579610"/>
              <a:gd name="connsiteY47" fmla="*/ 880113 h 4348422"/>
              <a:gd name="connsiteX48" fmla="*/ 2814657 w 6579610"/>
              <a:gd name="connsiteY48" fmla="*/ 3032771 h 4348422"/>
              <a:gd name="connsiteX49" fmla="*/ 2716571 w 6579610"/>
              <a:gd name="connsiteY49" fmla="*/ 3598318 h 4348422"/>
              <a:gd name="connsiteX50" fmla="*/ 2615644 w 6579610"/>
              <a:gd name="connsiteY50" fmla="*/ 3598318 h 4348422"/>
              <a:gd name="connsiteX51" fmla="*/ 2731714 w 6579610"/>
              <a:gd name="connsiteY51" fmla="*/ 2987428 h 4348422"/>
              <a:gd name="connsiteX52" fmla="*/ 3897052 w 6579610"/>
              <a:gd name="connsiteY52" fmla="*/ 835199 h 4348422"/>
              <a:gd name="connsiteX53" fmla="*/ 4171351 w 6579610"/>
              <a:gd name="connsiteY53" fmla="*/ 492671 h 4348422"/>
              <a:gd name="connsiteX54" fmla="*/ 4380516 w 6579610"/>
              <a:gd name="connsiteY54" fmla="*/ 412136 h 4348422"/>
              <a:gd name="connsiteX55" fmla="*/ 4589595 w 6579610"/>
              <a:gd name="connsiteY55" fmla="*/ 492671 h 4348422"/>
              <a:gd name="connsiteX56" fmla="*/ 4863894 w 6579610"/>
              <a:gd name="connsiteY56" fmla="*/ 835199 h 4348422"/>
              <a:gd name="connsiteX57" fmla="*/ 6029319 w 6579610"/>
              <a:gd name="connsiteY57" fmla="*/ 2987858 h 4348422"/>
              <a:gd name="connsiteX58" fmla="*/ 6109509 w 6579610"/>
              <a:gd name="connsiteY58" fmla="*/ 3678164 h 4348422"/>
              <a:gd name="connsiteX59" fmla="*/ 5464202 w 6579610"/>
              <a:gd name="connsiteY59" fmla="*/ 3936287 h 4348422"/>
              <a:gd name="connsiteX60" fmla="*/ 3664828 w 6579610"/>
              <a:gd name="connsiteY60" fmla="*/ 3936287 h 4348422"/>
              <a:gd name="connsiteX61" fmla="*/ 3664828 w 6579610"/>
              <a:gd name="connsiteY61" fmla="*/ 3936287 h 4348422"/>
              <a:gd name="connsiteX62" fmla="*/ 0 w 6579610"/>
              <a:gd name="connsiteY62" fmla="*/ 3936287 h 4348422"/>
              <a:gd name="connsiteX63" fmla="*/ 0 w 6579610"/>
              <a:gd name="connsiteY63" fmla="*/ 4010971 h 4348422"/>
              <a:gd name="connsiteX64" fmla="*/ 5464288 w 6579610"/>
              <a:gd name="connsiteY64" fmla="*/ 4010971 h 4348422"/>
              <a:gd name="connsiteX65" fmla="*/ 6173437 w 6579610"/>
              <a:gd name="connsiteY65" fmla="*/ 3716538 h 4348422"/>
              <a:gd name="connsiteX66" fmla="*/ 6094796 w 6579610"/>
              <a:gd name="connsiteY66" fmla="*/ 2952667 h 4348422"/>
              <a:gd name="connsiteX67" fmla="*/ 4929371 w 6579610"/>
              <a:gd name="connsiteY67" fmla="*/ 799751 h 4348422"/>
              <a:gd name="connsiteX68" fmla="*/ 4634079 w 6579610"/>
              <a:gd name="connsiteY68" fmla="*/ 432958 h 4348422"/>
              <a:gd name="connsiteX69" fmla="*/ 4380516 w 6579610"/>
              <a:gd name="connsiteY69" fmla="*/ 337711 h 4348422"/>
              <a:gd name="connsiteX70" fmla="*/ 4126867 w 6579610"/>
              <a:gd name="connsiteY70" fmla="*/ 432958 h 4348422"/>
              <a:gd name="connsiteX71" fmla="*/ 3831575 w 6579610"/>
              <a:gd name="connsiteY71" fmla="*/ 799751 h 4348422"/>
              <a:gd name="connsiteX72" fmla="*/ 2666150 w 6579610"/>
              <a:gd name="connsiteY72" fmla="*/ 2952409 h 4348422"/>
              <a:gd name="connsiteX73" fmla="*/ 2538208 w 6579610"/>
              <a:gd name="connsiteY73" fmla="*/ 3598318 h 4348422"/>
              <a:gd name="connsiteX74" fmla="*/ 2440895 w 6579610"/>
              <a:gd name="connsiteY74" fmla="*/ 3598318 h 4348422"/>
              <a:gd name="connsiteX75" fmla="*/ 2583207 w 6579610"/>
              <a:gd name="connsiteY75" fmla="*/ 2907496 h 4348422"/>
              <a:gd name="connsiteX76" fmla="*/ 3748631 w 6579610"/>
              <a:gd name="connsiteY76" fmla="*/ 754837 h 4348422"/>
              <a:gd name="connsiteX77" fmla="*/ 4070424 w 6579610"/>
              <a:gd name="connsiteY77" fmla="*/ 357328 h 4348422"/>
              <a:gd name="connsiteX78" fmla="*/ 4380172 w 6579610"/>
              <a:gd name="connsiteY78" fmla="*/ 243324 h 4348422"/>
              <a:gd name="connsiteX79" fmla="*/ 4689919 w 6579610"/>
              <a:gd name="connsiteY79" fmla="*/ 357328 h 4348422"/>
              <a:gd name="connsiteX80" fmla="*/ 5011798 w 6579610"/>
              <a:gd name="connsiteY80" fmla="*/ 754837 h 4348422"/>
              <a:gd name="connsiteX81" fmla="*/ 6177739 w 6579610"/>
              <a:gd name="connsiteY81" fmla="*/ 2907496 h 4348422"/>
              <a:gd name="connsiteX82" fmla="*/ 6254487 w 6579610"/>
              <a:gd name="connsiteY82" fmla="*/ 3764549 h 4348422"/>
              <a:gd name="connsiteX83" fmla="*/ 5464288 w 6579610"/>
              <a:gd name="connsiteY83" fmla="*/ 4105100 h 4348422"/>
              <a:gd name="connsiteX84" fmla="*/ 3664828 w 6579610"/>
              <a:gd name="connsiteY84" fmla="*/ 4105100 h 4348422"/>
              <a:gd name="connsiteX85" fmla="*/ 3664828 w 6579610"/>
              <a:gd name="connsiteY85" fmla="*/ 4105100 h 4348422"/>
              <a:gd name="connsiteX86" fmla="*/ 0 w 6579610"/>
              <a:gd name="connsiteY86" fmla="*/ 4105100 h 4348422"/>
              <a:gd name="connsiteX87" fmla="*/ 0 w 6579610"/>
              <a:gd name="connsiteY87" fmla="*/ 4179869 h 4348422"/>
              <a:gd name="connsiteX88" fmla="*/ 5464288 w 6579610"/>
              <a:gd name="connsiteY88" fmla="*/ 4179869 h 4348422"/>
              <a:gd name="connsiteX89" fmla="*/ 6318502 w 6579610"/>
              <a:gd name="connsiteY89" fmla="*/ 3802924 h 4348422"/>
              <a:gd name="connsiteX90" fmla="*/ 6243302 w 6579610"/>
              <a:gd name="connsiteY90" fmla="*/ 2872305 h 4348422"/>
              <a:gd name="connsiteX91" fmla="*/ 5077878 w 6579610"/>
              <a:gd name="connsiteY91" fmla="*/ 719388 h 4348422"/>
              <a:gd name="connsiteX92" fmla="*/ 4735005 w 6579610"/>
              <a:gd name="connsiteY92" fmla="*/ 297788 h 4348422"/>
              <a:gd name="connsiteX93" fmla="*/ 4380516 w 6579610"/>
              <a:gd name="connsiteY93" fmla="*/ 168726 h 4348422"/>
              <a:gd name="connsiteX94" fmla="*/ 4025941 w 6579610"/>
              <a:gd name="connsiteY94" fmla="*/ 297788 h 4348422"/>
              <a:gd name="connsiteX95" fmla="*/ 3683154 w 6579610"/>
              <a:gd name="connsiteY95" fmla="*/ 719388 h 4348422"/>
              <a:gd name="connsiteX96" fmla="*/ 2517730 w 6579610"/>
              <a:gd name="connsiteY96" fmla="*/ 2872047 h 4348422"/>
              <a:gd name="connsiteX97" fmla="*/ 2364663 w 6579610"/>
              <a:gd name="connsiteY97" fmla="*/ 3598318 h 4348422"/>
              <a:gd name="connsiteX98" fmla="*/ 2268469 w 6579610"/>
              <a:gd name="connsiteY98" fmla="*/ 3598318 h 4348422"/>
              <a:gd name="connsiteX99" fmla="*/ 2434958 w 6579610"/>
              <a:gd name="connsiteY99" fmla="*/ 2827047 h 4348422"/>
              <a:gd name="connsiteX100" fmla="*/ 3600125 w 6579610"/>
              <a:gd name="connsiteY100" fmla="*/ 674475 h 4348422"/>
              <a:gd name="connsiteX101" fmla="*/ 4380516 w 6579610"/>
              <a:gd name="connsiteY101" fmla="*/ 74425 h 4348422"/>
              <a:gd name="connsiteX102" fmla="*/ 5160821 w 6579610"/>
              <a:gd name="connsiteY102" fmla="*/ 674475 h 4348422"/>
              <a:gd name="connsiteX103" fmla="*/ 6326246 w 6579610"/>
              <a:gd name="connsiteY103" fmla="*/ 2827047 h 4348422"/>
              <a:gd name="connsiteX104" fmla="*/ 6399639 w 6579610"/>
              <a:gd name="connsiteY104" fmla="*/ 3850934 h 4348422"/>
              <a:gd name="connsiteX105" fmla="*/ 5464288 w 6579610"/>
              <a:gd name="connsiteY105" fmla="*/ 4273998 h 4348422"/>
              <a:gd name="connsiteX106" fmla="*/ 3664828 w 6579610"/>
              <a:gd name="connsiteY106" fmla="*/ 4273998 h 4348422"/>
              <a:gd name="connsiteX107" fmla="*/ 3664828 w 6579610"/>
              <a:gd name="connsiteY107" fmla="*/ 4273998 h 4348422"/>
              <a:gd name="connsiteX108" fmla="*/ 2941568 w 6579610"/>
              <a:gd name="connsiteY108" fmla="*/ 3505308 h 4348422"/>
              <a:gd name="connsiteX109" fmla="*/ 3028641 w 6579610"/>
              <a:gd name="connsiteY109" fmla="*/ 3148582 h 4348422"/>
              <a:gd name="connsiteX110" fmla="*/ 4194065 w 6579610"/>
              <a:gd name="connsiteY110" fmla="*/ 996010 h 4348422"/>
              <a:gd name="connsiteX111" fmla="*/ 4373203 w 6579610"/>
              <a:gd name="connsiteY111" fmla="*/ 763699 h 4348422"/>
              <a:gd name="connsiteX112" fmla="*/ 4380516 w 6579610"/>
              <a:gd name="connsiteY112" fmla="*/ 758537 h 4348422"/>
              <a:gd name="connsiteX113" fmla="*/ 4387744 w 6579610"/>
              <a:gd name="connsiteY113" fmla="*/ 763699 h 4348422"/>
              <a:gd name="connsiteX114" fmla="*/ 4566967 w 6579610"/>
              <a:gd name="connsiteY114" fmla="*/ 996010 h 4348422"/>
              <a:gd name="connsiteX115" fmla="*/ 5732391 w 6579610"/>
              <a:gd name="connsiteY115" fmla="*/ 3148582 h 4348422"/>
              <a:gd name="connsiteX116" fmla="*/ 5819378 w 6579610"/>
              <a:gd name="connsiteY116" fmla="*/ 3505308 h 4348422"/>
              <a:gd name="connsiteX117" fmla="*/ 5464288 w 6579610"/>
              <a:gd name="connsiteY117" fmla="*/ 3598318 h 4348422"/>
              <a:gd name="connsiteX118" fmla="*/ 3664828 w 6579610"/>
              <a:gd name="connsiteY118" fmla="*/ 3598318 h 4348422"/>
              <a:gd name="connsiteX119" fmla="*/ 3664828 w 6579610"/>
              <a:gd name="connsiteY119" fmla="*/ 3598318 h 4348422"/>
              <a:gd name="connsiteX120" fmla="*/ 3272567 w 6579610"/>
              <a:gd name="connsiteY120" fmla="*/ 3598318 h 4348422"/>
              <a:gd name="connsiteX121" fmla="*/ 2941568 w 6579610"/>
              <a:gd name="connsiteY121" fmla="*/ 3505308 h 434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610" h="4348422">
                <a:moveTo>
                  <a:pt x="0" y="4273740"/>
                </a:moveTo>
                <a:lnTo>
                  <a:pt x="0" y="4348423"/>
                </a:lnTo>
                <a:lnTo>
                  <a:pt x="5464288" y="4348423"/>
                </a:lnTo>
                <a:cubicBezTo>
                  <a:pt x="5932179" y="4348423"/>
                  <a:pt x="6287097" y="4184945"/>
                  <a:pt x="6463567" y="3889050"/>
                </a:cubicBezTo>
                <a:cubicBezTo>
                  <a:pt x="6640037" y="3593156"/>
                  <a:pt x="6614569" y="3203132"/>
                  <a:pt x="6391723" y="2791598"/>
                </a:cubicBezTo>
                <a:lnTo>
                  <a:pt x="5226298" y="639026"/>
                </a:lnTo>
                <a:cubicBezTo>
                  <a:pt x="5003194" y="226890"/>
                  <a:pt x="4702826" y="0"/>
                  <a:pt x="4380516" y="0"/>
                </a:cubicBezTo>
                <a:cubicBezTo>
                  <a:pt x="4058207" y="0"/>
                  <a:pt x="3757752" y="226890"/>
                  <a:pt x="3534648" y="639026"/>
                </a:cubicBezTo>
                <a:lnTo>
                  <a:pt x="2369223" y="2791598"/>
                </a:lnTo>
                <a:cubicBezTo>
                  <a:pt x="2213403" y="3079405"/>
                  <a:pt x="2154121" y="3356457"/>
                  <a:pt x="2193011" y="3598318"/>
                </a:cubicBezTo>
                <a:lnTo>
                  <a:pt x="0" y="3598318"/>
                </a:lnTo>
                <a:lnTo>
                  <a:pt x="0" y="3673088"/>
                </a:lnTo>
                <a:lnTo>
                  <a:pt x="5464288" y="3673088"/>
                </a:lnTo>
                <a:cubicBezTo>
                  <a:pt x="5675174" y="3673088"/>
                  <a:pt x="5835726" y="3623356"/>
                  <a:pt x="5883393" y="3543424"/>
                </a:cubicBezTo>
                <a:cubicBezTo>
                  <a:pt x="5931060" y="3463492"/>
                  <a:pt x="5898278" y="3298637"/>
                  <a:pt x="5797868" y="3113219"/>
                </a:cubicBezTo>
                <a:lnTo>
                  <a:pt x="4632444" y="960561"/>
                </a:lnTo>
                <a:cubicBezTo>
                  <a:pt x="4568515" y="842427"/>
                  <a:pt x="4499252" y="753633"/>
                  <a:pt x="4432227" y="703643"/>
                </a:cubicBezTo>
                <a:cubicBezTo>
                  <a:pt x="4421085" y="695202"/>
                  <a:pt x="4409185" y="687803"/>
                  <a:pt x="4396692" y="681530"/>
                </a:cubicBezTo>
                <a:lnTo>
                  <a:pt x="4380602" y="673787"/>
                </a:lnTo>
                <a:lnTo>
                  <a:pt x="4364427" y="681530"/>
                </a:lnTo>
                <a:cubicBezTo>
                  <a:pt x="4351899" y="687820"/>
                  <a:pt x="4339974" y="695254"/>
                  <a:pt x="4328805" y="703729"/>
                </a:cubicBezTo>
                <a:cubicBezTo>
                  <a:pt x="4261780" y="753719"/>
                  <a:pt x="4192603" y="842513"/>
                  <a:pt x="4128674" y="960647"/>
                </a:cubicBezTo>
                <a:lnTo>
                  <a:pt x="2963078" y="3113133"/>
                </a:lnTo>
                <a:cubicBezTo>
                  <a:pt x="2862754" y="3298637"/>
                  <a:pt x="2829972" y="3463492"/>
                  <a:pt x="2877639" y="3543338"/>
                </a:cubicBezTo>
                <a:cubicBezTo>
                  <a:pt x="2892163" y="3565915"/>
                  <a:pt x="2911832" y="3584733"/>
                  <a:pt x="2935028" y="3598232"/>
                </a:cubicBezTo>
                <a:lnTo>
                  <a:pt x="2800719" y="3598232"/>
                </a:lnTo>
                <a:cubicBezTo>
                  <a:pt x="2799256" y="3596081"/>
                  <a:pt x="2797879" y="3593930"/>
                  <a:pt x="2796502" y="3591693"/>
                </a:cubicBezTo>
                <a:cubicBezTo>
                  <a:pt x="2729993" y="3479840"/>
                  <a:pt x="2760451" y="3289173"/>
                  <a:pt x="2880134" y="3068134"/>
                </a:cubicBezTo>
                <a:lnTo>
                  <a:pt x="4045559" y="915562"/>
                </a:lnTo>
                <a:cubicBezTo>
                  <a:pt x="4116973" y="783661"/>
                  <a:pt x="4193291" y="686951"/>
                  <a:pt x="4272277" y="628013"/>
                </a:cubicBezTo>
                <a:cubicBezTo>
                  <a:pt x="4312974" y="597640"/>
                  <a:pt x="4351434" y="580948"/>
                  <a:pt x="4380516" y="580948"/>
                </a:cubicBezTo>
                <a:cubicBezTo>
                  <a:pt x="4409598" y="580948"/>
                  <a:pt x="4447972" y="597640"/>
                  <a:pt x="4488670" y="628013"/>
                </a:cubicBezTo>
                <a:cubicBezTo>
                  <a:pt x="4567741" y="686951"/>
                  <a:pt x="4643543" y="783661"/>
                  <a:pt x="4715387" y="915562"/>
                </a:cubicBezTo>
                <a:lnTo>
                  <a:pt x="5880898" y="3068220"/>
                </a:lnTo>
                <a:cubicBezTo>
                  <a:pt x="6000495" y="3289259"/>
                  <a:pt x="6030953" y="3480098"/>
                  <a:pt x="5964444" y="3591693"/>
                </a:cubicBezTo>
                <a:cubicBezTo>
                  <a:pt x="5897934" y="3703288"/>
                  <a:pt x="5715613" y="3767474"/>
                  <a:pt x="5464288" y="3767474"/>
                </a:cubicBezTo>
                <a:lnTo>
                  <a:pt x="3664828" y="3767474"/>
                </a:lnTo>
                <a:lnTo>
                  <a:pt x="3664828" y="3767474"/>
                </a:lnTo>
                <a:lnTo>
                  <a:pt x="0" y="3767474"/>
                </a:lnTo>
                <a:lnTo>
                  <a:pt x="0" y="3842158"/>
                </a:lnTo>
                <a:lnTo>
                  <a:pt x="5464288" y="3842158"/>
                </a:lnTo>
                <a:cubicBezTo>
                  <a:pt x="5742544" y="3842158"/>
                  <a:pt x="5948182" y="3764722"/>
                  <a:pt x="6028458" y="3630067"/>
                </a:cubicBezTo>
                <a:cubicBezTo>
                  <a:pt x="6108734" y="3495413"/>
                  <a:pt x="6078792" y="3277730"/>
                  <a:pt x="5946289" y="3033029"/>
                </a:cubicBezTo>
                <a:lnTo>
                  <a:pt x="4780865" y="880199"/>
                </a:lnTo>
                <a:cubicBezTo>
                  <a:pt x="4704288" y="738662"/>
                  <a:pt x="4620914" y="633778"/>
                  <a:pt x="4533153" y="568300"/>
                </a:cubicBezTo>
                <a:cubicBezTo>
                  <a:pt x="4495381" y="540079"/>
                  <a:pt x="4438508" y="506523"/>
                  <a:pt x="4380516" y="506523"/>
                </a:cubicBezTo>
                <a:cubicBezTo>
                  <a:pt x="4322525" y="506523"/>
                  <a:pt x="4265566" y="540165"/>
                  <a:pt x="4227793" y="568300"/>
                </a:cubicBezTo>
                <a:cubicBezTo>
                  <a:pt x="4140032" y="633778"/>
                  <a:pt x="4056658" y="738662"/>
                  <a:pt x="3980081" y="880113"/>
                </a:cubicBezTo>
                <a:lnTo>
                  <a:pt x="2814657" y="3032771"/>
                </a:lnTo>
                <a:cubicBezTo>
                  <a:pt x="2692049" y="3259231"/>
                  <a:pt x="2657374" y="3462460"/>
                  <a:pt x="2716571" y="3598318"/>
                </a:cubicBezTo>
                <a:lnTo>
                  <a:pt x="2615644" y="3598318"/>
                </a:lnTo>
                <a:cubicBezTo>
                  <a:pt x="2564020" y="3437594"/>
                  <a:pt x="2603427" y="3224900"/>
                  <a:pt x="2731714" y="2987428"/>
                </a:cubicBezTo>
                <a:lnTo>
                  <a:pt x="3897052" y="835199"/>
                </a:lnTo>
                <a:cubicBezTo>
                  <a:pt x="3980254" y="681616"/>
                  <a:pt x="4072575" y="566322"/>
                  <a:pt x="4171351" y="492671"/>
                </a:cubicBezTo>
                <a:cubicBezTo>
                  <a:pt x="4243023" y="439239"/>
                  <a:pt x="4313404" y="412136"/>
                  <a:pt x="4380516" y="412136"/>
                </a:cubicBezTo>
                <a:cubicBezTo>
                  <a:pt x="4447628" y="412136"/>
                  <a:pt x="4518182" y="439239"/>
                  <a:pt x="4589595" y="492671"/>
                </a:cubicBezTo>
                <a:cubicBezTo>
                  <a:pt x="4688456" y="566322"/>
                  <a:pt x="4780693" y="681960"/>
                  <a:pt x="4863894" y="835199"/>
                </a:cubicBezTo>
                <a:lnTo>
                  <a:pt x="6029319" y="2987858"/>
                </a:lnTo>
                <a:cubicBezTo>
                  <a:pt x="6180234" y="3266544"/>
                  <a:pt x="6208714" y="3511675"/>
                  <a:pt x="6109509" y="3678164"/>
                </a:cubicBezTo>
                <a:cubicBezTo>
                  <a:pt x="6010303" y="3844653"/>
                  <a:pt x="5781176" y="3936287"/>
                  <a:pt x="5464202" y="3936287"/>
                </a:cubicBezTo>
                <a:lnTo>
                  <a:pt x="3664828" y="3936287"/>
                </a:lnTo>
                <a:lnTo>
                  <a:pt x="3664828" y="3936287"/>
                </a:lnTo>
                <a:lnTo>
                  <a:pt x="0" y="3936287"/>
                </a:lnTo>
                <a:lnTo>
                  <a:pt x="0" y="4010971"/>
                </a:lnTo>
                <a:lnTo>
                  <a:pt x="5464288" y="4010971"/>
                </a:lnTo>
                <a:cubicBezTo>
                  <a:pt x="5808452" y="4010971"/>
                  <a:pt x="6060379" y="3906431"/>
                  <a:pt x="6173437" y="3716538"/>
                </a:cubicBezTo>
                <a:cubicBezTo>
                  <a:pt x="6286495" y="3526646"/>
                  <a:pt x="6258703" y="3255359"/>
                  <a:pt x="6094796" y="2952667"/>
                </a:cubicBezTo>
                <a:lnTo>
                  <a:pt x="4929371" y="799751"/>
                </a:lnTo>
                <a:cubicBezTo>
                  <a:pt x="4841007" y="636273"/>
                  <a:pt x="4741630" y="513148"/>
                  <a:pt x="4634079" y="432958"/>
                </a:cubicBezTo>
                <a:cubicBezTo>
                  <a:pt x="4549328" y="369718"/>
                  <a:pt x="4463976" y="337711"/>
                  <a:pt x="4380516" y="337711"/>
                </a:cubicBezTo>
                <a:cubicBezTo>
                  <a:pt x="4297057" y="337711"/>
                  <a:pt x="4211704" y="369718"/>
                  <a:pt x="4126867" y="432958"/>
                </a:cubicBezTo>
                <a:cubicBezTo>
                  <a:pt x="4019316" y="513148"/>
                  <a:pt x="3919939" y="636531"/>
                  <a:pt x="3831575" y="799751"/>
                </a:cubicBezTo>
                <a:lnTo>
                  <a:pt x="2666150" y="2952409"/>
                </a:lnTo>
                <a:cubicBezTo>
                  <a:pt x="2533734" y="3197023"/>
                  <a:pt x="2490111" y="3421160"/>
                  <a:pt x="2538208" y="3598318"/>
                </a:cubicBezTo>
                <a:lnTo>
                  <a:pt x="2440895" y="3598318"/>
                </a:lnTo>
                <a:cubicBezTo>
                  <a:pt x="2396584" y="3401887"/>
                  <a:pt x="2444767" y="3163123"/>
                  <a:pt x="2583207" y="2907496"/>
                </a:cubicBezTo>
                <a:lnTo>
                  <a:pt x="3748631" y="754837"/>
                </a:lnTo>
                <a:cubicBezTo>
                  <a:pt x="3843276" y="579486"/>
                  <a:pt x="3951774" y="445778"/>
                  <a:pt x="4070424" y="357328"/>
                </a:cubicBezTo>
                <a:cubicBezTo>
                  <a:pt x="4171867" y="281612"/>
                  <a:pt x="4276235" y="243324"/>
                  <a:pt x="4380172" y="243324"/>
                </a:cubicBezTo>
                <a:cubicBezTo>
                  <a:pt x="4484109" y="243324"/>
                  <a:pt x="4588735" y="281612"/>
                  <a:pt x="4689919" y="357328"/>
                </a:cubicBezTo>
                <a:cubicBezTo>
                  <a:pt x="4808570" y="445778"/>
                  <a:pt x="4916809" y="579486"/>
                  <a:pt x="5011798" y="754837"/>
                </a:cubicBezTo>
                <a:lnTo>
                  <a:pt x="6177739" y="2907496"/>
                </a:lnTo>
                <a:cubicBezTo>
                  <a:pt x="6358425" y="3240560"/>
                  <a:pt x="6385270" y="3544973"/>
                  <a:pt x="6254487" y="3764549"/>
                </a:cubicBezTo>
                <a:cubicBezTo>
                  <a:pt x="6123705" y="3984126"/>
                  <a:pt x="5843040" y="4105100"/>
                  <a:pt x="5464288" y="4105100"/>
                </a:cubicBezTo>
                <a:lnTo>
                  <a:pt x="3664828" y="4105100"/>
                </a:lnTo>
                <a:lnTo>
                  <a:pt x="3664828" y="4105100"/>
                </a:lnTo>
                <a:lnTo>
                  <a:pt x="0" y="4105100"/>
                </a:lnTo>
                <a:lnTo>
                  <a:pt x="0" y="4179869"/>
                </a:lnTo>
                <a:lnTo>
                  <a:pt x="5464288" y="4179869"/>
                </a:lnTo>
                <a:cubicBezTo>
                  <a:pt x="5870315" y="4179869"/>
                  <a:pt x="6173695" y="4045989"/>
                  <a:pt x="6318502" y="3802924"/>
                </a:cubicBezTo>
                <a:cubicBezTo>
                  <a:pt x="6463309" y="3559858"/>
                  <a:pt x="6436637" y="3229375"/>
                  <a:pt x="6243302" y="2872305"/>
                </a:cubicBezTo>
                <a:lnTo>
                  <a:pt x="5077878" y="719388"/>
                </a:lnTo>
                <a:cubicBezTo>
                  <a:pt x="4977727" y="534486"/>
                  <a:pt x="4862775" y="392433"/>
                  <a:pt x="4735005" y="297788"/>
                </a:cubicBezTo>
                <a:cubicBezTo>
                  <a:pt x="4620398" y="212349"/>
                  <a:pt x="4501146" y="168726"/>
                  <a:pt x="4380516" y="168726"/>
                </a:cubicBezTo>
                <a:cubicBezTo>
                  <a:pt x="4259887" y="168726"/>
                  <a:pt x="4140548" y="211747"/>
                  <a:pt x="4025941" y="297788"/>
                </a:cubicBezTo>
                <a:cubicBezTo>
                  <a:pt x="3898601" y="392433"/>
                  <a:pt x="3783220" y="534658"/>
                  <a:pt x="3683154" y="719388"/>
                </a:cubicBezTo>
                <a:lnTo>
                  <a:pt x="2517730" y="2872047"/>
                </a:lnTo>
                <a:cubicBezTo>
                  <a:pt x="2374214" y="3137053"/>
                  <a:pt x="2322589" y="3387518"/>
                  <a:pt x="2364663" y="3598318"/>
                </a:cubicBezTo>
                <a:lnTo>
                  <a:pt x="2268469" y="3598318"/>
                </a:lnTo>
                <a:cubicBezTo>
                  <a:pt x="2228460" y="3369880"/>
                  <a:pt x="2284387" y="3104615"/>
                  <a:pt x="2434958" y="2827047"/>
                </a:cubicBezTo>
                <a:lnTo>
                  <a:pt x="3600125" y="674475"/>
                </a:lnTo>
                <a:cubicBezTo>
                  <a:pt x="3809634" y="287291"/>
                  <a:pt x="4086772" y="74425"/>
                  <a:pt x="4380516" y="74425"/>
                </a:cubicBezTo>
                <a:cubicBezTo>
                  <a:pt x="4674260" y="74425"/>
                  <a:pt x="4951397" y="287549"/>
                  <a:pt x="5160821" y="674475"/>
                </a:cubicBezTo>
                <a:lnTo>
                  <a:pt x="6326246" y="2827047"/>
                </a:lnTo>
                <a:cubicBezTo>
                  <a:pt x="6536100" y="3214231"/>
                  <a:pt x="6562084" y="3578184"/>
                  <a:pt x="6399639" y="3850934"/>
                </a:cubicBezTo>
                <a:cubicBezTo>
                  <a:pt x="6237193" y="4123684"/>
                  <a:pt x="5904903" y="4273998"/>
                  <a:pt x="5464288" y="4273998"/>
                </a:cubicBezTo>
                <a:lnTo>
                  <a:pt x="3664828" y="4273998"/>
                </a:lnTo>
                <a:lnTo>
                  <a:pt x="3664828" y="4273998"/>
                </a:lnTo>
                <a:close/>
                <a:moveTo>
                  <a:pt x="2941568" y="3505308"/>
                </a:moveTo>
                <a:cubicBezTo>
                  <a:pt x="2919197" y="3467794"/>
                  <a:pt x="2923929" y="3341830"/>
                  <a:pt x="3028641" y="3148582"/>
                </a:cubicBezTo>
                <a:lnTo>
                  <a:pt x="4194065" y="996010"/>
                </a:lnTo>
                <a:cubicBezTo>
                  <a:pt x="4252831" y="887340"/>
                  <a:pt x="4314523" y="806720"/>
                  <a:pt x="4373203" y="763699"/>
                </a:cubicBezTo>
                <a:cubicBezTo>
                  <a:pt x="4375784" y="761721"/>
                  <a:pt x="4378279" y="760000"/>
                  <a:pt x="4380516" y="758537"/>
                </a:cubicBezTo>
                <a:cubicBezTo>
                  <a:pt x="4382753" y="759974"/>
                  <a:pt x="4385162" y="761695"/>
                  <a:pt x="4387744" y="763699"/>
                </a:cubicBezTo>
                <a:cubicBezTo>
                  <a:pt x="4446165" y="807236"/>
                  <a:pt x="4508201" y="887684"/>
                  <a:pt x="4566967" y="996010"/>
                </a:cubicBezTo>
                <a:lnTo>
                  <a:pt x="5732391" y="3148582"/>
                </a:lnTo>
                <a:cubicBezTo>
                  <a:pt x="5837017" y="3341916"/>
                  <a:pt x="5841749" y="3467794"/>
                  <a:pt x="5819378" y="3505308"/>
                </a:cubicBezTo>
                <a:cubicBezTo>
                  <a:pt x="5797008" y="3542822"/>
                  <a:pt x="5684036" y="3598318"/>
                  <a:pt x="5464288" y="3598318"/>
                </a:cubicBezTo>
                <a:lnTo>
                  <a:pt x="3664828" y="3598318"/>
                </a:lnTo>
                <a:lnTo>
                  <a:pt x="3664828" y="3598318"/>
                </a:lnTo>
                <a:lnTo>
                  <a:pt x="3272567" y="3598318"/>
                </a:lnTo>
                <a:cubicBezTo>
                  <a:pt x="3068650" y="3594446"/>
                  <a:pt x="2963078" y="3541445"/>
                  <a:pt x="2941568" y="35053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6" name="iSHEJI-3">
            <a:extLst>
              <a:ext uri="{FF2B5EF4-FFF2-40B4-BE49-F238E27FC236}">
                <a16:creationId xmlns:a16="http://schemas.microsoft.com/office/drawing/2014/main" id="{BAC275AE-13A3-C87A-F9AC-419683F6E5F5}"/>
              </a:ext>
            </a:extLst>
          </p:cNvPr>
          <p:cNvGrpSpPr/>
          <p:nvPr/>
        </p:nvGrpSpPr>
        <p:grpSpPr>
          <a:xfrm>
            <a:off x="7793613" y="2020423"/>
            <a:ext cx="4398247" cy="4348422"/>
            <a:chOff x="7793613" y="2020423"/>
            <a:chExt cx="4398247" cy="4348422"/>
          </a:xfrm>
          <a:solidFill>
            <a:srgbClr val="FFFFFF">
              <a:alpha val="5000"/>
            </a:srgbClr>
          </a:solidFill>
        </p:grpSpPr>
        <p:sp>
          <p:nvSpPr>
            <p:cNvPr id="17" name="iSHEJI-3-1">
              <a:extLst>
                <a:ext uri="{FF2B5EF4-FFF2-40B4-BE49-F238E27FC236}">
                  <a16:creationId xmlns:a16="http://schemas.microsoft.com/office/drawing/2014/main" id="{FEE02E03-8920-5C51-989A-315FA19DC8DC}"/>
                </a:ext>
              </a:extLst>
            </p:cNvPr>
            <p:cNvSpPr/>
            <p:nvPr/>
          </p:nvSpPr>
          <p:spPr>
            <a:xfrm>
              <a:off x="7793613" y="2020423"/>
              <a:ext cx="4398247" cy="4348422"/>
            </a:xfrm>
            <a:custGeom>
              <a:avLst/>
              <a:gdLst>
                <a:gd name="connsiteX0" fmla="*/ 1115323 w 4398247"/>
                <a:gd name="connsiteY0" fmla="*/ 0 h 4348422"/>
                <a:gd name="connsiteX1" fmla="*/ 3282952 w 4398247"/>
                <a:gd name="connsiteY1" fmla="*/ 0 h 4348422"/>
                <a:gd name="connsiteX2" fmla="*/ 4282232 w 4398247"/>
                <a:gd name="connsiteY2" fmla="*/ 459373 h 4348422"/>
                <a:gd name="connsiteX3" fmla="*/ 4210388 w 4398247"/>
                <a:gd name="connsiteY3" fmla="*/ 1556825 h 4348422"/>
                <a:gd name="connsiteX4" fmla="*/ 3044963 w 4398247"/>
                <a:gd name="connsiteY4" fmla="*/ 3709397 h 4348422"/>
                <a:gd name="connsiteX5" fmla="*/ 2199095 w 4398247"/>
                <a:gd name="connsiteY5" fmla="*/ 4348423 h 4348422"/>
                <a:gd name="connsiteX6" fmla="*/ 1353312 w 4398247"/>
                <a:gd name="connsiteY6" fmla="*/ 3709397 h 4348422"/>
                <a:gd name="connsiteX7" fmla="*/ 187888 w 4398247"/>
                <a:gd name="connsiteY7" fmla="*/ 1556825 h 4348422"/>
                <a:gd name="connsiteX8" fmla="*/ 116043 w 4398247"/>
                <a:gd name="connsiteY8" fmla="*/ 459373 h 4348422"/>
                <a:gd name="connsiteX9" fmla="*/ 1115323 w 4398247"/>
                <a:gd name="connsiteY9" fmla="*/ 0 h 4348422"/>
                <a:gd name="connsiteX10" fmla="*/ 2199439 w 4398247"/>
                <a:gd name="connsiteY10" fmla="*/ 4273998 h 4348422"/>
                <a:gd name="connsiteX11" fmla="*/ 2979830 w 4398247"/>
                <a:gd name="connsiteY11" fmla="*/ 3673948 h 4348422"/>
                <a:gd name="connsiteX12" fmla="*/ 4145254 w 4398247"/>
                <a:gd name="connsiteY12" fmla="*/ 1521376 h 4348422"/>
                <a:gd name="connsiteX13" fmla="*/ 4218561 w 4398247"/>
                <a:gd name="connsiteY13" fmla="*/ 497489 h 4348422"/>
                <a:gd name="connsiteX14" fmla="*/ 3283297 w 4398247"/>
                <a:gd name="connsiteY14" fmla="*/ 74425 h 4348422"/>
                <a:gd name="connsiteX15" fmla="*/ 1115323 w 4398247"/>
                <a:gd name="connsiteY15" fmla="*/ 74425 h 4348422"/>
                <a:gd name="connsiteX16" fmla="*/ 179972 w 4398247"/>
                <a:gd name="connsiteY16" fmla="*/ 497489 h 4348422"/>
                <a:gd name="connsiteX17" fmla="*/ 253365 w 4398247"/>
                <a:gd name="connsiteY17" fmla="*/ 1521376 h 4348422"/>
                <a:gd name="connsiteX18" fmla="*/ 1418789 w 4398247"/>
                <a:gd name="connsiteY18" fmla="*/ 3673948 h 4348422"/>
                <a:gd name="connsiteX19" fmla="*/ 2199095 w 4398247"/>
                <a:gd name="connsiteY19" fmla="*/ 4273998 h 43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47" h="4348422">
                  <a:moveTo>
                    <a:pt x="1115323" y="0"/>
                  </a:moveTo>
                  <a:lnTo>
                    <a:pt x="3282952" y="0"/>
                  </a:lnTo>
                  <a:cubicBezTo>
                    <a:pt x="3750843" y="0"/>
                    <a:pt x="4105762" y="163478"/>
                    <a:pt x="4282232" y="459373"/>
                  </a:cubicBezTo>
                  <a:cubicBezTo>
                    <a:pt x="4458702" y="755267"/>
                    <a:pt x="4433148" y="1145291"/>
                    <a:pt x="4210388" y="1556825"/>
                  </a:cubicBezTo>
                  <a:lnTo>
                    <a:pt x="3044963" y="3709397"/>
                  </a:lnTo>
                  <a:cubicBezTo>
                    <a:pt x="2821859" y="4121447"/>
                    <a:pt x="2521490" y="4348423"/>
                    <a:pt x="2199095" y="4348423"/>
                  </a:cubicBezTo>
                  <a:cubicBezTo>
                    <a:pt x="1876700" y="4348423"/>
                    <a:pt x="1576417" y="4121447"/>
                    <a:pt x="1353312" y="3709397"/>
                  </a:cubicBezTo>
                  <a:lnTo>
                    <a:pt x="187888" y="1556825"/>
                  </a:lnTo>
                  <a:cubicBezTo>
                    <a:pt x="-34958" y="1145291"/>
                    <a:pt x="-60426" y="755526"/>
                    <a:pt x="116043" y="459373"/>
                  </a:cubicBezTo>
                  <a:cubicBezTo>
                    <a:pt x="292513" y="163220"/>
                    <a:pt x="647002" y="0"/>
                    <a:pt x="1115323" y="0"/>
                  </a:cubicBezTo>
                  <a:close/>
                  <a:moveTo>
                    <a:pt x="2199439" y="4273998"/>
                  </a:moveTo>
                  <a:cubicBezTo>
                    <a:pt x="2493182" y="4273998"/>
                    <a:pt x="2770321" y="4060874"/>
                    <a:pt x="2979830" y="3673948"/>
                  </a:cubicBezTo>
                  <a:lnTo>
                    <a:pt x="4145254" y="1521376"/>
                  </a:lnTo>
                  <a:cubicBezTo>
                    <a:pt x="4355022" y="1134192"/>
                    <a:pt x="4381093" y="770239"/>
                    <a:pt x="4218561" y="497489"/>
                  </a:cubicBezTo>
                  <a:cubicBezTo>
                    <a:pt x="4056030" y="224739"/>
                    <a:pt x="3723912" y="74425"/>
                    <a:pt x="3283297" y="74425"/>
                  </a:cubicBezTo>
                  <a:lnTo>
                    <a:pt x="1115323" y="74425"/>
                  </a:lnTo>
                  <a:cubicBezTo>
                    <a:pt x="674622" y="74425"/>
                    <a:pt x="342503" y="224653"/>
                    <a:pt x="179972" y="497489"/>
                  </a:cubicBezTo>
                  <a:cubicBezTo>
                    <a:pt x="17441" y="770325"/>
                    <a:pt x="43511" y="1134192"/>
                    <a:pt x="253365" y="1521376"/>
                  </a:cubicBezTo>
                  <a:lnTo>
                    <a:pt x="1418789" y="3673948"/>
                  </a:lnTo>
                  <a:cubicBezTo>
                    <a:pt x="1627869" y="4060874"/>
                    <a:pt x="1905351" y="4273998"/>
                    <a:pt x="2199095" y="4273998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3-2">
              <a:extLst>
                <a:ext uri="{FF2B5EF4-FFF2-40B4-BE49-F238E27FC236}">
                  <a16:creationId xmlns:a16="http://schemas.microsoft.com/office/drawing/2014/main" id="{3996C0D1-2B5F-3EB5-097A-D06AC3CCCDC2}"/>
                </a:ext>
              </a:extLst>
            </p:cNvPr>
            <p:cNvSpPr/>
            <p:nvPr/>
          </p:nvSpPr>
          <p:spPr>
            <a:xfrm>
              <a:off x="7962643" y="2189236"/>
              <a:ext cx="4060180" cy="4010884"/>
            </a:xfrm>
            <a:custGeom>
              <a:avLst/>
              <a:gdLst>
                <a:gd name="connsiteX0" fmla="*/ 946293 w 4060180"/>
                <a:gd name="connsiteY0" fmla="*/ 0 h 4010884"/>
                <a:gd name="connsiteX1" fmla="*/ 3113922 w 4060180"/>
                <a:gd name="connsiteY1" fmla="*/ 0 h 4010884"/>
                <a:gd name="connsiteX2" fmla="*/ 3968136 w 4060180"/>
                <a:gd name="connsiteY2" fmla="*/ 376945 h 4010884"/>
                <a:gd name="connsiteX3" fmla="*/ 3892851 w 4060180"/>
                <a:gd name="connsiteY3" fmla="*/ 1307564 h 4010884"/>
                <a:gd name="connsiteX4" fmla="*/ 2727425 w 4060180"/>
                <a:gd name="connsiteY4" fmla="*/ 3460222 h 4010884"/>
                <a:gd name="connsiteX5" fmla="*/ 2384639 w 4060180"/>
                <a:gd name="connsiteY5" fmla="*/ 3881823 h 4010884"/>
                <a:gd name="connsiteX6" fmla="*/ 2030064 w 4060180"/>
                <a:gd name="connsiteY6" fmla="*/ 4010884 h 4010884"/>
                <a:gd name="connsiteX7" fmla="*/ 1675490 w 4060180"/>
                <a:gd name="connsiteY7" fmla="*/ 3881823 h 4010884"/>
                <a:gd name="connsiteX8" fmla="*/ 1332702 w 4060180"/>
                <a:gd name="connsiteY8" fmla="*/ 3460222 h 4010884"/>
                <a:gd name="connsiteX9" fmla="*/ 167278 w 4060180"/>
                <a:gd name="connsiteY9" fmla="*/ 1307564 h 4010884"/>
                <a:gd name="connsiteX10" fmla="*/ 92078 w 4060180"/>
                <a:gd name="connsiteY10" fmla="*/ 376945 h 4010884"/>
                <a:gd name="connsiteX11" fmla="*/ 946293 w 4060180"/>
                <a:gd name="connsiteY11" fmla="*/ 0 h 4010884"/>
                <a:gd name="connsiteX12" fmla="*/ 2030409 w 4060180"/>
                <a:gd name="connsiteY12" fmla="*/ 3936287 h 4010884"/>
                <a:gd name="connsiteX13" fmla="*/ 2340156 w 4060180"/>
                <a:gd name="connsiteY13" fmla="*/ 3822283 h 4010884"/>
                <a:gd name="connsiteX14" fmla="*/ 2661948 w 4060180"/>
                <a:gd name="connsiteY14" fmla="*/ 3424774 h 4010884"/>
                <a:gd name="connsiteX15" fmla="*/ 3827374 w 4060180"/>
                <a:gd name="connsiteY15" fmla="*/ 1272115 h 4010884"/>
                <a:gd name="connsiteX16" fmla="*/ 3904121 w 4060180"/>
                <a:gd name="connsiteY16" fmla="*/ 415061 h 4010884"/>
                <a:gd name="connsiteX17" fmla="*/ 3113922 w 4060180"/>
                <a:gd name="connsiteY17" fmla="*/ 74511 h 4010884"/>
                <a:gd name="connsiteX18" fmla="*/ 946293 w 4060180"/>
                <a:gd name="connsiteY18" fmla="*/ 74511 h 4010884"/>
                <a:gd name="connsiteX19" fmla="*/ 156007 w 4060180"/>
                <a:gd name="connsiteY19" fmla="*/ 415061 h 4010884"/>
                <a:gd name="connsiteX20" fmla="*/ 232755 w 4060180"/>
                <a:gd name="connsiteY20" fmla="*/ 1272115 h 4010884"/>
                <a:gd name="connsiteX21" fmla="*/ 1398610 w 4060180"/>
                <a:gd name="connsiteY21" fmla="*/ 3424774 h 4010884"/>
                <a:gd name="connsiteX22" fmla="*/ 1720489 w 4060180"/>
                <a:gd name="connsiteY22" fmla="*/ 3822283 h 4010884"/>
                <a:gd name="connsiteX23" fmla="*/ 2030064 w 4060180"/>
                <a:gd name="connsiteY23" fmla="*/ 393628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80" h="4010884">
                  <a:moveTo>
                    <a:pt x="946293" y="0"/>
                  </a:moveTo>
                  <a:lnTo>
                    <a:pt x="3113922" y="0"/>
                  </a:lnTo>
                  <a:cubicBezTo>
                    <a:pt x="3519949" y="0"/>
                    <a:pt x="3823330" y="133880"/>
                    <a:pt x="3968136" y="376945"/>
                  </a:cubicBezTo>
                  <a:cubicBezTo>
                    <a:pt x="4112943" y="620011"/>
                    <a:pt x="4086184" y="950494"/>
                    <a:pt x="3892851" y="1307564"/>
                  </a:cubicBezTo>
                  <a:lnTo>
                    <a:pt x="2727425" y="3460222"/>
                  </a:lnTo>
                  <a:cubicBezTo>
                    <a:pt x="2627361" y="3645124"/>
                    <a:pt x="2512323" y="3787178"/>
                    <a:pt x="2384639" y="3881823"/>
                  </a:cubicBezTo>
                  <a:cubicBezTo>
                    <a:pt x="2270033" y="3967262"/>
                    <a:pt x="2150780" y="4010884"/>
                    <a:pt x="2030064" y="4010884"/>
                  </a:cubicBezTo>
                  <a:cubicBezTo>
                    <a:pt x="1909349" y="4010884"/>
                    <a:pt x="1790096" y="3967864"/>
                    <a:pt x="1675490" y="3881823"/>
                  </a:cubicBezTo>
                  <a:cubicBezTo>
                    <a:pt x="1548149" y="3787178"/>
                    <a:pt x="1432854" y="3644952"/>
                    <a:pt x="1332702" y="3460222"/>
                  </a:cubicBezTo>
                  <a:lnTo>
                    <a:pt x="167278" y="1307564"/>
                  </a:lnTo>
                  <a:cubicBezTo>
                    <a:pt x="-26056" y="950494"/>
                    <a:pt x="-52729" y="620011"/>
                    <a:pt x="92078" y="376945"/>
                  </a:cubicBezTo>
                  <a:cubicBezTo>
                    <a:pt x="236885" y="133880"/>
                    <a:pt x="540179" y="0"/>
                    <a:pt x="946293" y="0"/>
                  </a:cubicBezTo>
                  <a:close/>
                  <a:moveTo>
                    <a:pt x="2030409" y="3936287"/>
                  </a:moveTo>
                  <a:cubicBezTo>
                    <a:pt x="2134690" y="3936287"/>
                    <a:pt x="2238972" y="3897999"/>
                    <a:pt x="2340156" y="3822283"/>
                  </a:cubicBezTo>
                  <a:cubicBezTo>
                    <a:pt x="2458720" y="3733833"/>
                    <a:pt x="2567046" y="3600125"/>
                    <a:pt x="2661948" y="3424774"/>
                  </a:cubicBezTo>
                  <a:lnTo>
                    <a:pt x="3827374" y="1272115"/>
                  </a:lnTo>
                  <a:cubicBezTo>
                    <a:pt x="4008059" y="939051"/>
                    <a:pt x="4034990" y="634638"/>
                    <a:pt x="3904121" y="415061"/>
                  </a:cubicBezTo>
                  <a:cubicBezTo>
                    <a:pt x="3773253" y="195485"/>
                    <a:pt x="3492674" y="74511"/>
                    <a:pt x="3113922" y="74511"/>
                  </a:cubicBezTo>
                  <a:lnTo>
                    <a:pt x="946293" y="74511"/>
                  </a:lnTo>
                  <a:cubicBezTo>
                    <a:pt x="567712" y="74511"/>
                    <a:pt x="286875" y="195399"/>
                    <a:pt x="156007" y="415061"/>
                  </a:cubicBezTo>
                  <a:cubicBezTo>
                    <a:pt x="25138" y="634724"/>
                    <a:pt x="52758" y="939051"/>
                    <a:pt x="232755" y="1272115"/>
                  </a:cubicBezTo>
                  <a:lnTo>
                    <a:pt x="1398610" y="3424774"/>
                  </a:lnTo>
                  <a:cubicBezTo>
                    <a:pt x="1493255" y="3600125"/>
                    <a:pt x="1601838" y="3733833"/>
                    <a:pt x="1720489" y="3822283"/>
                  </a:cubicBezTo>
                  <a:cubicBezTo>
                    <a:pt x="1821501" y="3897999"/>
                    <a:pt x="1925783" y="3936287"/>
                    <a:pt x="2030064" y="393628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3-3">
              <a:extLst>
                <a:ext uri="{FF2B5EF4-FFF2-40B4-BE49-F238E27FC236}">
                  <a16:creationId xmlns:a16="http://schemas.microsoft.com/office/drawing/2014/main" id="{B66FE09B-3EF4-908D-4477-A83D3B2457ED}"/>
                </a:ext>
              </a:extLst>
            </p:cNvPr>
            <p:cNvSpPr/>
            <p:nvPr/>
          </p:nvSpPr>
          <p:spPr>
            <a:xfrm>
              <a:off x="8131485" y="2357790"/>
              <a:ext cx="3722613" cy="3673345"/>
            </a:xfrm>
            <a:custGeom>
              <a:avLst/>
              <a:gdLst>
                <a:gd name="connsiteX0" fmla="*/ 777451 w 3722613"/>
                <a:gd name="connsiteY0" fmla="*/ 0 h 3673345"/>
                <a:gd name="connsiteX1" fmla="*/ 2945080 w 3722613"/>
                <a:gd name="connsiteY1" fmla="*/ 0 h 3673345"/>
                <a:gd name="connsiteX2" fmla="*/ 3654230 w 3722613"/>
                <a:gd name="connsiteY2" fmla="*/ 294432 h 3673345"/>
                <a:gd name="connsiteX3" fmla="*/ 3575588 w 3722613"/>
                <a:gd name="connsiteY3" fmla="*/ 1058304 h 3673345"/>
                <a:gd name="connsiteX4" fmla="*/ 2410163 w 3722613"/>
                <a:gd name="connsiteY4" fmla="*/ 3211306 h 3673345"/>
                <a:gd name="connsiteX5" fmla="*/ 2114871 w 3722613"/>
                <a:gd name="connsiteY5" fmla="*/ 3578098 h 3673345"/>
                <a:gd name="connsiteX6" fmla="*/ 1861223 w 3722613"/>
                <a:gd name="connsiteY6" fmla="*/ 3673346 h 3673345"/>
                <a:gd name="connsiteX7" fmla="*/ 1607574 w 3722613"/>
                <a:gd name="connsiteY7" fmla="*/ 3578098 h 3673345"/>
                <a:gd name="connsiteX8" fmla="*/ 1312367 w 3722613"/>
                <a:gd name="connsiteY8" fmla="*/ 3211306 h 3673345"/>
                <a:gd name="connsiteX9" fmla="*/ 146943 w 3722613"/>
                <a:gd name="connsiteY9" fmla="*/ 1058304 h 3673345"/>
                <a:gd name="connsiteX10" fmla="*/ 68215 w 3722613"/>
                <a:gd name="connsiteY10" fmla="*/ 294432 h 3673345"/>
                <a:gd name="connsiteX11" fmla="*/ 777451 w 3722613"/>
                <a:gd name="connsiteY11" fmla="*/ 0 h 3673345"/>
                <a:gd name="connsiteX12" fmla="*/ 1861567 w 3722613"/>
                <a:gd name="connsiteY12" fmla="*/ 3598576 h 3673345"/>
                <a:gd name="connsiteX13" fmla="*/ 2070732 w 3722613"/>
                <a:gd name="connsiteY13" fmla="*/ 3518042 h 3673345"/>
                <a:gd name="connsiteX14" fmla="*/ 2345031 w 3722613"/>
                <a:gd name="connsiteY14" fmla="*/ 3175513 h 3673345"/>
                <a:gd name="connsiteX15" fmla="*/ 3509853 w 3722613"/>
                <a:gd name="connsiteY15" fmla="*/ 1023199 h 3673345"/>
                <a:gd name="connsiteX16" fmla="*/ 3590042 w 3722613"/>
                <a:gd name="connsiteY16" fmla="*/ 332892 h 3673345"/>
                <a:gd name="connsiteX17" fmla="*/ 2944736 w 3722613"/>
                <a:gd name="connsiteY17" fmla="*/ 74770 h 3673345"/>
                <a:gd name="connsiteX18" fmla="*/ 777451 w 3722613"/>
                <a:gd name="connsiteY18" fmla="*/ 74770 h 3673345"/>
                <a:gd name="connsiteX19" fmla="*/ 132144 w 3722613"/>
                <a:gd name="connsiteY19" fmla="*/ 332892 h 3673345"/>
                <a:gd name="connsiteX20" fmla="*/ 212334 w 3722613"/>
                <a:gd name="connsiteY20" fmla="*/ 1023199 h 3673345"/>
                <a:gd name="connsiteX21" fmla="*/ 1377758 w 3722613"/>
                <a:gd name="connsiteY21" fmla="*/ 3175857 h 3673345"/>
                <a:gd name="connsiteX22" fmla="*/ 1652057 w 3722613"/>
                <a:gd name="connsiteY22" fmla="*/ 3518386 h 3673345"/>
                <a:gd name="connsiteX23" fmla="*/ 1861223 w 3722613"/>
                <a:gd name="connsiteY23" fmla="*/ 3598921 h 36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613" h="3673345">
                  <a:moveTo>
                    <a:pt x="777451" y="0"/>
                  </a:moveTo>
                  <a:lnTo>
                    <a:pt x="2945080" y="0"/>
                  </a:lnTo>
                  <a:cubicBezTo>
                    <a:pt x="3289244" y="0"/>
                    <a:pt x="3541086" y="104540"/>
                    <a:pt x="3654230" y="294432"/>
                  </a:cubicBezTo>
                  <a:cubicBezTo>
                    <a:pt x="3767374" y="484325"/>
                    <a:pt x="3739410" y="755612"/>
                    <a:pt x="3575588" y="1058304"/>
                  </a:cubicBezTo>
                  <a:lnTo>
                    <a:pt x="2410163" y="3211306"/>
                  </a:lnTo>
                  <a:cubicBezTo>
                    <a:pt x="2321800" y="3374784"/>
                    <a:pt x="2222422" y="3497908"/>
                    <a:pt x="2114871" y="3578098"/>
                  </a:cubicBezTo>
                  <a:cubicBezTo>
                    <a:pt x="2030035" y="3641339"/>
                    <a:pt x="1944768" y="3673346"/>
                    <a:pt x="1861223" y="3673346"/>
                  </a:cubicBezTo>
                  <a:cubicBezTo>
                    <a:pt x="1777677" y="3673346"/>
                    <a:pt x="1692410" y="3641339"/>
                    <a:pt x="1607574" y="3578098"/>
                  </a:cubicBezTo>
                  <a:cubicBezTo>
                    <a:pt x="1500023" y="3497908"/>
                    <a:pt x="1401076" y="3374526"/>
                    <a:pt x="1312367" y="3211306"/>
                  </a:cubicBezTo>
                  <a:lnTo>
                    <a:pt x="146943" y="1058304"/>
                  </a:lnTo>
                  <a:cubicBezTo>
                    <a:pt x="-16535" y="755612"/>
                    <a:pt x="-44842" y="484325"/>
                    <a:pt x="68215" y="294432"/>
                  </a:cubicBezTo>
                  <a:cubicBezTo>
                    <a:pt x="181273" y="104540"/>
                    <a:pt x="433287" y="0"/>
                    <a:pt x="777451" y="0"/>
                  </a:cubicBezTo>
                  <a:close/>
                  <a:moveTo>
                    <a:pt x="1861567" y="3598576"/>
                  </a:moveTo>
                  <a:cubicBezTo>
                    <a:pt x="1928678" y="3598576"/>
                    <a:pt x="1999233" y="3571474"/>
                    <a:pt x="2070732" y="3518042"/>
                  </a:cubicBezTo>
                  <a:cubicBezTo>
                    <a:pt x="2169507" y="3444391"/>
                    <a:pt x="2261829" y="3328752"/>
                    <a:pt x="2345031" y="3175513"/>
                  </a:cubicBezTo>
                  <a:lnTo>
                    <a:pt x="3509853" y="1023199"/>
                  </a:lnTo>
                  <a:cubicBezTo>
                    <a:pt x="3660683" y="744512"/>
                    <a:pt x="3689162" y="499382"/>
                    <a:pt x="3590042" y="332892"/>
                  </a:cubicBezTo>
                  <a:cubicBezTo>
                    <a:pt x="3490924" y="166403"/>
                    <a:pt x="3261711" y="74770"/>
                    <a:pt x="2944736" y="74770"/>
                  </a:cubicBezTo>
                  <a:lnTo>
                    <a:pt x="777451" y="74770"/>
                  </a:lnTo>
                  <a:cubicBezTo>
                    <a:pt x="460562" y="74770"/>
                    <a:pt x="231349" y="166403"/>
                    <a:pt x="132144" y="332892"/>
                  </a:cubicBezTo>
                  <a:cubicBezTo>
                    <a:pt x="32939" y="499382"/>
                    <a:pt x="61418" y="744512"/>
                    <a:pt x="212334" y="1023199"/>
                  </a:cubicBezTo>
                  <a:lnTo>
                    <a:pt x="1377758" y="3175857"/>
                  </a:lnTo>
                  <a:cubicBezTo>
                    <a:pt x="1460960" y="3329440"/>
                    <a:pt x="1553196" y="3444735"/>
                    <a:pt x="1652057" y="3518386"/>
                  </a:cubicBezTo>
                  <a:cubicBezTo>
                    <a:pt x="1723815" y="3571818"/>
                    <a:pt x="1794110" y="3598921"/>
                    <a:pt x="1861223" y="359892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3-4">
              <a:extLst>
                <a:ext uri="{FF2B5EF4-FFF2-40B4-BE49-F238E27FC236}">
                  <a16:creationId xmlns:a16="http://schemas.microsoft.com/office/drawing/2014/main" id="{4C6FB495-5CAE-09DF-0006-AFFD69AAFB07}"/>
                </a:ext>
              </a:extLst>
            </p:cNvPr>
            <p:cNvSpPr/>
            <p:nvPr/>
          </p:nvSpPr>
          <p:spPr>
            <a:xfrm>
              <a:off x="8300511" y="2526946"/>
              <a:ext cx="3384393" cy="3335376"/>
            </a:xfrm>
            <a:custGeom>
              <a:avLst/>
              <a:gdLst>
                <a:gd name="connsiteX0" fmla="*/ 608425 w 3384393"/>
                <a:gd name="connsiteY0" fmla="*/ 0 h 3335376"/>
                <a:gd name="connsiteX1" fmla="*/ 2776054 w 3384393"/>
                <a:gd name="connsiteY1" fmla="*/ 0 h 3335376"/>
                <a:gd name="connsiteX2" fmla="*/ 3340139 w 3384393"/>
                <a:gd name="connsiteY2" fmla="*/ 212091 h 3335376"/>
                <a:gd name="connsiteX3" fmla="*/ 3258056 w 3384393"/>
                <a:gd name="connsiteY3" fmla="*/ 809129 h 3335376"/>
                <a:gd name="connsiteX4" fmla="*/ 2092632 w 3384393"/>
                <a:gd name="connsiteY4" fmla="*/ 2961701 h 3335376"/>
                <a:gd name="connsiteX5" fmla="*/ 1844919 w 3384393"/>
                <a:gd name="connsiteY5" fmla="*/ 3273600 h 3335376"/>
                <a:gd name="connsiteX6" fmla="*/ 1692197 w 3384393"/>
                <a:gd name="connsiteY6" fmla="*/ 3335377 h 3335376"/>
                <a:gd name="connsiteX7" fmla="*/ 1539474 w 3384393"/>
                <a:gd name="connsiteY7" fmla="*/ 3273600 h 3335376"/>
                <a:gd name="connsiteX8" fmla="*/ 1291848 w 3384393"/>
                <a:gd name="connsiteY8" fmla="*/ 2961701 h 3335376"/>
                <a:gd name="connsiteX9" fmla="*/ 126338 w 3384393"/>
                <a:gd name="connsiteY9" fmla="*/ 809129 h 3335376"/>
                <a:gd name="connsiteX10" fmla="*/ 44254 w 3384393"/>
                <a:gd name="connsiteY10" fmla="*/ 212091 h 3335376"/>
                <a:gd name="connsiteX11" fmla="*/ 608425 w 3384393"/>
                <a:gd name="connsiteY11" fmla="*/ 0 h 3335376"/>
                <a:gd name="connsiteX12" fmla="*/ 1692541 w 3384393"/>
                <a:gd name="connsiteY12" fmla="*/ 3260951 h 3335376"/>
                <a:gd name="connsiteX13" fmla="*/ 1800780 w 3384393"/>
                <a:gd name="connsiteY13" fmla="*/ 3213887 h 3335376"/>
                <a:gd name="connsiteX14" fmla="*/ 2027498 w 3384393"/>
                <a:gd name="connsiteY14" fmla="*/ 2926252 h 3335376"/>
                <a:gd name="connsiteX15" fmla="*/ 3192923 w 3384393"/>
                <a:gd name="connsiteY15" fmla="*/ 773680 h 3335376"/>
                <a:gd name="connsiteX16" fmla="*/ 3276555 w 3384393"/>
                <a:gd name="connsiteY16" fmla="*/ 250207 h 3335376"/>
                <a:gd name="connsiteX17" fmla="*/ 2776399 w 3384393"/>
                <a:gd name="connsiteY17" fmla="*/ 74425 h 3335376"/>
                <a:gd name="connsiteX18" fmla="*/ 608425 w 3384393"/>
                <a:gd name="connsiteY18" fmla="*/ 74425 h 3335376"/>
                <a:gd name="connsiteX19" fmla="*/ 108269 w 3384393"/>
                <a:gd name="connsiteY19" fmla="*/ 250121 h 3335376"/>
                <a:gd name="connsiteX20" fmla="*/ 191815 w 3384393"/>
                <a:gd name="connsiteY20" fmla="*/ 773680 h 3335376"/>
                <a:gd name="connsiteX21" fmla="*/ 1357325 w 3384393"/>
                <a:gd name="connsiteY21" fmla="*/ 2926339 h 3335376"/>
                <a:gd name="connsiteX22" fmla="*/ 1584043 w 3384393"/>
                <a:gd name="connsiteY22" fmla="*/ 3213887 h 3335376"/>
                <a:gd name="connsiteX23" fmla="*/ 1692197 w 3384393"/>
                <a:gd name="connsiteY23" fmla="*/ 3260951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93" h="3335376">
                  <a:moveTo>
                    <a:pt x="608425" y="0"/>
                  </a:moveTo>
                  <a:lnTo>
                    <a:pt x="2776054" y="0"/>
                  </a:lnTo>
                  <a:cubicBezTo>
                    <a:pt x="3054224" y="0"/>
                    <a:pt x="3259862" y="77437"/>
                    <a:pt x="3340139" y="212091"/>
                  </a:cubicBezTo>
                  <a:cubicBezTo>
                    <a:pt x="3420415" y="346745"/>
                    <a:pt x="3390559" y="564429"/>
                    <a:pt x="3258056" y="809129"/>
                  </a:cubicBezTo>
                  <a:lnTo>
                    <a:pt x="2092632" y="2961701"/>
                  </a:lnTo>
                  <a:cubicBezTo>
                    <a:pt x="2016055" y="3103239"/>
                    <a:pt x="1932681" y="3208123"/>
                    <a:pt x="1844919" y="3273600"/>
                  </a:cubicBezTo>
                  <a:cubicBezTo>
                    <a:pt x="1807061" y="3301821"/>
                    <a:pt x="1750274" y="3335377"/>
                    <a:pt x="1692197" y="3335377"/>
                  </a:cubicBezTo>
                  <a:cubicBezTo>
                    <a:pt x="1634119" y="3335377"/>
                    <a:pt x="1577332" y="3301735"/>
                    <a:pt x="1539474" y="3273600"/>
                  </a:cubicBezTo>
                  <a:cubicBezTo>
                    <a:pt x="1451712" y="3208123"/>
                    <a:pt x="1368425" y="3103239"/>
                    <a:pt x="1291848" y="2961701"/>
                  </a:cubicBezTo>
                  <a:lnTo>
                    <a:pt x="126338" y="809129"/>
                  </a:lnTo>
                  <a:cubicBezTo>
                    <a:pt x="-6165" y="564429"/>
                    <a:pt x="-36021" y="347089"/>
                    <a:pt x="44254" y="212091"/>
                  </a:cubicBezTo>
                  <a:cubicBezTo>
                    <a:pt x="124531" y="77093"/>
                    <a:pt x="330169" y="0"/>
                    <a:pt x="608425" y="0"/>
                  </a:cubicBezTo>
                  <a:close/>
                  <a:moveTo>
                    <a:pt x="1692541" y="3260951"/>
                  </a:moveTo>
                  <a:cubicBezTo>
                    <a:pt x="1721623" y="3260951"/>
                    <a:pt x="1760083" y="3244259"/>
                    <a:pt x="1800780" y="3213887"/>
                  </a:cubicBezTo>
                  <a:cubicBezTo>
                    <a:pt x="1879765" y="3154949"/>
                    <a:pt x="1955654" y="3058239"/>
                    <a:pt x="2027498" y="2926252"/>
                  </a:cubicBezTo>
                  <a:lnTo>
                    <a:pt x="3192923" y="773680"/>
                  </a:lnTo>
                  <a:cubicBezTo>
                    <a:pt x="3312605" y="552641"/>
                    <a:pt x="3343064" y="361802"/>
                    <a:pt x="3276555" y="250207"/>
                  </a:cubicBezTo>
                  <a:cubicBezTo>
                    <a:pt x="3210045" y="138612"/>
                    <a:pt x="3027724" y="74425"/>
                    <a:pt x="2776399" y="74425"/>
                  </a:cubicBezTo>
                  <a:lnTo>
                    <a:pt x="608425" y="74425"/>
                  </a:lnTo>
                  <a:cubicBezTo>
                    <a:pt x="357099" y="74425"/>
                    <a:pt x="174779" y="138526"/>
                    <a:pt x="108269" y="250121"/>
                  </a:cubicBezTo>
                  <a:cubicBezTo>
                    <a:pt x="41759" y="361716"/>
                    <a:pt x="72218" y="552641"/>
                    <a:pt x="191815" y="773680"/>
                  </a:cubicBezTo>
                  <a:lnTo>
                    <a:pt x="1357325" y="2926339"/>
                  </a:lnTo>
                  <a:cubicBezTo>
                    <a:pt x="1428739" y="3058239"/>
                    <a:pt x="1504972" y="3154949"/>
                    <a:pt x="1584043" y="3213887"/>
                  </a:cubicBezTo>
                  <a:cubicBezTo>
                    <a:pt x="1624655" y="3244259"/>
                    <a:pt x="1663029" y="3260951"/>
                    <a:pt x="1692197" y="326095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3-5">
              <a:extLst>
                <a:ext uri="{FF2B5EF4-FFF2-40B4-BE49-F238E27FC236}">
                  <a16:creationId xmlns:a16="http://schemas.microsoft.com/office/drawing/2014/main" id="{93A3A1DB-F3DA-FD6B-E11D-49A476A79F4F}"/>
                </a:ext>
              </a:extLst>
            </p:cNvPr>
            <p:cNvSpPr/>
            <p:nvPr/>
          </p:nvSpPr>
          <p:spPr>
            <a:xfrm>
              <a:off x="8468302" y="2695759"/>
              <a:ext cx="3048772" cy="2999387"/>
            </a:xfrm>
            <a:custGeom>
              <a:avLst/>
              <a:gdLst>
                <a:gd name="connsiteX0" fmla="*/ 440634 w 3048772"/>
                <a:gd name="connsiteY0" fmla="*/ 0 h 2999387"/>
                <a:gd name="connsiteX1" fmla="*/ 2608263 w 3048772"/>
                <a:gd name="connsiteY1" fmla="*/ 0 h 2999387"/>
                <a:gd name="connsiteX2" fmla="*/ 3027283 w 3048772"/>
                <a:gd name="connsiteY2" fmla="*/ 129664 h 2999387"/>
                <a:gd name="connsiteX3" fmla="*/ 2941758 w 3048772"/>
                <a:gd name="connsiteY3" fmla="*/ 559868 h 2999387"/>
                <a:gd name="connsiteX4" fmla="*/ 1776333 w 3048772"/>
                <a:gd name="connsiteY4" fmla="*/ 2712527 h 2999387"/>
                <a:gd name="connsiteX5" fmla="*/ 1576202 w 3048772"/>
                <a:gd name="connsiteY5" fmla="*/ 2969445 h 2999387"/>
                <a:gd name="connsiteX6" fmla="*/ 1540581 w 3048772"/>
                <a:gd name="connsiteY6" fmla="*/ 2991557 h 2999387"/>
                <a:gd name="connsiteX7" fmla="*/ 1524405 w 3048772"/>
                <a:gd name="connsiteY7" fmla="*/ 2999387 h 2999387"/>
                <a:gd name="connsiteX8" fmla="*/ 1508316 w 3048772"/>
                <a:gd name="connsiteY8" fmla="*/ 2991643 h 2999387"/>
                <a:gd name="connsiteX9" fmla="*/ 1472609 w 3048772"/>
                <a:gd name="connsiteY9" fmla="*/ 2969445 h 2999387"/>
                <a:gd name="connsiteX10" fmla="*/ 1272477 w 3048772"/>
                <a:gd name="connsiteY10" fmla="*/ 2712527 h 2999387"/>
                <a:gd name="connsiteX11" fmla="*/ 107053 w 3048772"/>
                <a:gd name="connsiteY11" fmla="*/ 559954 h 2999387"/>
                <a:gd name="connsiteX12" fmla="*/ 21528 w 3048772"/>
                <a:gd name="connsiteY12" fmla="*/ 129750 h 2999387"/>
                <a:gd name="connsiteX13" fmla="*/ 440634 w 3048772"/>
                <a:gd name="connsiteY13" fmla="*/ 0 h 2999387"/>
                <a:gd name="connsiteX14" fmla="*/ 1524750 w 3048772"/>
                <a:gd name="connsiteY14" fmla="*/ 2914895 h 2999387"/>
                <a:gd name="connsiteX15" fmla="*/ 1532063 w 3048772"/>
                <a:gd name="connsiteY15" fmla="*/ 2909733 h 2999387"/>
                <a:gd name="connsiteX16" fmla="*/ 1711200 w 3048772"/>
                <a:gd name="connsiteY16" fmla="*/ 2677422 h 2999387"/>
                <a:gd name="connsiteX17" fmla="*/ 2876625 w 3048772"/>
                <a:gd name="connsiteY17" fmla="*/ 524850 h 2999387"/>
                <a:gd name="connsiteX18" fmla="*/ 2963698 w 3048772"/>
                <a:gd name="connsiteY18" fmla="*/ 168124 h 2999387"/>
                <a:gd name="connsiteX19" fmla="*/ 2608607 w 3048772"/>
                <a:gd name="connsiteY19" fmla="*/ 74856 h 2999387"/>
                <a:gd name="connsiteX20" fmla="*/ 440634 w 3048772"/>
                <a:gd name="connsiteY20" fmla="*/ 74856 h 2999387"/>
                <a:gd name="connsiteX21" fmla="*/ 85457 w 3048772"/>
                <a:gd name="connsiteY21" fmla="*/ 168124 h 2999387"/>
                <a:gd name="connsiteX22" fmla="*/ 172530 w 3048772"/>
                <a:gd name="connsiteY22" fmla="*/ 524850 h 2999387"/>
                <a:gd name="connsiteX23" fmla="*/ 1337954 w 3048772"/>
                <a:gd name="connsiteY23" fmla="*/ 2677422 h 2999387"/>
                <a:gd name="connsiteX24" fmla="*/ 1517178 w 3048772"/>
                <a:gd name="connsiteY24" fmla="*/ 2909733 h 2999387"/>
                <a:gd name="connsiteX25" fmla="*/ 1524405 w 3048772"/>
                <a:gd name="connsiteY25" fmla="*/ 2914895 h 299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48772" h="2999387">
                  <a:moveTo>
                    <a:pt x="440634" y="0"/>
                  </a:moveTo>
                  <a:lnTo>
                    <a:pt x="2608263" y="0"/>
                  </a:lnTo>
                  <a:cubicBezTo>
                    <a:pt x="2819063" y="0"/>
                    <a:pt x="2979702" y="49732"/>
                    <a:pt x="3027283" y="129664"/>
                  </a:cubicBezTo>
                  <a:cubicBezTo>
                    <a:pt x="3074863" y="209596"/>
                    <a:pt x="3042168" y="374450"/>
                    <a:pt x="2941758" y="559868"/>
                  </a:cubicBezTo>
                  <a:lnTo>
                    <a:pt x="1776333" y="2712527"/>
                  </a:lnTo>
                  <a:cubicBezTo>
                    <a:pt x="1712405" y="2830661"/>
                    <a:pt x="1643227" y="2919455"/>
                    <a:pt x="1576202" y="2969445"/>
                  </a:cubicBezTo>
                  <a:cubicBezTo>
                    <a:pt x="1565016" y="2977928"/>
                    <a:pt x="1553143" y="2985337"/>
                    <a:pt x="1540581" y="2991557"/>
                  </a:cubicBezTo>
                  <a:lnTo>
                    <a:pt x="1524405" y="2999387"/>
                  </a:lnTo>
                  <a:lnTo>
                    <a:pt x="1508316" y="2991643"/>
                  </a:lnTo>
                  <a:cubicBezTo>
                    <a:pt x="1495754" y="2985337"/>
                    <a:pt x="1483794" y="2977903"/>
                    <a:pt x="1472609" y="2969445"/>
                  </a:cubicBezTo>
                  <a:cubicBezTo>
                    <a:pt x="1405668" y="2919455"/>
                    <a:pt x="1336406" y="2830661"/>
                    <a:pt x="1272477" y="2712527"/>
                  </a:cubicBezTo>
                  <a:lnTo>
                    <a:pt x="107053" y="559954"/>
                  </a:lnTo>
                  <a:cubicBezTo>
                    <a:pt x="6643" y="374450"/>
                    <a:pt x="-26139" y="209596"/>
                    <a:pt x="21528" y="129750"/>
                  </a:cubicBezTo>
                  <a:cubicBezTo>
                    <a:pt x="69195" y="49904"/>
                    <a:pt x="229747" y="0"/>
                    <a:pt x="440634" y="0"/>
                  </a:cubicBezTo>
                  <a:close/>
                  <a:moveTo>
                    <a:pt x="1524750" y="2914895"/>
                  </a:moveTo>
                  <a:cubicBezTo>
                    <a:pt x="1526986" y="2913432"/>
                    <a:pt x="1529481" y="2911712"/>
                    <a:pt x="1532063" y="2909733"/>
                  </a:cubicBezTo>
                  <a:cubicBezTo>
                    <a:pt x="1590484" y="2866196"/>
                    <a:pt x="1652520" y="2785747"/>
                    <a:pt x="1711200" y="2677422"/>
                  </a:cubicBezTo>
                  <a:lnTo>
                    <a:pt x="2876625" y="524850"/>
                  </a:lnTo>
                  <a:cubicBezTo>
                    <a:pt x="2981250" y="331516"/>
                    <a:pt x="2986069" y="205638"/>
                    <a:pt x="2963698" y="168124"/>
                  </a:cubicBezTo>
                  <a:cubicBezTo>
                    <a:pt x="2941327" y="130610"/>
                    <a:pt x="2828355" y="74856"/>
                    <a:pt x="2608607" y="74856"/>
                  </a:cubicBezTo>
                  <a:lnTo>
                    <a:pt x="440634" y="74856"/>
                  </a:lnTo>
                  <a:cubicBezTo>
                    <a:pt x="220885" y="74856"/>
                    <a:pt x="107827" y="130610"/>
                    <a:pt x="85457" y="168124"/>
                  </a:cubicBezTo>
                  <a:cubicBezTo>
                    <a:pt x="63086" y="205638"/>
                    <a:pt x="68249" y="331602"/>
                    <a:pt x="172530" y="524850"/>
                  </a:cubicBezTo>
                  <a:lnTo>
                    <a:pt x="1337954" y="2677422"/>
                  </a:lnTo>
                  <a:cubicBezTo>
                    <a:pt x="1396807" y="2786092"/>
                    <a:pt x="1458412" y="2866712"/>
                    <a:pt x="1517178" y="2909733"/>
                  </a:cubicBezTo>
                  <a:cubicBezTo>
                    <a:pt x="1519759" y="2911737"/>
                    <a:pt x="1522168" y="2913458"/>
                    <a:pt x="1524405" y="291489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2" name="iSHEJI-4">
            <a:extLst>
              <a:ext uri="{FF2B5EF4-FFF2-40B4-BE49-F238E27FC236}">
                <a16:creationId xmlns:a16="http://schemas.microsoft.com/office/drawing/2014/main" id="{5D667BA3-147F-F4D0-91CB-E7A83D7E15F2}"/>
              </a:ext>
            </a:extLst>
          </p:cNvPr>
          <p:cNvSpPr/>
          <p:nvPr/>
        </p:nvSpPr>
        <p:spPr>
          <a:xfrm>
            <a:off x="5612245" y="490702"/>
            <a:ext cx="6579754" cy="4348423"/>
          </a:xfrm>
          <a:custGeom>
            <a:avLst/>
            <a:gdLst>
              <a:gd name="connsiteX0" fmla="*/ 6579755 w 6579754"/>
              <a:gd name="connsiteY0" fmla="*/ 74770 h 4348423"/>
              <a:gd name="connsiteX1" fmla="*/ 6579755 w 6579754"/>
              <a:gd name="connsiteY1" fmla="*/ 0 h 4348423"/>
              <a:gd name="connsiteX2" fmla="*/ 1115295 w 6579754"/>
              <a:gd name="connsiteY2" fmla="*/ 0 h 4348423"/>
              <a:gd name="connsiteX3" fmla="*/ 116016 w 6579754"/>
              <a:gd name="connsiteY3" fmla="*/ 459373 h 4348423"/>
              <a:gd name="connsiteX4" fmla="*/ 187860 w 6579754"/>
              <a:gd name="connsiteY4" fmla="*/ 1556825 h 4348423"/>
              <a:gd name="connsiteX5" fmla="*/ 1353284 w 6579754"/>
              <a:gd name="connsiteY5" fmla="*/ 3709397 h 4348423"/>
              <a:gd name="connsiteX6" fmla="*/ 2199153 w 6579754"/>
              <a:gd name="connsiteY6" fmla="*/ 4348423 h 4348423"/>
              <a:gd name="connsiteX7" fmla="*/ 3044935 w 6579754"/>
              <a:gd name="connsiteY7" fmla="*/ 3709397 h 4348423"/>
              <a:gd name="connsiteX8" fmla="*/ 4210360 w 6579754"/>
              <a:gd name="connsiteY8" fmla="*/ 1556825 h 4348423"/>
              <a:gd name="connsiteX9" fmla="*/ 4386571 w 6579754"/>
              <a:gd name="connsiteY9" fmla="*/ 750105 h 4348423"/>
              <a:gd name="connsiteX10" fmla="*/ 6579755 w 6579754"/>
              <a:gd name="connsiteY10" fmla="*/ 750105 h 4348423"/>
              <a:gd name="connsiteX11" fmla="*/ 6579755 w 6579754"/>
              <a:gd name="connsiteY11" fmla="*/ 675335 h 4348423"/>
              <a:gd name="connsiteX12" fmla="*/ 1115295 w 6579754"/>
              <a:gd name="connsiteY12" fmla="*/ 675335 h 4348423"/>
              <a:gd name="connsiteX13" fmla="*/ 696190 w 6579754"/>
              <a:gd name="connsiteY13" fmla="*/ 804999 h 4348423"/>
              <a:gd name="connsiteX14" fmla="*/ 781715 w 6579754"/>
              <a:gd name="connsiteY14" fmla="*/ 1235204 h 4348423"/>
              <a:gd name="connsiteX15" fmla="*/ 1947225 w 6579754"/>
              <a:gd name="connsiteY15" fmla="*/ 3387862 h 4348423"/>
              <a:gd name="connsiteX16" fmla="*/ 2147356 w 6579754"/>
              <a:gd name="connsiteY16" fmla="*/ 3644780 h 4348423"/>
              <a:gd name="connsiteX17" fmla="*/ 2182977 w 6579754"/>
              <a:gd name="connsiteY17" fmla="*/ 3666979 h 4348423"/>
              <a:gd name="connsiteX18" fmla="*/ 2199153 w 6579754"/>
              <a:gd name="connsiteY18" fmla="*/ 3674722 h 4348423"/>
              <a:gd name="connsiteX19" fmla="*/ 2215242 w 6579754"/>
              <a:gd name="connsiteY19" fmla="*/ 3666979 h 4348423"/>
              <a:gd name="connsiteX20" fmla="*/ 2250864 w 6579754"/>
              <a:gd name="connsiteY20" fmla="*/ 3644780 h 4348423"/>
              <a:gd name="connsiteX21" fmla="*/ 2450995 w 6579754"/>
              <a:gd name="connsiteY21" fmla="*/ 3387862 h 4348423"/>
              <a:gd name="connsiteX22" fmla="*/ 3616505 w 6579754"/>
              <a:gd name="connsiteY22" fmla="*/ 1235290 h 4348423"/>
              <a:gd name="connsiteX23" fmla="*/ 3702030 w 6579754"/>
              <a:gd name="connsiteY23" fmla="*/ 805085 h 4348423"/>
              <a:gd name="connsiteX24" fmla="*/ 3644554 w 6579754"/>
              <a:gd name="connsiteY24" fmla="*/ 750191 h 4348423"/>
              <a:gd name="connsiteX25" fmla="*/ 3778864 w 6579754"/>
              <a:gd name="connsiteY25" fmla="*/ 750191 h 4348423"/>
              <a:gd name="connsiteX26" fmla="*/ 3783080 w 6579754"/>
              <a:gd name="connsiteY26" fmla="*/ 756816 h 4348423"/>
              <a:gd name="connsiteX27" fmla="*/ 3699449 w 6579754"/>
              <a:gd name="connsiteY27" fmla="*/ 1280289 h 4348423"/>
              <a:gd name="connsiteX28" fmla="*/ 2534024 w 6579754"/>
              <a:gd name="connsiteY28" fmla="*/ 3433034 h 4348423"/>
              <a:gd name="connsiteX29" fmla="*/ 2307306 w 6579754"/>
              <a:gd name="connsiteY29" fmla="*/ 3720582 h 4348423"/>
              <a:gd name="connsiteX30" fmla="*/ 2199153 w 6579754"/>
              <a:gd name="connsiteY30" fmla="*/ 3767647 h 4348423"/>
              <a:gd name="connsiteX31" fmla="*/ 2090913 w 6579754"/>
              <a:gd name="connsiteY31" fmla="*/ 3720582 h 4348423"/>
              <a:gd name="connsiteX32" fmla="*/ 1864196 w 6579754"/>
              <a:gd name="connsiteY32" fmla="*/ 3433034 h 4348423"/>
              <a:gd name="connsiteX33" fmla="*/ 698771 w 6579754"/>
              <a:gd name="connsiteY33" fmla="*/ 1280203 h 4348423"/>
              <a:gd name="connsiteX34" fmla="*/ 615139 w 6579754"/>
              <a:gd name="connsiteY34" fmla="*/ 757160 h 4348423"/>
              <a:gd name="connsiteX35" fmla="*/ 1115295 w 6579754"/>
              <a:gd name="connsiteY35" fmla="*/ 581379 h 4348423"/>
              <a:gd name="connsiteX36" fmla="*/ 2914411 w 6579754"/>
              <a:gd name="connsiteY36" fmla="*/ 581379 h 4348423"/>
              <a:gd name="connsiteX37" fmla="*/ 2914411 w 6579754"/>
              <a:gd name="connsiteY37" fmla="*/ 581379 h 4348423"/>
              <a:gd name="connsiteX38" fmla="*/ 6579755 w 6579754"/>
              <a:gd name="connsiteY38" fmla="*/ 581379 h 4348423"/>
              <a:gd name="connsiteX39" fmla="*/ 6579755 w 6579754"/>
              <a:gd name="connsiteY39" fmla="*/ 506523 h 4348423"/>
              <a:gd name="connsiteX40" fmla="*/ 1115295 w 6579754"/>
              <a:gd name="connsiteY40" fmla="*/ 506523 h 4348423"/>
              <a:gd name="connsiteX41" fmla="*/ 551211 w 6579754"/>
              <a:gd name="connsiteY41" fmla="*/ 718614 h 4348423"/>
              <a:gd name="connsiteX42" fmla="*/ 633294 w 6579754"/>
              <a:gd name="connsiteY42" fmla="*/ 1315652 h 4348423"/>
              <a:gd name="connsiteX43" fmla="*/ 1798718 w 6579754"/>
              <a:gd name="connsiteY43" fmla="*/ 3468310 h 4348423"/>
              <a:gd name="connsiteX44" fmla="*/ 2046430 w 6579754"/>
              <a:gd name="connsiteY44" fmla="*/ 3780123 h 4348423"/>
              <a:gd name="connsiteX45" fmla="*/ 2199153 w 6579754"/>
              <a:gd name="connsiteY45" fmla="*/ 3841900 h 4348423"/>
              <a:gd name="connsiteX46" fmla="*/ 2351789 w 6579754"/>
              <a:gd name="connsiteY46" fmla="*/ 3780123 h 4348423"/>
              <a:gd name="connsiteX47" fmla="*/ 2599502 w 6579754"/>
              <a:gd name="connsiteY47" fmla="*/ 3468310 h 4348423"/>
              <a:gd name="connsiteX48" fmla="*/ 3764926 w 6579754"/>
              <a:gd name="connsiteY48" fmla="*/ 1315652 h 4348423"/>
              <a:gd name="connsiteX49" fmla="*/ 3863099 w 6579754"/>
              <a:gd name="connsiteY49" fmla="*/ 750105 h 4348423"/>
              <a:gd name="connsiteX50" fmla="*/ 3964111 w 6579754"/>
              <a:gd name="connsiteY50" fmla="*/ 750105 h 4348423"/>
              <a:gd name="connsiteX51" fmla="*/ 3848041 w 6579754"/>
              <a:gd name="connsiteY51" fmla="*/ 1360565 h 4348423"/>
              <a:gd name="connsiteX52" fmla="*/ 2682531 w 6579754"/>
              <a:gd name="connsiteY52" fmla="*/ 3513224 h 4348423"/>
              <a:gd name="connsiteX53" fmla="*/ 2408232 w 6579754"/>
              <a:gd name="connsiteY53" fmla="*/ 3855753 h 4348423"/>
              <a:gd name="connsiteX54" fmla="*/ 2199153 w 6579754"/>
              <a:gd name="connsiteY54" fmla="*/ 3936287 h 4348423"/>
              <a:gd name="connsiteX55" fmla="*/ 1989987 w 6579754"/>
              <a:gd name="connsiteY55" fmla="*/ 3855753 h 4348423"/>
              <a:gd name="connsiteX56" fmla="*/ 1715689 w 6579754"/>
              <a:gd name="connsiteY56" fmla="*/ 3513224 h 4348423"/>
              <a:gd name="connsiteX57" fmla="*/ 550264 w 6579754"/>
              <a:gd name="connsiteY57" fmla="*/ 1360565 h 4348423"/>
              <a:gd name="connsiteX58" fmla="*/ 470074 w 6579754"/>
              <a:gd name="connsiteY58" fmla="*/ 670259 h 4348423"/>
              <a:gd name="connsiteX59" fmla="*/ 1115381 w 6579754"/>
              <a:gd name="connsiteY59" fmla="*/ 412136 h 4348423"/>
              <a:gd name="connsiteX60" fmla="*/ 2914411 w 6579754"/>
              <a:gd name="connsiteY60" fmla="*/ 412136 h 4348423"/>
              <a:gd name="connsiteX61" fmla="*/ 2914411 w 6579754"/>
              <a:gd name="connsiteY61" fmla="*/ 412136 h 4348423"/>
              <a:gd name="connsiteX62" fmla="*/ 6579755 w 6579754"/>
              <a:gd name="connsiteY62" fmla="*/ 412136 h 4348423"/>
              <a:gd name="connsiteX63" fmla="*/ 6579755 w 6579754"/>
              <a:gd name="connsiteY63" fmla="*/ 337711 h 4348423"/>
              <a:gd name="connsiteX64" fmla="*/ 1115295 w 6579754"/>
              <a:gd name="connsiteY64" fmla="*/ 337711 h 4348423"/>
              <a:gd name="connsiteX65" fmla="*/ 406146 w 6579754"/>
              <a:gd name="connsiteY65" fmla="*/ 632143 h 4348423"/>
              <a:gd name="connsiteX66" fmla="*/ 484787 w 6579754"/>
              <a:gd name="connsiteY66" fmla="*/ 1396014 h 4348423"/>
              <a:gd name="connsiteX67" fmla="*/ 1650212 w 6579754"/>
              <a:gd name="connsiteY67" fmla="*/ 3548673 h 4348423"/>
              <a:gd name="connsiteX68" fmla="*/ 1945504 w 6579754"/>
              <a:gd name="connsiteY68" fmla="*/ 3915465 h 4348423"/>
              <a:gd name="connsiteX69" fmla="*/ 2199153 w 6579754"/>
              <a:gd name="connsiteY69" fmla="*/ 4010798 h 4348423"/>
              <a:gd name="connsiteX70" fmla="*/ 2452716 w 6579754"/>
              <a:gd name="connsiteY70" fmla="*/ 3915465 h 4348423"/>
              <a:gd name="connsiteX71" fmla="*/ 2748008 w 6579754"/>
              <a:gd name="connsiteY71" fmla="*/ 3548673 h 4348423"/>
              <a:gd name="connsiteX72" fmla="*/ 3913432 w 6579754"/>
              <a:gd name="connsiteY72" fmla="*/ 1396014 h 4348423"/>
              <a:gd name="connsiteX73" fmla="*/ 4041634 w 6579754"/>
              <a:gd name="connsiteY73" fmla="*/ 750105 h 4348423"/>
              <a:gd name="connsiteX74" fmla="*/ 4138774 w 6579754"/>
              <a:gd name="connsiteY74" fmla="*/ 750105 h 4348423"/>
              <a:gd name="connsiteX75" fmla="*/ 3996462 w 6579754"/>
              <a:gd name="connsiteY75" fmla="*/ 1440928 h 4348423"/>
              <a:gd name="connsiteX76" fmla="*/ 2830951 w 6579754"/>
              <a:gd name="connsiteY76" fmla="*/ 3593586 h 4348423"/>
              <a:gd name="connsiteX77" fmla="*/ 2509159 w 6579754"/>
              <a:gd name="connsiteY77" fmla="*/ 3991095 h 4348423"/>
              <a:gd name="connsiteX78" fmla="*/ 2199411 w 6579754"/>
              <a:gd name="connsiteY78" fmla="*/ 4105185 h 4348423"/>
              <a:gd name="connsiteX79" fmla="*/ 1889664 w 6579754"/>
              <a:gd name="connsiteY79" fmla="*/ 3991095 h 4348423"/>
              <a:gd name="connsiteX80" fmla="*/ 1567871 w 6579754"/>
              <a:gd name="connsiteY80" fmla="*/ 3593586 h 4348423"/>
              <a:gd name="connsiteX81" fmla="*/ 402016 w 6579754"/>
              <a:gd name="connsiteY81" fmla="*/ 1440928 h 4348423"/>
              <a:gd name="connsiteX82" fmla="*/ 325181 w 6579754"/>
              <a:gd name="connsiteY82" fmla="*/ 583874 h 4348423"/>
              <a:gd name="connsiteX83" fmla="*/ 1115467 w 6579754"/>
              <a:gd name="connsiteY83" fmla="*/ 243324 h 4348423"/>
              <a:gd name="connsiteX84" fmla="*/ 2914411 w 6579754"/>
              <a:gd name="connsiteY84" fmla="*/ 243324 h 4348423"/>
              <a:gd name="connsiteX85" fmla="*/ 2914411 w 6579754"/>
              <a:gd name="connsiteY85" fmla="*/ 243324 h 4348423"/>
              <a:gd name="connsiteX86" fmla="*/ 6579755 w 6579754"/>
              <a:gd name="connsiteY86" fmla="*/ 243324 h 4348423"/>
              <a:gd name="connsiteX87" fmla="*/ 6579755 w 6579754"/>
              <a:gd name="connsiteY87" fmla="*/ 168812 h 4348423"/>
              <a:gd name="connsiteX88" fmla="*/ 1115295 w 6579754"/>
              <a:gd name="connsiteY88" fmla="*/ 168812 h 4348423"/>
              <a:gd name="connsiteX89" fmla="*/ 261081 w 6579754"/>
              <a:gd name="connsiteY89" fmla="*/ 545758 h 4348423"/>
              <a:gd name="connsiteX90" fmla="*/ 336367 w 6579754"/>
              <a:gd name="connsiteY90" fmla="*/ 1476376 h 4348423"/>
              <a:gd name="connsiteX91" fmla="*/ 1501791 w 6579754"/>
              <a:gd name="connsiteY91" fmla="*/ 3629035 h 4348423"/>
              <a:gd name="connsiteX92" fmla="*/ 1844578 w 6579754"/>
              <a:gd name="connsiteY92" fmla="*/ 4050635 h 4348423"/>
              <a:gd name="connsiteX93" fmla="*/ 2199153 w 6579754"/>
              <a:gd name="connsiteY93" fmla="*/ 4179697 h 4348423"/>
              <a:gd name="connsiteX94" fmla="*/ 2553642 w 6579754"/>
              <a:gd name="connsiteY94" fmla="*/ 4050635 h 4348423"/>
              <a:gd name="connsiteX95" fmla="*/ 2896428 w 6579754"/>
              <a:gd name="connsiteY95" fmla="*/ 3629035 h 4348423"/>
              <a:gd name="connsiteX96" fmla="*/ 4061939 w 6579754"/>
              <a:gd name="connsiteY96" fmla="*/ 1476376 h 4348423"/>
              <a:gd name="connsiteX97" fmla="*/ 4214920 w 6579754"/>
              <a:gd name="connsiteY97" fmla="*/ 750105 h 4348423"/>
              <a:gd name="connsiteX98" fmla="*/ 4311113 w 6579754"/>
              <a:gd name="connsiteY98" fmla="*/ 750105 h 4348423"/>
              <a:gd name="connsiteX99" fmla="*/ 4144883 w 6579754"/>
              <a:gd name="connsiteY99" fmla="*/ 1521376 h 4348423"/>
              <a:gd name="connsiteX100" fmla="*/ 2979458 w 6579754"/>
              <a:gd name="connsiteY100" fmla="*/ 3673948 h 4348423"/>
              <a:gd name="connsiteX101" fmla="*/ 2199153 w 6579754"/>
              <a:gd name="connsiteY101" fmla="*/ 4273998 h 4348423"/>
              <a:gd name="connsiteX102" fmla="*/ 1418761 w 6579754"/>
              <a:gd name="connsiteY102" fmla="*/ 3673948 h 4348423"/>
              <a:gd name="connsiteX103" fmla="*/ 253337 w 6579754"/>
              <a:gd name="connsiteY103" fmla="*/ 1521376 h 4348423"/>
              <a:gd name="connsiteX104" fmla="*/ 180030 w 6579754"/>
              <a:gd name="connsiteY104" fmla="*/ 497489 h 4348423"/>
              <a:gd name="connsiteX105" fmla="*/ 1115295 w 6579754"/>
              <a:gd name="connsiteY105" fmla="*/ 74425 h 4348423"/>
              <a:gd name="connsiteX106" fmla="*/ 2914411 w 6579754"/>
              <a:gd name="connsiteY106" fmla="*/ 74425 h 4348423"/>
              <a:gd name="connsiteX107" fmla="*/ 2914411 w 6579754"/>
              <a:gd name="connsiteY107" fmla="*/ 74425 h 4348423"/>
              <a:gd name="connsiteX108" fmla="*/ 3638015 w 6579754"/>
              <a:gd name="connsiteY108" fmla="*/ 843201 h 4348423"/>
              <a:gd name="connsiteX109" fmla="*/ 3551028 w 6579754"/>
              <a:gd name="connsiteY109" fmla="*/ 1199927 h 4348423"/>
              <a:gd name="connsiteX110" fmla="*/ 2385603 w 6579754"/>
              <a:gd name="connsiteY110" fmla="*/ 3352413 h 4348423"/>
              <a:gd name="connsiteX111" fmla="*/ 2206381 w 6579754"/>
              <a:gd name="connsiteY111" fmla="*/ 3584724 h 4348423"/>
              <a:gd name="connsiteX112" fmla="*/ 2199153 w 6579754"/>
              <a:gd name="connsiteY112" fmla="*/ 3589886 h 4348423"/>
              <a:gd name="connsiteX113" fmla="*/ 2191840 w 6579754"/>
              <a:gd name="connsiteY113" fmla="*/ 3584724 h 4348423"/>
              <a:gd name="connsiteX114" fmla="*/ 2012616 w 6579754"/>
              <a:gd name="connsiteY114" fmla="*/ 3352413 h 4348423"/>
              <a:gd name="connsiteX115" fmla="*/ 847192 w 6579754"/>
              <a:gd name="connsiteY115" fmla="*/ 1199841 h 4348423"/>
              <a:gd name="connsiteX116" fmla="*/ 760204 w 6579754"/>
              <a:gd name="connsiteY116" fmla="*/ 843201 h 4348423"/>
              <a:gd name="connsiteX117" fmla="*/ 1115295 w 6579754"/>
              <a:gd name="connsiteY117" fmla="*/ 749933 h 4348423"/>
              <a:gd name="connsiteX118" fmla="*/ 2914411 w 6579754"/>
              <a:gd name="connsiteY118" fmla="*/ 749933 h 4348423"/>
              <a:gd name="connsiteX119" fmla="*/ 2914411 w 6579754"/>
              <a:gd name="connsiteY119" fmla="*/ 749933 h 4348423"/>
              <a:gd name="connsiteX120" fmla="*/ 3306758 w 6579754"/>
              <a:gd name="connsiteY120" fmla="*/ 749933 h 4348423"/>
              <a:gd name="connsiteX121" fmla="*/ 3638015 w 6579754"/>
              <a:gd name="connsiteY121" fmla="*/ 843201 h 434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754" h="4348423">
                <a:moveTo>
                  <a:pt x="6579755" y="74770"/>
                </a:moveTo>
                <a:lnTo>
                  <a:pt x="6579755" y="0"/>
                </a:lnTo>
                <a:lnTo>
                  <a:pt x="1115295" y="0"/>
                </a:lnTo>
                <a:cubicBezTo>
                  <a:pt x="647405" y="0"/>
                  <a:pt x="292486" y="163478"/>
                  <a:pt x="116016" y="459373"/>
                </a:cubicBezTo>
                <a:cubicBezTo>
                  <a:pt x="-60454" y="755267"/>
                  <a:pt x="-34900" y="1145291"/>
                  <a:pt x="187860" y="1556825"/>
                </a:cubicBezTo>
                <a:lnTo>
                  <a:pt x="1353284" y="3709397"/>
                </a:lnTo>
                <a:cubicBezTo>
                  <a:pt x="1576388" y="4121533"/>
                  <a:pt x="1876758" y="4348423"/>
                  <a:pt x="2199153" y="4348423"/>
                </a:cubicBezTo>
                <a:cubicBezTo>
                  <a:pt x="2521549" y="4348423"/>
                  <a:pt x="2821831" y="4121533"/>
                  <a:pt x="3044935" y="3709397"/>
                </a:cubicBezTo>
                <a:lnTo>
                  <a:pt x="4210360" y="1556825"/>
                </a:lnTo>
                <a:cubicBezTo>
                  <a:pt x="4366180" y="1269104"/>
                  <a:pt x="4425462" y="991966"/>
                  <a:pt x="4386571" y="750105"/>
                </a:cubicBezTo>
                <a:lnTo>
                  <a:pt x="6579755" y="750105"/>
                </a:lnTo>
                <a:lnTo>
                  <a:pt x="6579755" y="675335"/>
                </a:lnTo>
                <a:lnTo>
                  <a:pt x="1115295" y="675335"/>
                </a:lnTo>
                <a:cubicBezTo>
                  <a:pt x="904409" y="675335"/>
                  <a:pt x="743856" y="725067"/>
                  <a:pt x="696190" y="804999"/>
                </a:cubicBezTo>
                <a:cubicBezTo>
                  <a:pt x="648523" y="884931"/>
                  <a:pt x="681391" y="1049872"/>
                  <a:pt x="781715" y="1235204"/>
                </a:cubicBezTo>
                <a:lnTo>
                  <a:pt x="1947225" y="3387862"/>
                </a:lnTo>
                <a:cubicBezTo>
                  <a:pt x="2011154" y="3505996"/>
                  <a:pt x="2080330" y="3594790"/>
                  <a:pt x="2147356" y="3644780"/>
                </a:cubicBezTo>
                <a:cubicBezTo>
                  <a:pt x="2158524" y="3653255"/>
                  <a:pt x="2170450" y="3660689"/>
                  <a:pt x="2182977" y="3666979"/>
                </a:cubicBezTo>
                <a:lnTo>
                  <a:pt x="2199153" y="3674722"/>
                </a:lnTo>
                <a:lnTo>
                  <a:pt x="2215242" y="3666979"/>
                </a:lnTo>
                <a:cubicBezTo>
                  <a:pt x="2227770" y="3660689"/>
                  <a:pt x="2239695" y="3653255"/>
                  <a:pt x="2250864" y="3644780"/>
                </a:cubicBezTo>
                <a:cubicBezTo>
                  <a:pt x="2317889" y="3594790"/>
                  <a:pt x="2387152" y="3505996"/>
                  <a:pt x="2450995" y="3387862"/>
                </a:cubicBezTo>
                <a:lnTo>
                  <a:pt x="3616505" y="1235290"/>
                </a:lnTo>
                <a:cubicBezTo>
                  <a:pt x="3716829" y="1049872"/>
                  <a:pt x="3749610" y="884931"/>
                  <a:pt x="3702030" y="805085"/>
                </a:cubicBezTo>
                <a:cubicBezTo>
                  <a:pt x="3687489" y="782505"/>
                  <a:pt x="3667786" y="763693"/>
                  <a:pt x="3644554" y="750191"/>
                </a:cubicBezTo>
                <a:lnTo>
                  <a:pt x="3778864" y="750191"/>
                </a:lnTo>
                <a:cubicBezTo>
                  <a:pt x="3780327" y="752342"/>
                  <a:pt x="3781790" y="754579"/>
                  <a:pt x="3783080" y="756816"/>
                </a:cubicBezTo>
                <a:cubicBezTo>
                  <a:pt x="3849590" y="868669"/>
                  <a:pt x="3819132" y="1059250"/>
                  <a:pt x="3699449" y="1280289"/>
                </a:cubicBezTo>
                <a:lnTo>
                  <a:pt x="2534024" y="3433034"/>
                </a:lnTo>
                <a:cubicBezTo>
                  <a:pt x="2462610" y="3564934"/>
                  <a:pt x="2386378" y="3661644"/>
                  <a:pt x="2307306" y="3720582"/>
                </a:cubicBezTo>
                <a:cubicBezTo>
                  <a:pt x="2266609" y="3750955"/>
                  <a:pt x="2228235" y="3767647"/>
                  <a:pt x="2199153" y="3767647"/>
                </a:cubicBezTo>
                <a:cubicBezTo>
                  <a:pt x="2170071" y="3767647"/>
                  <a:pt x="2131611" y="3750955"/>
                  <a:pt x="2090913" y="3720582"/>
                </a:cubicBezTo>
                <a:cubicBezTo>
                  <a:pt x="2011928" y="3661644"/>
                  <a:pt x="1936039" y="3564934"/>
                  <a:pt x="1864196" y="3433034"/>
                </a:cubicBezTo>
                <a:lnTo>
                  <a:pt x="698771" y="1280203"/>
                </a:lnTo>
                <a:cubicBezTo>
                  <a:pt x="579088" y="1059164"/>
                  <a:pt x="548285" y="868325"/>
                  <a:pt x="615139" y="757160"/>
                </a:cubicBezTo>
                <a:cubicBezTo>
                  <a:pt x="681993" y="645995"/>
                  <a:pt x="863970" y="581379"/>
                  <a:pt x="1115295" y="581379"/>
                </a:cubicBezTo>
                <a:lnTo>
                  <a:pt x="2914411" y="581379"/>
                </a:lnTo>
                <a:lnTo>
                  <a:pt x="2914411" y="581379"/>
                </a:lnTo>
                <a:lnTo>
                  <a:pt x="6579755" y="581379"/>
                </a:lnTo>
                <a:lnTo>
                  <a:pt x="6579755" y="506523"/>
                </a:lnTo>
                <a:lnTo>
                  <a:pt x="1115295" y="506523"/>
                </a:lnTo>
                <a:cubicBezTo>
                  <a:pt x="837125" y="506523"/>
                  <a:pt x="631487" y="583960"/>
                  <a:pt x="551211" y="718614"/>
                </a:cubicBezTo>
                <a:cubicBezTo>
                  <a:pt x="470935" y="853268"/>
                  <a:pt x="500791" y="1071382"/>
                  <a:pt x="633294" y="1315652"/>
                </a:cubicBezTo>
                <a:lnTo>
                  <a:pt x="1798718" y="3468310"/>
                </a:lnTo>
                <a:cubicBezTo>
                  <a:pt x="1875295" y="3609762"/>
                  <a:pt x="1958668" y="3714646"/>
                  <a:pt x="2046430" y="3780123"/>
                </a:cubicBezTo>
                <a:cubicBezTo>
                  <a:pt x="2084202" y="3808344"/>
                  <a:pt x="2141075" y="3841900"/>
                  <a:pt x="2199153" y="3841900"/>
                </a:cubicBezTo>
                <a:cubicBezTo>
                  <a:pt x="2257230" y="3841900"/>
                  <a:pt x="2314017" y="3808344"/>
                  <a:pt x="2351789" y="3780123"/>
                </a:cubicBezTo>
                <a:cubicBezTo>
                  <a:pt x="2439551" y="3714646"/>
                  <a:pt x="2522925" y="3609762"/>
                  <a:pt x="2599502" y="3468310"/>
                </a:cubicBezTo>
                <a:lnTo>
                  <a:pt x="3764926" y="1315652"/>
                </a:lnTo>
                <a:cubicBezTo>
                  <a:pt x="3887534" y="1089192"/>
                  <a:pt x="3922209" y="885964"/>
                  <a:pt x="3863099" y="750105"/>
                </a:cubicBezTo>
                <a:lnTo>
                  <a:pt x="3964111" y="750105"/>
                </a:lnTo>
                <a:cubicBezTo>
                  <a:pt x="4015735" y="910829"/>
                  <a:pt x="3976415" y="1123523"/>
                  <a:pt x="3848041" y="1360565"/>
                </a:cubicBezTo>
                <a:lnTo>
                  <a:pt x="2682531" y="3513224"/>
                </a:lnTo>
                <a:cubicBezTo>
                  <a:pt x="2599329" y="3666807"/>
                  <a:pt x="2507093" y="3782102"/>
                  <a:pt x="2408232" y="3855753"/>
                </a:cubicBezTo>
                <a:cubicBezTo>
                  <a:pt x="2336561" y="3909184"/>
                  <a:pt x="2266179" y="3936287"/>
                  <a:pt x="2199153" y="3936287"/>
                </a:cubicBezTo>
                <a:cubicBezTo>
                  <a:pt x="2132127" y="3936287"/>
                  <a:pt x="2061487" y="3909184"/>
                  <a:pt x="1989987" y="3855753"/>
                </a:cubicBezTo>
                <a:cubicBezTo>
                  <a:pt x="1891126" y="3782102"/>
                  <a:pt x="1798890" y="3666463"/>
                  <a:pt x="1715689" y="3513224"/>
                </a:cubicBezTo>
                <a:lnTo>
                  <a:pt x="550264" y="1360565"/>
                </a:lnTo>
                <a:cubicBezTo>
                  <a:pt x="399435" y="1081879"/>
                  <a:pt x="370955" y="836748"/>
                  <a:pt x="470074" y="670259"/>
                </a:cubicBezTo>
                <a:cubicBezTo>
                  <a:pt x="569193" y="503770"/>
                  <a:pt x="798407" y="412136"/>
                  <a:pt x="1115381" y="412136"/>
                </a:cubicBezTo>
                <a:lnTo>
                  <a:pt x="2914411" y="412136"/>
                </a:lnTo>
                <a:lnTo>
                  <a:pt x="2914411" y="412136"/>
                </a:lnTo>
                <a:lnTo>
                  <a:pt x="6579755" y="412136"/>
                </a:lnTo>
                <a:lnTo>
                  <a:pt x="6579755" y="337711"/>
                </a:lnTo>
                <a:lnTo>
                  <a:pt x="1115295" y="337711"/>
                </a:lnTo>
                <a:cubicBezTo>
                  <a:pt x="771132" y="337711"/>
                  <a:pt x="519290" y="442250"/>
                  <a:pt x="406146" y="632143"/>
                </a:cubicBezTo>
                <a:cubicBezTo>
                  <a:pt x="293002" y="822035"/>
                  <a:pt x="320965" y="1093322"/>
                  <a:pt x="484787" y="1396014"/>
                </a:cubicBezTo>
                <a:lnTo>
                  <a:pt x="1650212" y="3548673"/>
                </a:lnTo>
                <a:cubicBezTo>
                  <a:pt x="1738576" y="3712150"/>
                  <a:pt x="1837953" y="3835275"/>
                  <a:pt x="1945504" y="3915465"/>
                </a:cubicBezTo>
                <a:cubicBezTo>
                  <a:pt x="2030254" y="3978705"/>
                  <a:pt x="2115607" y="4010798"/>
                  <a:pt x="2199153" y="4010798"/>
                </a:cubicBezTo>
                <a:cubicBezTo>
                  <a:pt x="2282699" y="4010798"/>
                  <a:pt x="2367965" y="3978705"/>
                  <a:pt x="2452716" y="3915465"/>
                </a:cubicBezTo>
                <a:cubicBezTo>
                  <a:pt x="2560267" y="3835275"/>
                  <a:pt x="2659214" y="3711892"/>
                  <a:pt x="2748008" y="3548673"/>
                </a:cubicBezTo>
                <a:lnTo>
                  <a:pt x="3913432" y="1396014"/>
                </a:lnTo>
                <a:cubicBezTo>
                  <a:pt x="4045849" y="1151400"/>
                  <a:pt x="4089472" y="927263"/>
                  <a:pt x="4041634" y="750105"/>
                </a:cubicBezTo>
                <a:lnTo>
                  <a:pt x="4138774" y="750105"/>
                </a:lnTo>
                <a:cubicBezTo>
                  <a:pt x="4182998" y="946536"/>
                  <a:pt x="4134815" y="1185300"/>
                  <a:pt x="3996462" y="1440928"/>
                </a:cubicBezTo>
                <a:lnTo>
                  <a:pt x="2830951" y="3593586"/>
                </a:lnTo>
                <a:cubicBezTo>
                  <a:pt x="2736306" y="3768937"/>
                  <a:pt x="2627809" y="3902645"/>
                  <a:pt x="2509159" y="3991095"/>
                </a:cubicBezTo>
                <a:cubicBezTo>
                  <a:pt x="2407716" y="4066811"/>
                  <a:pt x="2303348" y="4105185"/>
                  <a:pt x="2199411" y="4105185"/>
                </a:cubicBezTo>
                <a:cubicBezTo>
                  <a:pt x="2095474" y="4105185"/>
                  <a:pt x="1990762" y="4066811"/>
                  <a:pt x="1889664" y="3991095"/>
                </a:cubicBezTo>
                <a:cubicBezTo>
                  <a:pt x="1771013" y="3902645"/>
                  <a:pt x="1662774" y="3768937"/>
                  <a:pt x="1567871" y="3593586"/>
                </a:cubicBezTo>
                <a:lnTo>
                  <a:pt x="402016" y="1440928"/>
                </a:lnTo>
                <a:cubicBezTo>
                  <a:pt x="221330" y="1107863"/>
                  <a:pt x="194399" y="803450"/>
                  <a:pt x="325181" y="583874"/>
                </a:cubicBezTo>
                <a:cubicBezTo>
                  <a:pt x="455964" y="364297"/>
                  <a:pt x="736715" y="243324"/>
                  <a:pt x="1115467" y="243324"/>
                </a:cubicBezTo>
                <a:lnTo>
                  <a:pt x="2914411" y="243324"/>
                </a:lnTo>
                <a:lnTo>
                  <a:pt x="2914411" y="243324"/>
                </a:lnTo>
                <a:lnTo>
                  <a:pt x="6579755" y="243324"/>
                </a:lnTo>
                <a:lnTo>
                  <a:pt x="6579755" y="168812"/>
                </a:lnTo>
                <a:lnTo>
                  <a:pt x="1115295" y="168812"/>
                </a:lnTo>
                <a:cubicBezTo>
                  <a:pt x="709268" y="168812"/>
                  <a:pt x="405888" y="302692"/>
                  <a:pt x="261081" y="545758"/>
                </a:cubicBezTo>
                <a:cubicBezTo>
                  <a:pt x="116274" y="788823"/>
                  <a:pt x="143033" y="1119307"/>
                  <a:pt x="336367" y="1476376"/>
                </a:cubicBezTo>
                <a:lnTo>
                  <a:pt x="1501791" y="3629035"/>
                </a:lnTo>
                <a:cubicBezTo>
                  <a:pt x="1601857" y="3813937"/>
                  <a:pt x="1716893" y="3955990"/>
                  <a:pt x="1844578" y="4050635"/>
                </a:cubicBezTo>
                <a:cubicBezTo>
                  <a:pt x="1959185" y="4136074"/>
                  <a:pt x="2078438" y="4179697"/>
                  <a:pt x="2199153" y="4179697"/>
                </a:cubicBezTo>
                <a:cubicBezTo>
                  <a:pt x="2319869" y="4179697"/>
                  <a:pt x="2439035" y="4136676"/>
                  <a:pt x="2553642" y="4050635"/>
                </a:cubicBezTo>
                <a:cubicBezTo>
                  <a:pt x="2681068" y="3955990"/>
                  <a:pt x="2796363" y="3813765"/>
                  <a:pt x="2896428" y="3629035"/>
                </a:cubicBezTo>
                <a:lnTo>
                  <a:pt x="4061939" y="1476376"/>
                </a:lnTo>
                <a:cubicBezTo>
                  <a:pt x="4205370" y="1211370"/>
                  <a:pt x="4256994" y="960991"/>
                  <a:pt x="4214920" y="750105"/>
                </a:cubicBezTo>
                <a:lnTo>
                  <a:pt x="4311113" y="750105"/>
                </a:lnTo>
                <a:cubicBezTo>
                  <a:pt x="4351123" y="978544"/>
                  <a:pt x="4295196" y="1243808"/>
                  <a:pt x="4144883" y="1521376"/>
                </a:cubicBezTo>
                <a:lnTo>
                  <a:pt x="2979458" y="3673948"/>
                </a:lnTo>
                <a:cubicBezTo>
                  <a:pt x="2769949" y="4061132"/>
                  <a:pt x="2492897" y="4273998"/>
                  <a:pt x="2199153" y="4273998"/>
                </a:cubicBezTo>
                <a:cubicBezTo>
                  <a:pt x="1905409" y="4273998"/>
                  <a:pt x="1628271" y="4061132"/>
                  <a:pt x="1418761" y="3673948"/>
                </a:cubicBezTo>
                <a:lnTo>
                  <a:pt x="253337" y="1521376"/>
                </a:lnTo>
                <a:cubicBezTo>
                  <a:pt x="43570" y="1134192"/>
                  <a:pt x="17499" y="770238"/>
                  <a:pt x="180030" y="497489"/>
                </a:cubicBezTo>
                <a:cubicBezTo>
                  <a:pt x="342562" y="224739"/>
                  <a:pt x="674680" y="74425"/>
                  <a:pt x="1115295" y="74425"/>
                </a:cubicBezTo>
                <a:lnTo>
                  <a:pt x="2914411" y="74425"/>
                </a:lnTo>
                <a:lnTo>
                  <a:pt x="2914411" y="74425"/>
                </a:lnTo>
                <a:close/>
                <a:moveTo>
                  <a:pt x="3638015" y="843201"/>
                </a:moveTo>
                <a:cubicBezTo>
                  <a:pt x="3660386" y="880715"/>
                  <a:pt x="3655654" y="1006679"/>
                  <a:pt x="3551028" y="1199927"/>
                </a:cubicBezTo>
                <a:lnTo>
                  <a:pt x="2385603" y="3352413"/>
                </a:lnTo>
                <a:cubicBezTo>
                  <a:pt x="2326752" y="3461083"/>
                  <a:pt x="2265146" y="3541703"/>
                  <a:pt x="2206381" y="3584724"/>
                </a:cubicBezTo>
                <a:cubicBezTo>
                  <a:pt x="2203799" y="3586677"/>
                  <a:pt x="2201390" y="3588398"/>
                  <a:pt x="2199153" y="3589886"/>
                </a:cubicBezTo>
                <a:cubicBezTo>
                  <a:pt x="2196830" y="3588423"/>
                  <a:pt x="2194421" y="3586703"/>
                  <a:pt x="2191840" y="3584724"/>
                </a:cubicBezTo>
                <a:cubicBezTo>
                  <a:pt x="2133417" y="3541187"/>
                  <a:pt x="2071382" y="3460739"/>
                  <a:pt x="2012616" y="3352413"/>
                </a:cubicBezTo>
                <a:lnTo>
                  <a:pt x="847192" y="1199841"/>
                </a:lnTo>
                <a:cubicBezTo>
                  <a:pt x="742566" y="1006679"/>
                  <a:pt x="737576" y="880629"/>
                  <a:pt x="760204" y="843201"/>
                </a:cubicBezTo>
                <a:cubicBezTo>
                  <a:pt x="782833" y="805773"/>
                  <a:pt x="895547" y="749933"/>
                  <a:pt x="1115295" y="749933"/>
                </a:cubicBezTo>
                <a:lnTo>
                  <a:pt x="2914411" y="749933"/>
                </a:lnTo>
                <a:lnTo>
                  <a:pt x="2914411" y="749933"/>
                </a:lnTo>
                <a:lnTo>
                  <a:pt x="3306758" y="749933"/>
                </a:lnTo>
                <a:cubicBezTo>
                  <a:pt x="3510933" y="753977"/>
                  <a:pt x="3616505" y="806978"/>
                  <a:pt x="3638015" y="84320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93416CBC-70D6-ADC3-248E-BABABADFF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20800" dirty="0">
                <a:ln w="95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33" name="iSHEJI-6">
            <a:extLst>
              <a:ext uri="{FF2B5EF4-FFF2-40B4-BE49-F238E27FC236}">
                <a16:creationId xmlns:a16="http://schemas.microsoft.com/office/drawing/2014/main" id="{D2FB23FD-D3A3-1261-978C-91EB592FB87E}"/>
              </a:ext>
            </a:extLst>
          </p:cNvPr>
          <p:cNvSpPr txBox="1"/>
          <p:nvPr/>
        </p:nvSpPr>
        <p:spPr>
          <a:xfrm>
            <a:off x="8334746" y="4115045"/>
            <a:ext cx="3124253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AD3F408A-D2F2-F4D1-1970-A4A2440CD049}"/>
              </a:ext>
            </a:extLst>
          </p:cNvPr>
          <p:cNvSpPr txBox="1"/>
          <p:nvPr/>
        </p:nvSpPr>
        <p:spPr>
          <a:xfrm>
            <a:off x="10136989" y="4848297"/>
            <a:ext cx="1365758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400" spc="3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</a:t>
            </a:r>
          </a:p>
        </p:txBody>
      </p:sp>
      <p:sp>
        <p:nvSpPr>
          <p:cNvPr id="40" name="iSHEJI-8">
            <a:extLst>
              <a:ext uri="{FF2B5EF4-FFF2-40B4-BE49-F238E27FC236}">
                <a16:creationId xmlns:a16="http://schemas.microsoft.com/office/drawing/2014/main" id="{D53E995C-E4D9-ACFF-F8D6-5B3C4E534CE5}"/>
              </a:ext>
            </a:extLst>
          </p:cNvPr>
          <p:cNvSpPr/>
          <p:nvPr/>
        </p:nvSpPr>
        <p:spPr>
          <a:xfrm>
            <a:off x="9896872" y="4937550"/>
            <a:ext cx="190825" cy="190827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9">
            <a:extLst>
              <a:ext uri="{FF2B5EF4-FFF2-40B4-BE49-F238E27FC236}">
                <a16:creationId xmlns:a16="http://schemas.microsoft.com/office/drawing/2014/main" id="{60C007A0-740F-F322-313B-C1DD2A7745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9183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65C186BB-A450-5449-A34A-7FA6D4182606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28F26CE0-183A-70A5-EE0E-0842F8C8BB63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  <p:sp>
        <p:nvSpPr>
          <p:cNvPr id="1456" name="iSHEJI-5">
            <a:extLst>
              <a:ext uri="{FF2B5EF4-FFF2-40B4-BE49-F238E27FC236}">
                <a16:creationId xmlns:a16="http://schemas.microsoft.com/office/drawing/2014/main" id="{EC0DAB83-B393-9A54-EAFA-F934E5ED5AD0}"/>
              </a:ext>
            </a:extLst>
          </p:cNvPr>
          <p:cNvSpPr/>
          <p:nvPr/>
        </p:nvSpPr>
        <p:spPr>
          <a:xfrm>
            <a:off x="4176938" y="1981103"/>
            <a:ext cx="1879659" cy="1858591"/>
          </a:xfrm>
          <a:custGeom>
            <a:avLst/>
            <a:gdLst>
              <a:gd name="connsiteX0" fmla="*/ 1411162 w 1879659"/>
              <a:gd name="connsiteY0" fmla="*/ 0 h 1858591"/>
              <a:gd name="connsiteX1" fmla="*/ 1800239 w 1879659"/>
              <a:gd name="connsiteY1" fmla="*/ 653051 h 1858591"/>
              <a:gd name="connsiteX2" fmla="*/ 1293372 w 1879659"/>
              <a:gd name="connsiteY2" fmla="*/ 1589176 h 1858591"/>
              <a:gd name="connsiteX3" fmla="*/ 586287 w 1879659"/>
              <a:gd name="connsiteY3" fmla="*/ 1589176 h 1858591"/>
              <a:gd name="connsiteX4" fmla="*/ 79420 w 1879659"/>
              <a:gd name="connsiteY4" fmla="*/ 653051 h 1858591"/>
              <a:gd name="connsiteX5" fmla="*/ 468497 w 1879659"/>
              <a:gd name="connsiteY5" fmla="*/ 0 h 185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9659" h="1858591">
                <a:moveTo>
                  <a:pt x="1411162" y="0"/>
                </a:moveTo>
                <a:cubicBezTo>
                  <a:pt x="1819598" y="0"/>
                  <a:pt x="1994691" y="293830"/>
                  <a:pt x="1800239" y="653051"/>
                </a:cubicBezTo>
                <a:lnTo>
                  <a:pt x="1293372" y="1589176"/>
                </a:lnTo>
                <a:cubicBezTo>
                  <a:pt x="1099005" y="1948397"/>
                  <a:pt x="780740" y="1948397"/>
                  <a:pt x="586287" y="1589176"/>
                </a:cubicBezTo>
                <a:lnTo>
                  <a:pt x="79420" y="653051"/>
                </a:lnTo>
                <a:cubicBezTo>
                  <a:pt x="-115032" y="293830"/>
                  <a:pt x="60061" y="0"/>
                  <a:pt x="468497" y="0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57" name="iSHEJI-6">
            <a:extLst>
              <a:ext uri="{FF2B5EF4-FFF2-40B4-BE49-F238E27FC236}">
                <a16:creationId xmlns:a16="http://schemas.microsoft.com/office/drawing/2014/main" id="{C7026E66-715C-61BD-4049-3955C1390443}"/>
              </a:ext>
            </a:extLst>
          </p:cNvPr>
          <p:cNvSpPr/>
          <p:nvPr/>
        </p:nvSpPr>
        <p:spPr>
          <a:xfrm>
            <a:off x="6135230" y="1981103"/>
            <a:ext cx="1879659" cy="1858591"/>
          </a:xfrm>
          <a:custGeom>
            <a:avLst/>
            <a:gdLst>
              <a:gd name="connsiteX0" fmla="*/ 1411162 w 1879659"/>
              <a:gd name="connsiteY0" fmla="*/ 0 h 1858591"/>
              <a:gd name="connsiteX1" fmla="*/ 1800239 w 1879659"/>
              <a:gd name="connsiteY1" fmla="*/ 653051 h 1858591"/>
              <a:gd name="connsiteX2" fmla="*/ 1293372 w 1879659"/>
              <a:gd name="connsiteY2" fmla="*/ 1589176 h 1858591"/>
              <a:gd name="connsiteX3" fmla="*/ 586288 w 1879659"/>
              <a:gd name="connsiteY3" fmla="*/ 1589176 h 1858591"/>
              <a:gd name="connsiteX4" fmla="*/ 79420 w 1879659"/>
              <a:gd name="connsiteY4" fmla="*/ 653051 h 1858591"/>
              <a:gd name="connsiteX5" fmla="*/ 468498 w 1879659"/>
              <a:gd name="connsiteY5" fmla="*/ 0 h 185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9659" h="1858591">
                <a:moveTo>
                  <a:pt x="1411162" y="0"/>
                </a:moveTo>
                <a:cubicBezTo>
                  <a:pt x="1819598" y="0"/>
                  <a:pt x="1994692" y="293830"/>
                  <a:pt x="1800239" y="653051"/>
                </a:cubicBezTo>
                <a:lnTo>
                  <a:pt x="1293372" y="1589176"/>
                </a:lnTo>
                <a:cubicBezTo>
                  <a:pt x="1099005" y="1948397"/>
                  <a:pt x="780740" y="1948397"/>
                  <a:pt x="586288" y="1589176"/>
                </a:cubicBezTo>
                <a:lnTo>
                  <a:pt x="79420" y="653051"/>
                </a:lnTo>
                <a:cubicBezTo>
                  <a:pt x="-115032" y="293830"/>
                  <a:pt x="60061" y="0"/>
                  <a:pt x="468498" y="0"/>
                </a:cubicBezTo>
                <a:close/>
              </a:path>
            </a:pathLst>
          </a:custGeom>
          <a:solidFill>
            <a:schemeClr val="accent2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58" name="iSHEJI-7">
            <a:extLst>
              <a:ext uri="{FF2B5EF4-FFF2-40B4-BE49-F238E27FC236}">
                <a16:creationId xmlns:a16="http://schemas.microsoft.com/office/drawing/2014/main" id="{A27987C2-D9A6-68C9-508F-65262BF27FA2}"/>
              </a:ext>
            </a:extLst>
          </p:cNvPr>
          <p:cNvSpPr/>
          <p:nvPr/>
        </p:nvSpPr>
        <p:spPr>
          <a:xfrm>
            <a:off x="4176938" y="3933006"/>
            <a:ext cx="1879659" cy="1858591"/>
          </a:xfrm>
          <a:custGeom>
            <a:avLst/>
            <a:gdLst>
              <a:gd name="connsiteX0" fmla="*/ 1411162 w 1879659"/>
              <a:gd name="connsiteY0" fmla="*/ 1858592 h 1858591"/>
              <a:gd name="connsiteX1" fmla="*/ 1800239 w 1879659"/>
              <a:gd name="connsiteY1" fmla="*/ 1205455 h 1858591"/>
              <a:gd name="connsiteX2" fmla="*/ 1293372 w 1879659"/>
              <a:gd name="connsiteY2" fmla="*/ 269416 h 1858591"/>
              <a:gd name="connsiteX3" fmla="*/ 586287 w 1879659"/>
              <a:gd name="connsiteY3" fmla="*/ 269416 h 1858591"/>
              <a:gd name="connsiteX4" fmla="*/ 79420 w 1879659"/>
              <a:gd name="connsiteY4" fmla="*/ 1205455 h 1858591"/>
              <a:gd name="connsiteX5" fmla="*/ 468497 w 1879659"/>
              <a:gd name="connsiteY5" fmla="*/ 1858592 h 185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9659" h="1858591">
                <a:moveTo>
                  <a:pt x="1411162" y="1858592"/>
                </a:moveTo>
                <a:cubicBezTo>
                  <a:pt x="1819598" y="1858592"/>
                  <a:pt x="1994691" y="1564676"/>
                  <a:pt x="1800239" y="1205455"/>
                </a:cubicBezTo>
                <a:lnTo>
                  <a:pt x="1293372" y="269416"/>
                </a:lnTo>
                <a:cubicBezTo>
                  <a:pt x="1099005" y="-89805"/>
                  <a:pt x="780740" y="-89805"/>
                  <a:pt x="586287" y="269416"/>
                </a:cubicBezTo>
                <a:lnTo>
                  <a:pt x="79420" y="1205455"/>
                </a:lnTo>
                <a:cubicBezTo>
                  <a:pt x="-115032" y="1564676"/>
                  <a:pt x="60061" y="1858592"/>
                  <a:pt x="468497" y="185859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59" name="iSHEJI-8">
            <a:extLst>
              <a:ext uri="{FF2B5EF4-FFF2-40B4-BE49-F238E27FC236}">
                <a16:creationId xmlns:a16="http://schemas.microsoft.com/office/drawing/2014/main" id="{8748DB42-1F28-CB42-1A46-4873B074FB2C}"/>
              </a:ext>
            </a:extLst>
          </p:cNvPr>
          <p:cNvSpPr/>
          <p:nvPr/>
        </p:nvSpPr>
        <p:spPr>
          <a:xfrm>
            <a:off x="6135230" y="3933006"/>
            <a:ext cx="1879659" cy="1858591"/>
          </a:xfrm>
          <a:custGeom>
            <a:avLst/>
            <a:gdLst>
              <a:gd name="connsiteX0" fmla="*/ 1411162 w 1879659"/>
              <a:gd name="connsiteY0" fmla="*/ 1858592 h 1858591"/>
              <a:gd name="connsiteX1" fmla="*/ 1800239 w 1879659"/>
              <a:gd name="connsiteY1" fmla="*/ 1205455 h 1858591"/>
              <a:gd name="connsiteX2" fmla="*/ 1293372 w 1879659"/>
              <a:gd name="connsiteY2" fmla="*/ 269416 h 1858591"/>
              <a:gd name="connsiteX3" fmla="*/ 586288 w 1879659"/>
              <a:gd name="connsiteY3" fmla="*/ 269416 h 1858591"/>
              <a:gd name="connsiteX4" fmla="*/ 79420 w 1879659"/>
              <a:gd name="connsiteY4" fmla="*/ 1205455 h 1858591"/>
              <a:gd name="connsiteX5" fmla="*/ 468498 w 1879659"/>
              <a:gd name="connsiteY5" fmla="*/ 1858592 h 185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9659" h="1858591">
                <a:moveTo>
                  <a:pt x="1411162" y="1858592"/>
                </a:moveTo>
                <a:cubicBezTo>
                  <a:pt x="1819598" y="1858592"/>
                  <a:pt x="1994692" y="1564676"/>
                  <a:pt x="1800239" y="1205455"/>
                </a:cubicBezTo>
                <a:lnTo>
                  <a:pt x="1293372" y="269416"/>
                </a:lnTo>
                <a:cubicBezTo>
                  <a:pt x="1099005" y="-89805"/>
                  <a:pt x="780740" y="-89805"/>
                  <a:pt x="586288" y="269416"/>
                </a:cubicBezTo>
                <a:lnTo>
                  <a:pt x="79420" y="1205455"/>
                </a:lnTo>
                <a:cubicBezTo>
                  <a:pt x="-115032" y="1564676"/>
                  <a:pt x="60061" y="1858592"/>
                  <a:pt x="468498" y="185859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0" name="iSHEJI-9">
            <a:extLst>
              <a:ext uri="{FF2B5EF4-FFF2-40B4-BE49-F238E27FC236}">
                <a16:creationId xmlns:a16="http://schemas.microsoft.com/office/drawing/2014/main" id="{AB6CD477-BA9C-EFCE-9F54-AA54CD2599C9}"/>
              </a:ext>
            </a:extLst>
          </p:cNvPr>
          <p:cNvSpPr/>
          <p:nvPr/>
        </p:nvSpPr>
        <p:spPr>
          <a:xfrm>
            <a:off x="4665396" y="2274243"/>
            <a:ext cx="900590" cy="907818"/>
          </a:xfrm>
          <a:custGeom>
            <a:avLst/>
            <a:gdLst>
              <a:gd name="connsiteX0" fmla="*/ 79889 w 900590"/>
              <a:gd name="connsiteY0" fmla="*/ 805109 h 907818"/>
              <a:gd name="connsiteX1" fmla="*/ 95248 w 900590"/>
              <a:gd name="connsiteY1" fmla="*/ 811452 h 907818"/>
              <a:gd name="connsiteX2" fmla="*/ 95248 w 900590"/>
              <a:gd name="connsiteY2" fmla="*/ 842066 h 907818"/>
              <a:gd name="connsiteX3" fmla="*/ 64583 w 900590"/>
              <a:gd name="connsiteY3" fmla="*/ 842117 h 907818"/>
              <a:gd name="connsiteX4" fmla="*/ 64531 w 900590"/>
              <a:gd name="connsiteY4" fmla="*/ 811452 h 907818"/>
              <a:gd name="connsiteX5" fmla="*/ 79889 w 900590"/>
              <a:gd name="connsiteY5" fmla="*/ 805109 h 907818"/>
              <a:gd name="connsiteX6" fmla="*/ 316684 w 900590"/>
              <a:gd name="connsiteY6" fmla="*/ 600846 h 907818"/>
              <a:gd name="connsiteX7" fmla="*/ 159778 w 900590"/>
              <a:gd name="connsiteY7" fmla="*/ 640145 h 907818"/>
              <a:gd name="connsiteX8" fmla="*/ 159778 w 900590"/>
              <a:gd name="connsiteY8" fmla="*/ 806290 h 907818"/>
              <a:gd name="connsiteX9" fmla="*/ 203401 w 900590"/>
              <a:gd name="connsiteY9" fmla="*/ 784264 h 907818"/>
              <a:gd name="connsiteX10" fmla="*/ 269480 w 900590"/>
              <a:gd name="connsiteY10" fmla="*/ 774799 h 907818"/>
              <a:gd name="connsiteX11" fmla="*/ 468923 w 900590"/>
              <a:gd name="connsiteY11" fmla="*/ 823498 h 907818"/>
              <a:gd name="connsiteX12" fmla="*/ 579916 w 900590"/>
              <a:gd name="connsiteY12" fmla="*/ 807151 h 907818"/>
              <a:gd name="connsiteX13" fmla="*/ 845438 w 900590"/>
              <a:gd name="connsiteY13" fmla="*/ 622937 h 907818"/>
              <a:gd name="connsiteX14" fmla="*/ 789598 w 900590"/>
              <a:gd name="connsiteY14" fmla="*/ 617000 h 907818"/>
              <a:gd name="connsiteX15" fmla="*/ 661741 w 900590"/>
              <a:gd name="connsiteY15" fmla="*/ 682133 h 907818"/>
              <a:gd name="connsiteX16" fmla="*/ 663978 w 900590"/>
              <a:gd name="connsiteY16" fmla="*/ 702955 h 907818"/>
              <a:gd name="connsiteX17" fmla="*/ 648490 w 900590"/>
              <a:gd name="connsiteY17" fmla="*/ 719131 h 907818"/>
              <a:gd name="connsiteX18" fmla="*/ 647974 w 900590"/>
              <a:gd name="connsiteY18" fmla="*/ 719131 h 907818"/>
              <a:gd name="connsiteX19" fmla="*/ 456448 w 900590"/>
              <a:gd name="connsiteY19" fmla="*/ 720335 h 907818"/>
              <a:gd name="connsiteX20" fmla="*/ 440357 w 900590"/>
              <a:gd name="connsiteY20" fmla="*/ 704246 h 907818"/>
              <a:gd name="connsiteX21" fmla="*/ 456448 w 900590"/>
              <a:gd name="connsiteY21" fmla="*/ 688156 h 907818"/>
              <a:gd name="connsiteX22" fmla="*/ 629992 w 900590"/>
              <a:gd name="connsiteY22" fmla="*/ 687037 h 907818"/>
              <a:gd name="connsiteX23" fmla="*/ 561159 w 900590"/>
              <a:gd name="connsiteY23" fmla="*/ 633090 h 907818"/>
              <a:gd name="connsiteX24" fmla="*/ 444659 w 900590"/>
              <a:gd name="connsiteY24" fmla="*/ 633778 h 907818"/>
              <a:gd name="connsiteX25" fmla="*/ 377204 w 900590"/>
              <a:gd name="connsiteY25" fmla="*/ 618807 h 907818"/>
              <a:gd name="connsiteX26" fmla="*/ 365158 w 900590"/>
              <a:gd name="connsiteY26" fmla="*/ 613042 h 907818"/>
              <a:gd name="connsiteX27" fmla="*/ 316684 w 900590"/>
              <a:gd name="connsiteY27" fmla="*/ 600846 h 907818"/>
              <a:gd name="connsiteX28" fmla="*/ 52141 w 900590"/>
              <a:gd name="connsiteY28" fmla="*/ 573893 h 907818"/>
              <a:gd name="connsiteX29" fmla="*/ 30373 w 900590"/>
              <a:gd name="connsiteY29" fmla="*/ 595662 h 907818"/>
              <a:gd name="connsiteX30" fmla="*/ 30373 w 900590"/>
              <a:gd name="connsiteY30" fmla="*/ 855592 h 907818"/>
              <a:gd name="connsiteX31" fmla="*/ 52141 w 900590"/>
              <a:gd name="connsiteY31" fmla="*/ 877274 h 907818"/>
              <a:gd name="connsiteX32" fmla="*/ 107379 w 900590"/>
              <a:gd name="connsiteY32" fmla="*/ 877274 h 907818"/>
              <a:gd name="connsiteX33" fmla="*/ 129148 w 900590"/>
              <a:gd name="connsiteY33" fmla="*/ 855592 h 907818"/>
              <a:gd name="connsiteX34" fmla="*/ 129148 w 900590"/>
              <a:gd name="connsiteY34" fmla="*/ 595662 h 907818"/>
              <a:gd name="connsiteX35" fmla="*/ 107379 w 900590"/>
              <a:gd name="connsiteY35" fmla="*/ 573893 h 907818"/>
              <a:gd name="connsiteX36" fmla="*/ 52313 w 900590"/>
              <a:gd name="connsiteY36" fmla="*/ 543349 h 907818"/>
              <a:gd name="connsiteX37" fmla="*/ 107551 w 900590"/>
              <a:gd name="connsiteY37" fmla="*/ 543349 h 907818"/>
              <a:gd name="connsiteX38" fmla="*/ 159778 w 900590"/>
              <a:gd name="connsiteY38" fmla="*/ 595576 h 907818"/>
              <a:gd name="connsiteX39" fmla="*/ 159778 w 900590"/>
              <a:gd name="connsiteY39" fmla="*/ 602631 h 907818"/>
              <a:gd name="connsiteX40" fmla="*/ 379011 w 900590"/>
              <a:gd name="connsiteY40" fmla="*/ 583960 h 907818"/>
              <a:gd name="connsiteX41" fmla="*/ 391056 w 900590"/>
              <a:gd name="connsiteY41" fmla="*/ 589725 h 907818"/>
              <a:gd name="connsiteX42" fmla="*/ 444402 w 900590"/>
              <a:gd name="connsiteY42" fmla="*/ 601599 h 907818"/>
              <a:gd name="connsiteX43" fmla="*/ 560987 w 900590"/>
              <a:gd name="connsiteY43" fmla="*/ 600824 h 907818"/>
              <a:gd name="connsiteX44" fmla="*/ 650384 w 900590"/>
              <a:gd name="connsiteY44" fmla="*/ 651933 h 907818"/>
              <a:gd name="connsiteX45" fmla="*/ 774455 w 900590"/>
              <a:gd name="connsiteY45" fmla="*/ 588090 h 907818"/>
              <a:gd name="connsiteX46" fmla="*/ 883383 w 900590"/>
              <a:gd name="connsiteY46" fmla="*/ 616914 h 907818"/>
              <a:gd name="connsiteX47" fmla="*/ 878822 w 900590"/>
              <a:gd name="connsiteY47" fmla="*/ 638510 h 907818"/>
              <a:gd name="connsiteX48" fmla="*/ 597985 w 900590"/>
              <a:gd name="connsiteY48" fmla="*/ 833995 h 907818"/>
              <a:gd name="connsiteX49" fmla="*/ 596006 w 900590"/>
              <a:gd name="connsiteY49" fmla="*/ 835114 h 907818"/>
              <a:gd name="connsiteX50" fmla="*/ 463245 w 900590"/>
              <a:gd name="connsiteY50" fmla="*/ 854731 h 907818"/>
              <a:gd name="connsiteX51" fmla="*/ 462212 w 900590"/>
              <a:gd name="connsiteY51" fmla="*/ 854731 h 907818"/>
              <a:gd name="connsiteX52" fmla="*/ 262253 w 900590"/>
              <a:gd name="connsiteY52" fmla="*/ 805860 h 907818"/>
              <a:gd name="connsiteX53" fmla="*/ 220007 w 900590"/>
              <a:gd name="connsiteY53" fmla="*/ 811969 h 907818"/>
              <a:gd name="connsiteX54" fmla="*/ 159778 w 900590"/>
              <a:gd name="connsiteY54" fmla="*/ 843116 h 907818"/>
              <a:gd name="connsiteX55" fmla="*/ 159778 w 900590"/>
              <a:gd name="connsiteY55" fmla="*/ 855592 h 907818"/>
              <a:gd name="connsiteX56" fmla="*/ 107551 w 900590"/>
              <a:gd name="connsiteY56" fmla="*/ 907818 h 907818"/>
              <a:gd name="connsiteX57" fmla="*/ 52313 w 900590"/>
              <a:gd name="connsiteY57" fmla="*/ 907818 h 907818"/>
              <a:gd name="connsiteX58" fmla="*/ 0 w 900590"/>
              <a:gd name="connsiteY58" fmla="*/ 855505 h 907818"/>
              <a:gd name="connsiteX59" fmla="*/ 0 w 900590"/>
              <a:gd name="connsiteY59" fmla="*/ 595662 h 907818"/>
              <a:gd name="connsiteX60" fmla="*/ 52313 w 900590"/>
              <a:gd name="connsiteY60" fmla="*/ 543349 h 907818"/>
              <a:gd name="connsiteX61" fmla="*/ 571226 w 900590"/>
              <a:gd name="connsiteY61" fmla="*/ 454640 h 907818"/>
              <a:gd name="connsiteX62" fmla="*/ 555480 w 900590"/>
              <a:gd name="connsiteY62" fmla="*/ 465482 h 907818"/>
              <a:gd name="connsiteX63" fmla="*/ 555222 w 900590"/>
              <a:gd name="connsiteY63" fmla="*/ 465482 h 907818"/>
              <a:gd name="connsiteX64" fmla="*/ 565977 w 900590"/>
              <a:gd name="connsiteY64" fmla="*/ 486648 h 907818"/>
              <a:gd name="connsiteX65" fmla="*/ 571914 w 900590"/>
              <a:gd name="connsiteY65" fmla="*/ 487680 h 907818"/>
              <a:gd name="connsiteX66" fmla="*/ 587660 w 900590"/>
              <a:gd name="connsiteY66" fmla="*/ 476839 h 907818"/>
              <a:gd name="connsiteX67" fmla="*/ 586971 w 900590"/>
              <a:gd name="connsiteY67" fmla="*/ 464363 h 907818"/>
              <a:gd name="connsiteX68" fmla="*/ 577162 w 900590"/>
              <a:gd name="connsiteY68" fmla="*/ 455759 h 907818"/>
              <a:gd name="connsiteX69" fmla="*/ 571226 w 900590"/>
              <a:gd name="connsiteY69" fmla="*/ 454640 h 907818"/>
              <a:gd name="connsiteX70" fmla="*/ 570968 w 900590"/>
              <a:gd name="connsiteY70" fmla="*/ 424182 h 907818"/>
              <a:gd name="connsiteX71" fmla="*/ 587229 w 900590"/>
              <a:gd name="connsiteY71" fmla="*/ 426935 h 907818"/>
              <a:gd name="connsiteX72" fmla="*/ 614160 w 900590"/>
              <a:gd name="connsiteY72" fmla="*/ 451199 h 907818"/>
              <a:gd name="connsiteX73" fmla="*/ 616139 w 900590"/>
              <a:gd name="connsiteY73" fmla="*/ 487336 h 907818"/>
              <a:gd name="connsiteX74" fmla="*/ 555480 w 900590"/>
              <a:gd name="connsiteY74" fmla="*/ 515557 h 907818"/>
              <a:gd name="connsiteX75" fmla="*/ 523413 w 900590"/>
              <a:gd name="connsiteY75" fmla="*/ 470403 h 907818"/>
              <a:gd name="connsiteX76" fmla="*/ 570968 w 900590"/>
              <a:gd name="connsiteY76" fmla="*/ 424182 h 907818"/>
              <a:gd name="connsiteX77" fmla="*/ 331946 w 900590"/>
              <a:gd name="connsiteY77" fmla="*/ 420826 h 907818"/>
              <a:gd name="connsiteX78" fmla="*/ 320619 w 900590"/>
              <a:gd name="connsiteY78" fmla="*/ 424398 h 907818"/>
              <a:gd name="connsiteX79" fmla="*/ 313284 w 900590"/>
              <a:gd name="connsiteY79" fmla="*/ 433720 h 907818"/>
              <a:gd name="connsiteX80" fmla="*/ 313275 w 900590"/>
              <a:gd name="connsiteY80" fmla="*/ 433388 h 907818"/>
              <a:gd name="connsiteX81" fmla="*/ 313275 w 900590"/>
              <a:gd name="connsiteY81" fmla="*/ 433732 h 907818"/>
              <a:gd name="connsiteX82" fmla="*/ 313284 w 900590"/>
              <a:gd name="connsiteY82" fmla="*/ 433720 h 907818"/>
              <a:gd name="connsiteX83" fmla="*/ 313705 w 900590"/>
              <a:gd name="connsiteY83" fmla="*/ 448962 h 907818"/>
              <a:gd name="connsiteX84" fmla="*/ 324804 w 900590"/>
              <a:gd name="connsiteY84" fmla="*/ 459372 h 907818"/>
              <a:gd name="connsiteX85" fmla="*/ 346521 w 900590"/>
              <a:gd name="connsiteY85" fmla="*/ 454339 h 907818"/>
              <a:gd name="connsiteX86" fmla="*/ 345454 w 900590"/>
              <a:gd name="connsiteY86" fmla="*/ 426247 h 907818"/>
              <a:gd name="connsiteX87" fmla="*/ 338915 w 900590"/>
              <a:gd name="connsiteY87" fmla="*/ 422117 h 907818"/>
              <a:gd name="connsiteX88" fmla="*/ 331946 w 900590"/>
              <a:gd name="connsiteY88" fmla="*/ 420826 h 907818"/>
              <a:gd name="connsiteX89" fmla="*/ 597038 w 900590"/>
              <a:gd name="connsiteY89" fmla="*/ 399832 h 907818"/>
              <a:gd name="connsiteX90" fmla="*/ 589036 w 900590"/>
              <a:gd name="connsiteY90" fmla="*/ 409211 h 907818"/>
              <a:gd name="connsiteX91" fmla="*/ 583444 w 900590"/>
              <a:gd name="connsiteY91" fmla="*/ 415836 h 907818"/>
              <a:gd name="connsiteX92" fmla="*/ 553244 w 900590"/>
              <a:gd name="connsiteY92" fmla="*/ 417126 h 907818"/>
              <a:gd name="connsiteX93" fmla="*/ 547221 w 900590"/>
              <a:gd name="connsiteY93" fmla="*/ 411447 h 907818"/>
              <a:gd name="connsiteX94" fmla="*/ 537756 w 900590"/>
              <a:gd name="connsiteY94" fmla="*/ 402843 h 907818"/>
              <a:gd name="connsiteX95" fmla="*/ 538788 w 900590"/>
              <a:gd name="connsiteY95" fmla="*/ 414029 h 907818"/>
              <a:gd name="connsiteX96" fmla="*/ 539735 w 900590"/>
              <a:gd name="connsiteY96" fmla="*/ 422633 h 907818"/>
              <a:gd name="connsiteX97" fmla="*/ 519085 w 900590"/>
              <a:gd name="connsiteY97" fmla="*/ 445089 h 907818"/>
              <a:gd name="connsiteX98" fmla="*/ 510481 w 900590"/>
              <a:gd name="connsiteY98" fmla="*/ 445089 h 907818"/>
              <a:gd name="connsiteX99" fmla="*/ 498866 w 900590"/>
              <a:gd name="connsiteY99" fmla="*/ 445262 h 907818"/>
              <a:gd name="connsiteX100" fmla="*/ 507470 w 900590"/>
              <a:gd name="connsiteY100" fmla="*/ 452403 h 907818"/>
              <a:gd name="connsiteX101" fmla="*/ 514181 w 900590"/>
              <a:gd name="connsiteY101" fmla="*/ 457996 h 907818"/>
              <a:gd name="connsiteX102" fmla="*/ 515902 w 900590"/>
              <a:gd name="connsiteY102" fmla="*/ 488196 h 907818"/>
              <a:gd name="connsiteX103" fmla="*/ 509965 w 900590"/>
              <a:gd name="connsiteY103" fmla="*/ 494391 h 907818"/>
              <a:gd name="connsiteX104" fmla="*/ 501877 w 900590"/>
              <a:gd name="connsiteY104" fmla="*/ 502995 h 907818"/>
              <a:gd name="connsiteX105" fmla="*/ 514095 w 900590"/>
              <a:gd name="connsiteY105" fmla="*/ 502049 h 907818"/>
              <a:gd name="connsiteX106" fmla="*/ 522699 w 900590"/>
              <a:gd name="connsiteY106" fmla="*/ 501360 h 907818"/>
              <a:gd name="connsiteX107" fmla="*/ 545241 w 900590"/>
              <a:gd name="connsiteY107" fmla="*/ 521494 h 907818"/>
              <a:gd name="connsiteX108" fmla="*/ 545241 w 900590"/>
              <a:gd name="connsiteY108" fmla="*/ 530098 h 907818"/>
              <a:gd name="connsiteX109" fmla="*/ 545930 w 900590"/>
              <a:gd name="connsiteY109" fmla="*/ 542918 h 907818"/>
              <a:gd name="connsiteX110" fmla="*/ 553932 w 900590"/>
              <a:gd name="connsiteY110" fmla="*/ 533626 h 907818"/>
              <a:gd name="connsiteX111" fmla="*/ 559611 w 900590"/>
              <a:gd name="connsiteY111" fmla="*/ 526914 h 907818"/>
              <a:gd name="connsiteX112" fmla="*/ 589725 w 900590"/>
              <a:gd name="connsiteY112" fmla="*/ 525710 h 907818"/>
              <a:gd name="connsiteX113" fmla="*/ 595662 w 900590"/>
              <a:gd name="connsiteY113" fmla="*/ 531216 h 907818"/>
              <a:gd name="connsiteX114" fmla="*/ 605212 w 900590"/>
              <a:gd name="connsiteY114" fmla="*/ 539821 h 907818"/>
              <a:gd name="connsiteX115" fmla="*/ 604180 w 900590"/>
              <a:gd name="connsiteY115" fmla="*/ 528635 h 907818"/>
              <a:gd name="connsiteX116" fmla="*/ 603319 w 900590"/>
              <a:gd name="connsiteY116" fmla="*/ 520031 h 907818"/>
              <a:gd name="connsiteX117" fmla="*/ 623883 w 900590"/>
              <a:gd name="connsiteY117" fmla="*/ 497574 h 907818"/>
              <a:gd name="connsiteX118" fmla="*/ 632487 w 900590"/>
              <a:gd name="connsiteY118" fmla="*/ 497574 h 907818"/>
              <a:gd name="connsiteX119" fmla="*/ 644103 w 900590"/>
              <a:gd name="connsiteY119" fmla="*/ 497574 h 907818"/>
              <a:gd name="connsiteX120" fmla="*/ 635499 w 900590"/>
              <a:gd name="connsiteY120" fmla="*/ 490433 h 907818"/>
              <a:gd name="connsiteX121" fmla="*/ 628701 w 900590"/>
              <a:gd name="connsiteY121" fmla="*/ 484926 h 907818"/>
              <a:gd name="connsiteX122" fmla="*/ 627066 w 900590"/>
              <a:gd name="connsiteY122" fmla="*/ 454554 h 907818"/>
              <a:gd name="connsiteX123" fmla="*/ 633003 w 900590"/>
              <a:gd name="connsiteY123" fmla="*/ 448359 h 907818"/>
              <a:gd name="connsiteX124" fmla="*/ 641091 w 900590"/>
              <a:gd name="connsiteY124" fmla="*/ 439755 h 907818"/>
              <a:gd name="connsiteX125" fmla="*/ 628873 w 900590"/>
              <a:gd name="connsiteY125" fmla="*/ 440702 h 907818"/>
              <a:gd name="connsiteX126" fmla="*/ 620269 w 900590"/>
              <a:gd name="connsiteY126" fmla="*/ 441390 h 907818"/>
              <a:gd name="connsiteX127" fmla="*/ 597640 w 900590"/>
              <a:gd name="connsiteY127" fmla="*/ 421342 h 907818"/>
              <a:gd name="connsiteX128" fmla="*/ 597640 w 900590"/>
              <a:gd name="connsiteY128" fmla="*/ 412738 h 907818"/>
              <a:gd name="connsiteX129" fmla="*/ 597038 w 900590"/>
              <a:gd name="connsiteY129" fmla="*/ 399832 h 907818"/>
              <a:gd name="connsiteX130" fmla="*/ 331946 w 900590"/>
              <a:gd name="connsiteY130" fmla="*/ 390023 h 907818"/>
              <a:gd name="connsiteX131" fmla="*/ 349756 w 900590"/>
              <a:gd name="connsiteY131" fmla="*/ 393293 h 907818"/>
              <a:gd name="connsiteX132" fmla="*/ 383269 w 900590"/>
              <a:gd name="connsiteY132" fmla="*/ 441794 h 907818"/>
              <a:gd name="connsiteX133" fmla="*/ 331859 w 900590"/>
              <a:gd name="connsiteY133" fmla="*/ 491208 h 907818"/>
              <a:gd name="connsiteX134" fmla="*/ 314049 w 900590"/>
              <a:gd name="connsiteY134" fmla="*/ 487938 h 907818"/>
              <a:gd name="connsiteX135" fmla="*/ 285914 w 900590"/>
              <a:gd name="connsiteY135" fmla="*/ 461179 h 907818"/>
              <a:gd name="connsiteX136" fmla="*/ 281448 w 900590"/>
              <a:gd name="connsiteY136" fmla="*/ 440366 h 907818"/>
              <a:gd name="connsiteX137" fmla="*/ 331946 w 900590"/>
              <a:gd name="connsiteY137" fmla="*/ 390023 h 907818"/>
              <a:gd name="connsiteX138" fmla="*/ 590671 w 900590"/>
              <a:gd name="connsiteY138" fmla="*/ 361888 h 907818"/>
              <a:gd name="connsiteX139" fmla="*/ 625088 w 900590"/>
              <a:gd name="connsiteY139" fmla="*/ 374106 h 907818"/>
              <a:gd name="connsiteX140" fmla="*/ 626378 w 900590"/>
              <a:gd name="connsiteY140" fmla="*/ 383226 h 907818"/>
              <a:gd name="connsiteX141" fmla="*/ 628099 w 900590"/>
              <a:gd name="connsiteY141" fmla="*/ 406629 h 907818"/>
              <a:gd name="connsiteX142" fmla="*/ 631197 w 900590"/>
              <a:gd name="connsiteY142" fmla="*/ 409382 h 907818"/>
              <a:gd name="connsiteX143" fmla="*/ 654083 w 900590"/>
              <a:gd name="connsiteY143" fmla="*/ 408092 h 907818"/>
              <a:gd name="connsiteX144" fmla="*/ 663978 w 900590"/>
              <a:gd name="connsiteY144" fmla="*/ 408092 h 907818"/>
              <a:gd name="connsiteX145" fmla="*/ 679809 w 900590"/>
              <a:gd name="connsiteY145" fmla="*/ 440702 h 907818"/>
              <a:gd name="connsiteX146" fmla="*/ 673959 w 900590"/>
              <a:gd name="connsiteY146" fmla="*/ 448187 h 907818"/>
              <a:gd name="connsiteX147" fmla="*/ 658471 w 900590"/>
              <a:gd name="connsiteY147" fmla="*/ 465395 h 907818"/>
              <a:gd name="connsiteX148" fmla="*/ 658471 w 900590"/>
              <a:gd name="connsiteY148" fmla="*/ 469181 h 907818"/>
              <a:gd name="connsiteX149" fmla="*/ 675680 w 900590"/>
              <a:gd name="connsiteY149" fmla="*/ 484496 h 907818"/>
              <a:gd name="connsiteX150" fmla="*/ 682563 w 900590"/>
              <a:gd name="connsiteY150" fmla="*/ 491379 h 907818"/>
              <a:gd name="connsiteX151" fmla="*/ 670345 w 900590"/>
              <a:gd name="connsiteY151" fmla="*/ 525194 h 907818"/>
              <a:gd name="connsiteX152" fmla="*/ 660966 w 900590"/>
              <a:gd name="connsiteY152" fmla="*/ 526312 h 907818"/>
              <a:gd name="connsiteX153" fmla="*/ 637305 w 900590"/>
              <a:gd name="connsiteY153" fmla="*/ 527603 h 907818"/>
              <a:gd name="connsiteX154" fmla="*/ 634810 w 900590"/>
              <a:gd name="connsiteY154" fmla="*/ 530442 h 907818"/>
              <a:gd name="connsiteX155" fmla="*/ 636273 w 900590"/>
              <a:gd name="connsiteY155" fmla="*/ 553071 h 907818"/>
              <a:gd name="connsiteX156" fmla="*/ 636273 w 900590"/>
              <a:gd name="connsiteY156" fmla="*/ 562879 h 907818"/>
              <a:gd name="connsiteX157" fmla="*/ 603405 w 900590"/>
              <a:gd name="connsiteY157" fmla="*/ 577937 h 907818"/>
              <a:gd name="connsiteX158" fmla="*/ 596092 w 900590"/>
              <a:gd name="connsiteY158" fmla="*/ 572430 h 907818"/>
              <a:gd name="connsiteX159" fmla="*/ 578023 w 900590"/>
              <a:gd name="connsiteY159" fmla="*/ 556771 h 907818"/>
              <a:gd name="connsiteX160" fmla="*/ 573893 w 900590"/>
              <a:gd name="connsiteY160" fmla="*/ 556771 h 907818"/>
              <a:gd name="connsiteX161" fmla="*/ 558492 w 900590"/>
              <a:gd name="connsiteY161" fmla="*/ 573979 h 907818"/>
              <a:gd name="connsiteX162" fmla="*/ 551694 w 900590"/>
              <a:gd name="connsiteY162" fmla="*/ 580604 h 907818"/>
              <a:gd name="connsiteX163" fmla="*/ 517278 w 900590"/>
              <a:gd name="connsiteY163" fmla="*/ 568386 h 907818"/>
              <a:gd name="connsiteX164" fmla="*/ 515988 w 900590"/>
              <a:gd name="connsiteY164" fmla="*/ 559180 h 907818"/>
              <a:gd name="connsiteX165" fmla="*/ 514353 w 900590"/>
              <a:gd name="connsiteY165" fmla="*/ 535863 h 907818"/>
              <a:gd name="connsiteX166" fmla="*/ 511256 w 900590"/>
              <a:gd name="connsiteY166" fmla="*/ 533109 h 907818"/>
              <a:gd name="connsiteX167" fmla="*/ 488368 w 900590"/>
              <a:gd name="connsiteY167" fmla="*/ 534400 h 907818"/>
              <a:gd name="connsiteX168" fmla="*/ 478474 w 900590"/>
              <a:gd name="connsiteY168" fmla="*/ 534400 h 907818"/>
              <a:gd name="connsiteX169" fmla="*/ 462642 w 900590"/>
              <a:gd name="connsiteY169" fmla="*/ 501705 h 907818"/>
              <a:gd name="connsiteX170" fmla="*/ 468579 w 900590"/>
              <a:gd name="connsiteY170" fmla="*/ 494219 h 907818"/>
              <a:gd name="connsiteX171" fmla="*/ 483980 w 900590"/>
              <a:gd name="connsiteY171" fmla="*/ 477011 h 907818"/>
              <a:gd name="connsiteX172" fmla="*/ 483980 w 900590"/>
              <a:gd name="connsiteY172" fmla="*/ 473225 h 907818"/>
              <a:gd name="connsiteX173" fmla="*/ 466772 w 900590"/>
              <a:gd name="connsiteY173" fmla="*/ 457824 h 907818"/>
              <a:gd name="connsiteX174" fmla="*/ 459975 w 900590"/>
              <a:gd name="connsiteY174" fmla="*/ 450940 h 907818"/>
              <a:gd name="connsiteX175" fmla="*/ 472107 w 900590"/>
              <a:gd name="connsiteY175" fmla="*/ 417126 h 907818"/>
              <a:gd name="connsiteX176" fmla="*/ 481485 w 900590"/>
              <a:gd name="connsiteY176" fmla="*/ 416008 h 907818"/>
              <a:gd name="connsiteX177" fmla="*/ 505146 w 900590"/>
              <a:gd name="connsiteY177" fmla="*/ 414803 h 907818"/>
              <a:gd name="connsiteX178" fmla="*/ 507641 w 900590"/>
              <a:gd name="connsiteY178" fmla="*/ 412050 h 907818"/>
              <a:gd name="connsiteX179" fmla="*/ 506179 w 900590"/>
              <a:gd name="connsiteY179" fmla="*/ 389335 h 907818"/>
              <a:gd name="connsiteX180" fmla="*/ 506179 w 900590"/>
              <a:gd name="connsiteY180" fmla="*/ 379526 h 907818"/>
              <a:gd name="connsiteX181" fmla="*/ 538961 w 900590"/>
              <a:gd name="connsiteY181" fmla="*/ 364469 h 907818"/>
              <a:gd name="connsiteX182" fmla="*/ 546274 w 900590"/>
              <a:gd name="connsiteY182" fmla="*/ 370062 h 907818"/>
              <a:gd name="connsiteX183" fmla="*/ 564429 w 900590"/>
              <a:gd name="connsiteY183" fmla="*/ 385721 h 907818"/>
              <a:gd name="connsiteX184" fmla="*/ 568472 w 900590"/>
              <a:gd name="connsiteY184" fmla="*/ 385721 h 907818"/>
              <a:gd name="connsiteX185" fmla="*/ 583874 w 900590"/>
              <a:gd name="connsiteY185" fmla="*/ 368513 h 907818"/>
              <a:gd name="connsiteX186" fmla="*/ 357672 w 900590"/>
              <a:gd name="connsiteY186" fmla="*/ 346917 h 907818"/>
              <a:gd name="connsiteX187" fmla="*/ 352682 w 900590"/>
              <a:gd name="connsiteY187" fmla="*/ 356123 h 907818"/>
              <a:gd name="connsiteX188" fmla="*/ 347950 w 900590"/>
              <a:gd name="connsiteY188" fmla="*/ 364727 h 907818"/>
              <a:gd name="connsiteX189" fmla="*/ 337883 w 900590"/>
              <a:gd name="connsiteY189" fmla="*/ 363867 h 907818"/>
              <a:gd name="connsiteX190" fmla="*/ 320675 w 900590"/>
              <a:gd name="connsiteY190" fmla="*/ 364383 h 907818"/>
              <a:gd name="connsiteX191" fmla="*/ 310780 w 900590"/>
              <a:gd name="connsiteY191" fmla="*/ 365846 h 907818"/>
              <a:gd name="connsiteX192" fmla="*/ 305445 w 900590"/>
              <a:gd name="connsiteY192" fmla="*/ 357242 h 907818"/>
              <a:gd name="connsiteX193" fmla="*/ 299853 w 900590"/>
              <a:gd name="connsiteY193" fmla="*/ 348638 h 907818"/>
              <a:gd name="connsiteX194" fmla="*/ 284451 w 900590"/>
              <a:gd name="connsiteY194" fmla="*/ 355521 h 907818"/>
              <a:gd name="connsiteX195" fmla="*/ 287463 w 900590"/>
              <a:gd name="connsiteY195" fmla="*/ 365588 h 907818"/>
              <a:gd name="connsiteX196" fmla="*/ 290302 w 900590"/>
              <a:gd name="connsiteY196" fmla="*/ 375224 h 907818"/>
              <a:gd name="connsiteX197" fmla="*/ 282645 w 900590"/>
              <a:gd name="connsiteY197" fmla="*/ 381678 h 907818"/>
              <a:gd name="connsiteX198" fmla="*/ 270513 w 900590"/>
              <a:gd name="connsiteY198" fmla="*/ 394584 h 907818"/>
              <a:gd name="connsiteX199" fmla="*/ 264576 w 900590"/>
              <a:gd name="connsiteY199" fmla="*/ 402672 h 907818"/>
              <a:gd name="connsiteX200" fmla="*/ 254252 w 900590"/>
              <a:gd name="connsiteY200" fmla="*/ 400434 h 907818"/>
              <a:gd name="connsiteX201" fmla="*/ 244013 w 900590"/>
              <a:gd name="connsiteY201" fmla="*/ 398111 h 907818"/>
              <a:gd name="connsiteX202" fmla="*/ 238076 w 900590"/>
              <a:gd name="connsiteY202" fmla="*/ 413943 h 907818"/>
              <a:gd name="connsiteX203" fmla="*/ 247282 w 900590"/>
              <a:gd name="connsiteY203" fmla="*/ 418933 h 907818"/>
              <a:gd name="connsiteX204" fmla="*/ 255886 w 900590"/>
              <a:gd name="connsiteY204" fmla="*/ 423666 h 907818"/>
              <a:gd name="connsiteX205" fmla="*/ 255026 w 900590"/>
              <a:gd name="connsiteY205" fmla="*/ 433646 h 907818"/>
              <a:gd name="connsiteX206" fmla="*/ 255542 w 900590"/>
              <a:gd name="connsiteY206" fmla="*/ 451371 h 907818"/>
              <a:gd name="connsiteX207" fmla="*/ 257090 w 900590"/>
              <a:gd name="connsiteY207" fmla="*/ 461265 h 907818"/>
              <a:gd name="connsiteX208" fmla="*/ 248486 w 900590"/>
              <a:gd name="connsiteY208" fmla="*/ 466600 h 907818"/>
              <a:gd name="connsiteX209" fmla="*/ 239882 w 900590"/>
              <a:gd name="connsiteY209" fmla="*/ 472193 h 907818"/>
              <a:gd name="connsiteX210" fmla="*/ 246852 w 900590"/>
              <a:gd name="connsiteY210" fmla="*/ 487508 h 907818"/>
              <a:gd name="connsiteX211" fmla="*/ 256919 w 900590"/>
              <a:gd name="connsiteY211" fmla="*/ 484582 h 907818"/>
              <a:gd name="connsiteX212" fmla="*/ 266555 w 900590"/>
              <a:gd name="connsiteY212" fmla="*/ 481657 h 907818"/>
              <a:gd name="connsiteX213" fmla="*/ 273008 w 900590"/>
              <a:gd name="connsiteY213" fmla="*/ 489401 h 907818"/>
              <a:gd name="connsiteX214" fmla="*/ 285828 w 900590"/>
              <a:gd name="connsiteY214" fmla="*/ 501447 h 907818"/>
              <a:gd name="connsiteX215" fmla="*/ 293916 w 900590"/>
              <a:gd name="connsiteY215" fmla="*/ 507469 h 907818"/>
              <a:gd name="connsiteX216" fmla="*/ 291593 w 900590"/>
              <a:gd name="connsiteY216" fmla="*/ 517278 h 907818"/>
              <a:gd name="connsiteX217" fmla="*/ 289270 w 900590"/>
              <a:gd name="connsiteY217" fmla="*/ 527431 h 907818"/>
              <a:gd name="connsiteX218" fmla="*/ 305101 w 900590"/>
              <a:gd name="connsiteY218" fmla="*/ 533454 h 907818"/>
              <a:gd name="connsiteX219" fmla="*/ 310092 w 900590"/>
              <a:gd name="connsiteY219" fmla="*/ 524247 h 907818"/>
              <a:gd name="connsiteX220" fmla="*/ 314824 w 900590"/>
              <a:gd name="connsiteY220" fmla="*/ 515643 h 907818"/>
              <a:gd name="connsiteX221" fmla="*/ 324891 w 900590"/>
              <a:gd name="connsiteY221" fmla="*/ 516504 h 907818"/>
              <a:gd name="connsiteX222" fmla="*/ 342529 w 900590"/>
              <a:gd name="connsiteY222" fmla="*/ 515901 h 907818"/>
              <a:gd name="connsiteX223" fmla="*/ 352510 w 900590"/>
              <a:gd name="connsiteY223" fmla="*/ 514439 h 907818"/>
              <a:gd name="connsiteX224" fmla="*/ 357758 w 900590"/>
              <a:gd name="connsiteY224" fmla="*/ 523043 h 907818"/>
              <a:gd name="connsiteX225" fmla="*/ 363351 w 900590"/>
              <a:gd name="connsiteY225" fmla="*/ 531647 h 907818"/>
              <a:gd name="connsiteX226" fmla="*/ 378752 w 900590"/>
              <a:gd name="connsiteY226" fmla="*/ 524677 h 907818"/>
              <a:gd name="connsiteX227" fmla="*/ 375741 w 900590"/>
              <a:gd name="connsiteY227" fmla="*/ 514611 h 907818"/>
              <a:gd name="connsiteX228" fmla="*/ 372902 w 900590"/>
              <a:gd name="connsiteY228" fmla="*/ 504974 h 907818"/>
              <a:gd name="connsiteX229" fmla="*/ 380560 w 900590"/>
              <a:gd name="connsiteY229" fmla="*/ 498521 h 907818"/>
              <a:gd name="connsiteX230" fmla="*/ 392691 w 900590"/>
              <a:gd name="connsiteY230" fmla="*/ 485615 h 907818"/>
              <a:gd name="connsiteX231" fmla="*/ 398628 w 900590"/>
              <a:gd name="connsiteY231" fmla="*/ 477613 h 907818"/>
              <a:gd name="connsiteX232" fmla="*/ 408437 w 900590"/>
              <a:gd name="connsiteY232" fmla="*/ 479850 h 907818"/>
              <a:gd name="connsiteX233" fmla="*/ 418676 w 900590"/>
              <a:gd name="connsiteY233" fmla="*/ 482173 h 907818"/>
              <a:gd name="connsiteX234" fmla="*/ 424612 w 900590"/>
              <a:gd name="connsiteY234" fmla="*/ 466428 h 907818"/>
              <a:gd name="connsiteX235" fmla="*/ 415406 w 900590"/>
              <a:gd name="connsiteY235" fmla="*/ 461438 h 907818"/>
              <a:gd name="connsiteX236" fmla="*/ 406802 w 900590"/>
              <a:gd name="connsiteY236" fmla="*/ 456619 h 907818"/>
              <a:gd name="connsiteX237" fmla="*/ 407662 w 900590"/>
              <a:gd name="connsiteY237" fmla="*/ 446639 h 907818"/>
              <a:gd name="connsiteX238" fmla="*/ 407146 w 900590"/>
              <a:gd name="connsiteY238" fmla="*/ 429000 h 907818"/>
              <a:gd name="connsiteX239" fmla="*/ 405683 w 900590"/>
              <a:gd name="connsiteY239" fmla="*/ 419019 h 907818"/>
              <a:gd name="connsiteX240" fmla="*/ 414287 w 900590"/>
              <a:gd name="connsiteY240" fmla="*/ 413771 h 907818"/>
              <a:gd name="connsiteX241" fmla="*/ 422892 w 900590"/>
              <a:gd name="connsiteY241" fmla="*/ 408178 h 907818"/>
              <a:gd name="connsiteX242" fmla="*/ 415922 w 900590"/>
              <a:gd name="connsiteY242" fmla="*/ 392777 h 907818"/>
              <a:gd name="connsiteX243" fmla="*/ 405856 w 900590"/>
              <a:gd name="connsiteY243" fmla="*/ 395702 h 907818"/>
              <a:gd name="connsiteX244" fmla="*/ 396305 w 900590"/>
              <a:gd name="connsiteY244" fmla="*/ 398628 h 907818"/>
              <a:gd name="connsiteX245" fmla="*/ 389766 w 900590"/>
              <a:gd name="connsiteY245" fmla="*/ 390970 h 907818"/>
              <a:gd name="connsiteX246" fmla="*/ 376945 w 900590"/>
              <a:gd name="connsiteY246" fmla="*/ 378838 h 907818"/>
              <a:gd name="connsiteX247" fmla="*/ 368858 w 900590"/>
              <a:gd name="connsiteY247" fmla="*/ 372901 h 907818"/>
              <a:gd name="connsiteX248" fmla="*/ 371181 w 900590"/>
              <a:gd name="connsiteY248" fmla="*/ 363093 h 907818"/>
              <a:gd name="connsiteX249" fmla="*/ 373504 w 900590"/>
              <a:gd name="connsiteY249" fmla="*/ 352854 h 907818"/>
              <a:gd name="connsiteX250" fmla="*/ 357415 w 900590"/>
              <a:gd name="connsiteY250" fmla="*/ 316114 h 907818"/>
              <a:gd name="connsiteX251" fmla="*/ 367567 w 900590"/>
              <a:gd name="connsiteY251" fmla="*/ 317921 h 907818"/>
              <a:gd name="connsiteX252" fmla="*/ 385894 w 900590"/>
              <a:gd name="connsiteY252" fmla="*/ 324890 h 907818"/>
              <a:gd name="connsiteX253" fmla="*/ 403962 w 900590"/>
              <a:gd name="connsiteY253" fmla="*/ 358016 h 907818"/>
              <a:gd name="connsiteX254" fmla="*/ 403360 w 900590"/>
              <a:gd name="connsiteY254" fmla="*/ 360856 h 907818"/>
              <a:gd name="connsiteX255" fmla="*/ 406544 w 900590"/>
              <a:gd name="connsiteY255" fmla="*/ 363867 h 907818"/>
              <a:gd name="connsiteX256" fmla="*/ 409297 w 900590"/>
              <a:gd name="connsiteY256" fmla="*/ 363093 h 907818"/>
              <a:gd name="connsiteX257" fmla="*/ 417127 w 900590"/>
              <a:gd name="connsiteY257" fmla="*/ 362060 h 907818"/>
              <a:gd name="connsiteX258" fmla="*/ 443542 w 900590"/>
              <a:gd name="connsiteY258" fmla="*/ 379268 h 907818"/>
              <a:gd name="connsiteX259" fmla="*/ 451629 w 900590"/>
              <a:gd name="connsiteY259" fmla="*/ 397079 h 907818"/>
              <a:gd name="connsiteX260" fmla="*/ 440960 w 900590"/>
              <a:gd name="connsiteY260" fmla="*/ 433302 h 907818"/>
              <a:gd name="connsiteX261" fmla="*/ 438551 w 900590"/>
              <a:gd name="connsiteY261" fmla="*/ 434851 h 907818"/>
              <a:gd name="connsiteX262" fmla="*/ 438551 w 900590"/>
              <a:gd name="connsiteY262" fmla="*/ 439325 h 907818"/>
              <a:gd name="connsiteX263" fmla="*/ 441132 w 900590"/>
              <a:gd name="connsiteY263" fmla="*/ 440702 h 907818"/>
              <a:gd name="connsiteX264" fmla="*/ 454038 w 900590"/>
              <a:gd name="connsiteY264" fmla="*/ 476237 h 907818"/>
              <a:gd name="connsiteX265" fmla="*/ 447069 w 900590"/>
              <a:gd name="connsiteY265" fmla="*/ 494563 h 907818"/>
              <a:gd name="connsiteX266" fmla="*/ 419966 w 900590"/>
              <a:gd name="connsiteY266" fmla="*/ 513234 h 907818"/>
              <a:gd name="connsiteX267" fmla="*/ 413857 w 900590"/>
              <a:gd name="connsiteY267" fmla="*/ 512632 h 907818"/>
              <a:gd name="connsiteX268" fmla="*/ 411104 w 900590"/>
              <a:gd name="connsiteY268" fmla="*/ 511944 h 907818"/>
              <a:gd name="connsiteX269" fmla="*/ 408092 w 900590"/>
              <a:gd name="connsiteY269" fmla="*/ 515213 h 907818"/>
              <a:gd name="connsiteX270" fmla="*/ 408867 w 900590"/>
              <a:gd name="connsiteY270" fmla="*/ 517966 h 907818"/>
              <a:gd name="connsiteX271" fmla="*/ 392863 w 900590"/>
              <a:gd name="connsiteY271" fmla="*/ 552383 h 907818"/>
              <a:gd name="connsiteX272" fmla="*/ 374967 w 900590"/>
              <a:gd name="connsiteY272" fmla="*/ 560471 h 907818"/>
              <a:gd name="connsiteX273" fmla="*/ 338743 w 900590"/>
              <a:gd name="connsiteY273" fmla="*/ 549715 h 907818"/>
              <a:gd name="connsiteX274" fmla="*/ 337195 w 900590"/>
              <a:gd name="connsiteY274" fmla="*/ 547306 h 907818"/>
              <a:gd name="connsiteX275" fmla="*/ 332806 w 900590"/>
              <a:gd name="connsiteY275" fmla="*/ 547306 h 907818"/>
              <a:gd name="connsiteX276" fmla="*/ 331430 w 900590"/>
              <a:gd name="connsiteY276" fmla="*/ 549802 h 907818"/>
              <a:gd name="connsiteX277" fmla="*/ 306134 w 900590"/>
              <a:gd name="connsiteY277" fmla="*/ 564601 h 907818"/>
              <a:gd name="connsiteX278" fmla="*/ 295895 w 900590"/>
              <a:gd name="connsiteY278" fmla="*/ 562708 h 907818"/>
              <a:gd name="connsiteX279" fmla="*/ 277568 w 900590"/>
              <a:gd name="connsiteY279" fmla="*/ 555825 h 907818"/>
              <a:gd name="connsiteX280" fmla="*/ 259500 w 900590"/>
              <a:gd name="connsiteY280" fmla="*/ 522613 h 907818"/>
              <a:gd name="connsiteX281" fmla="*/ 260102 w 900590"/>
              <a:gd name="connsiteY281" fmla="*/ 519773 h 907818"/>
              <a:gd name="connsiteX282" fmla="*/ 256919 w 900590"/>
              <a:gd name="connsiteY282" fmla="*/ 516762 h 907818"/>
              <a:gd name="connsiteX283" fmla="*/ 254165 w 900590"/>
              <a:gd name="connsiteY283" fmla="*/ 517536 h 907818"/>
              <a:gd name="connsiteX284" fmla="*/ 246335 w 900590"/>
              <a:gd name="connsiteY284" fmla="*/ 518655 h 907818"/>
              <a:gd name="connsiteX285" fmla="*/ 226460 w 900590"/>
              <a:gd name="connsiteY285" fmla="*/ 510739 h 907818"/>
              <a:gd name="connsiteX286" fmla="*/ 219921 w 900590"/>
              <a:gd name="connsiteY286" fmla="*/ 501619 h 907818"/>
              <a:gd name="connsiteX287" fmla="*/ 211833 w 900590"/>
              <a:gd name="connsiteY287" fmla="*/ 483722 h 907818"/>
              <a:gd name="connsiteX288" fmla="*/ 222502 w 900590"/>
              <a:gd name="connsiteY288" fmla="*/ 447499 h 907818"/>
              <a:gd name="connsiteX289" fmla="*/ 224997 w 900590"/>
              <a:gd name="connsiteY289" fmla="*/ 445950 h 907818"/>
              <a:gd name="connsiteX290" fmla="*/ 224997 w 900590"/>
              <a:gd name="connsiteY290" fmla="*/ 441562 h 907818"/>
              <a:gd name="connsiteX291" fmla="*/ 222502 w 900590"/>
              <a:gd name="connsiteY291" fmla="*/ 440099 h 907818"/>
              <a:gd name="connsiteX292" fmla="*/ 209596 w 900590"/>
              <a:gd name="connsiteY292" fmla="*/ 404651 h 907818"/>
              <a:gd name="connsiteX293" fmla="*/ 216479 w 900590"/>
              <a:gd name="connsiteY293" fmla="*/ 386324 h 907818"/>
              <a:gd name="connsiteX294" fmla="*/ 249691 w 900590"/>
              <a:gd name="connsiteY294" fmla="*/ 368255 h 907818"/>
              <a:gd name="connsiteX295" fmla="*/ 252358 w 900590"/>
              <a:gd name="connsiteY295" fmla="*/ 368771 h 907818"/>
              <a:gd name="connsiteX296" fmla="*/ 255456 w 900590"/>
              <a:gd name="connsiteY296" fmla="*/ 365588 h 907818"/>
              <a:gd name="connsiteX297" fmla="*/ 254682 w 900590"/>
              <a:gd name="connsiteY297" fmla="*/ 362749 h 907818"/>
              <a:gd name="connsiteX298" fmla="*/ 270599 w 900590"/>
              <a:gd name="connsiteY298" fmla="*/ 328332 h 907818"/>
              <a:gd name="connsiteX299" fmla="*/ 288496 w 900590"/>
              <a:gd name="connsiteY299" fmla="*/ 320330 h 907818"/>
              <a:gd name="connsiteX300" fmla="*/ 300283 w 900590"/>
              <a:gd name="connsiteY300" fmla="*/ 317749 h 907818"/>
              <a:gd name="connsiteX301" fmla="*/ 324719 w 900590"/>
              <a:gd name="connsiteY301" fmla="*/ 331000 h 907818"/>
              <a:gd name="connsiteX302" fmla="*/ 326268 w 900590"/>
              <a:gd name="connsiteY302" fmla="*/ 333409 h 907818"/>
              <a:gd name="connsiteX303" fmla="*/ 330655 w 900590"/>
              <a:gd name="connsiteY303" fmla="*/ 333409 h 907818"/>
              <a:gd name="connsiteX304" fmla="*/ 332032 w 900590"/>
              <a:gd name="connsiteY304" fmla="*/ 330827 h 907818"/>
              <a:gd name="connsiteX305" fmla="*/ 357415 w 900590"/>
              <a:gd name="connsiteY305" fmla="*/ 316114 h 907818"/>
              <a:gd name="connsiteX306" fmla="*/ 374807 w 900590"/>
              <a:gd name="connsiteY306" fmla="*/ 83887 h 907818"/>
              <a:gd name="connsiteX307" fmla="*/ 320502 w 900590"/>
              <a:gd name="connsiteY307" fmla="*/ 100754 h 907818"/>
              <a:gd name="connsiteX308" fmla="*/ 56098 w 900590"/>
              <a:gd name="connsiteY308" fmla="*/ 285312 h 907818"/>
              <a:gd name="connsiteX309" fmla="*/ 111939 w 900590"/>
              <a:gd name="connsiteY309" fmla="*/ 291249 h 907818"/>
              <a:gd name="connsiteX310" fmla="*/ 239279 w 900590"/>
              <a:gd name="connsiteY310" fmla="*/ 225686 h 907818"/>
              <a:gd name="connsiteX311" fmla="*/ 236957 w 900590"/>
              <a:gd name="connsiteY311" fmla="*/ 204864 h 907818"/>
              <a:gd name="connsiteX312" fmla="*/ 252530 w 900590"/>
              <a:gd name="connsiteY312" fmla="*/ 188688 h 907818"/>
              <a:gd name="connsiteX313" fmla="*/ 444143 w 900590"/>
              <a:gd name="connsiteY313" fmla="*/ 187483 h 907818"/>
              <a:gd name="connsiteX314" fmla="*/ 460232 w 900590"/>
              <a:gd name="connsiteY314" fmla="*/ 203573 h 907818"/>
              <a:gd name="connsiteX315" fmla="*/ 444143 w 900590"/>
              <a:gd name="connsiteY315" fmla="*/ 219663 h 907818"/>
              <a:gd name="connsiteX316" fmla="*/ 270598 w 900590"/>
              <a:gd name="connsiteY316" fmla="*/ 220782 h 907818"/>
              <a:gd name="connsiteX317" fmla="*/ 339431 w 900590"/>
              <a:gd name="connsiteY317" fmla="*/ 274729 h 907818"/>
              <a:gd name="connsiteX318" fmla="*/ 455930 w 900590"/>
              <a:gd name="connsiteY318" fmla="*/ 274041 h 907818"/>
              <a:gd name="connsiteX319" fmla="*/ 523387 w 900590"/>
              <a:gd name="connsiteY319" fmla="*/ 289012 h 907818"/>
              <a:gd name="connsiteX320" fmla="*/ 535433 w 900590"/>
              <a:gd name="connsiteY320" fmla="*/ 294777 h 907818"/>
              <a:gd name="connsiteX321" fmla="*/ 740726 w 900590"/>
              <a:gd name="connsiteY321" fmla="*/ 267674 h 907818"/>
              <a:gd name="connsiteX322" fmla="*/ 740726 w 900590"/>
              <a:gd name="connsiteY322" fmla="*/ 101873 h 907818"/>
              <a:gd name="connsiteX323" fmla="*/ 697190 w 900590"/>
              <a:gd name="connsiteY323" fmla="*/ 123813 h 907818"/>
              <a:gd name="connsiteX324" fmla="*/ 631024 w 900590"/>
              <a:gd name="connsiteY324" fmla="*/ 133364 h 907818"/>
              <a:gd name="connsiteX325" fmla="*/ 431667 w 900590"/>
              <a:gd name="connsiteY325" fmla="*/ 84579 h 907818"/>
              <a:gd name="connsiteX326" fmla="*/ 374807 w 900590"/>
              <a:gd name="connsiteY326" fmla="*/ 83887 h 907818"/>
              <a:gd name="connsiteX327" fmla="*/ 820740 w 900590"/>
              <a:gd name="connsiteY327" fmla="*/ 59271 h 907818"/>
              <a:gd name="connsiteX328" fmla="*/ 836060 w 900590"/>
              <a:gd name="connsiteY328" fmla="*/ 65650 h 907818"/>
              <a:gd name="connsiteX329" fmla="*/ 836060 w 900590"/>
              <a:gd name="connsiteY329" fmla="*/ 96263 h 907818"/>
              <a:gd name="connsiteX330" fmla="*/ 805395 w 900590"/>
              <a:gd name="connsiteY330" fmla="*/ 96315 h 907818"/>
              <a:gd name="connsiteX331" fmla="*/ 805343 w 900590"/>
              <a:gd name="connsiteY331" fmla="*/ 65650 h 907818"/>
              <a:gd name="connsiteX332" fmla="*/ 805395 w 900590"/>
              <a:gd name="connsiteY332" fmla="*/ 65598 h 907818"/>
              <a:gd name="connsiteX333" fmla="*/ 820740 w 900590"/>
              <a:gd name="connsiteY333" fmla="*/ 59271 h 907818"/>
              <a:gd name="connsiteX334" fmla="*/ 793039 w 900590"/>
              <a:gd name="connsiteY334" fmla="*/ 30545 h 907818"/>
              <a:gd name="connsiteX335" fmla="*/ 771271 w 900590"/>
              <a:gd name="connsiteY335" fmla="*/ 52313 h 907818"/>
              <a:gd name="connsiteX336" fmla="*/ 771271 w 900590"/>
              <a:gd name="connsiteY336" fmla="*/ 311985 h 907818"/>
              <a:gd name="connsiteX337" fmla="*/ 793039 w 900590"/>
              <a:gd name="connsiteY337" fmla="*/ 333753 h 907818"/>
              <a:gd name="connsiteX338" fmla="*/ 848277 w 900590"/>
              <a:gd name="connsiteY338" fmla="*/ 333753 h 907818"/>
              <a:gd name="connsiteX339" fmla="*/ 870045 w 900590"/>
              <a:gd name="connsiteY339" fmla="*/ 311985 h 907818"/>
              <a:gd name="connsiteX340" fmla="*/ 870045 w 900590"/>
              <a:gd name="connsiteY340" fmla="*/ 52313 h 907818"/>
              <a:gd name="connsiteX341" fmla="*/ 863679 w 900590"/>
              <a:gd name="connsiteY341" fmla="*/ 36912 h 907818"/>
              <a:gd name="connsiteX342" fmla="*/ 848277 w 900590"/>
              <a:gd name="connsiteY342" fmla="*/ 30545 h 907818"/>
              <a:gd name="connsiteX343" fmla="*/ 793039 w 900590"/>
              <a:gd name="connsiteY343" fmla="*/ 0 h 907818"/>
              <a:gd name="connsiteX344" fmla="*/ 848277 w 900590"/>
              <a:gd name="connsiteY344" fmla="*/ 0 h 907818"/>
              <a:gd name="connsiteX345" fmla="*/ 885189 w 900590"/>
              <a:gd name="connsiteY345" fmla="*/ 15316 h 907818"/>
              <a:gd name="connsiteX346" fmla="*/ 900590 w 900590"/>
              <a:gd name="connsiteY346" fmla="*/ 52313 h 907818"/>
              <a:gd name="connsiteX347" fmla="*/ 900590 w 900590"/>
              <a:gd name="connsiteY347" fmla="*/ 312501 h 907818"/>
              <a:gd name="connsiteX348" fmla="*/ 848277 w 900590"/>
              <a:gd name="connsiteY348" fmla="*/ 364728 h 907818"/>
              <a:gd name="connsiteX349" fmla="*/ 793039 w 900590"/>
              <a:gd name="connsiteY349" fmla="*/ 364728 h 907818"/>
              <a:gd name="connsiteX350" fmla="*/ 740726 w 900590"/>
              <a:gd name="connsiteY350" fmla="*/ 312501 h 907818"/>
              <a:gd name="connsiteX351" fmla="*/ 740726 w 900590"/>
              <a:gd name="connsiteY351" fmla="*/ 305446 h 907818"/>
              <a:gd name="connsiteX352" fmla="*/ 521580 w 900590"/>
              <a:gd name="connsiteY352" fmla="*/ 324117 h 907818"/>
              <a:gd name="connsiteX353" fmla="*/ 509534 w 900590"/>
              <a:gd name="connsiteY353" fmla="*/ 318352 h 907818"/>
              <a:gd name="connsiteX354" fmla="*/ 456103 w 900590"/>
              <a:gd name="connsiteY354" fmla="*/ 306478 h 907818"/>
              <a:gd name="connsiteX355" fmla="*/ 339603 w 900590"/>
              <a:gd name="connsiteY355" fmla="*/ 307253 h 907818"/>
              <a:gd name="connsiteX356" fmla="*/ 250207 w 900590"/>
              <a:gd name="connsiteY356" fmla="*/ 255628 h 907818"/>
              <a:gd name="connsiteX357" fmla="*/ 126136 w 900590"/>
              <a:gd name="connsiteY357" fmla="*/ 319987 h 907818"/>
              <a:gd name="connsiteX358" fmla="*/ 17638 w 900590"/>
              <a:gd name="connsiteY358" fmla="*/ 290905 h 907818"/>
              <a:gd name="connsiteX359" fmla="*/ 22198 w 900590"/>
              <a:gd name="connsiteY359" fmla="*/ 269309 h 907818"/>
              <a:gd name="connsiteX360" fmla="*/ 303036 w 900590"/>
              <a:gd name="connsiteY360" fmla="*/ 73823 h 907818"/>
              <a:gd name="connsiteX361" fmla="*/ 305015 w 900590"/>
              <a:gd name="connsiteY361" fmla="*/ 72705 h 907818"/>
              <a:gd name="connsiteX362" fmla="*/ 394067 w 900590"/>
              <a:gd name="connsiteY362" fmla="*/ 50076 h 907818"/>
              <a:gd name="connsiteX363" fmla="*/ 437776 w 900590"/>
              <a:gd name="connsiteY363" fmla="*/ 53088 h 907818"/>
              <a:gd name="connsiteX364" fmla="*/ 438808 w 900590"/>
              <a:gd name="connsiteY364" fmla="*/ 53088 h 907818"/>
              <a:gd name="connsiteX365" fmla="*/ 638682 w 900590"/>
              <a:gd name="connsiteY365" fmla="*/ 101959 h 907818"/>
              <a:gd name="connsiteX366" fmla="*/ 681014 w 900590"/>
              <a:gd name="connsiteY366" fmla="*/ 95850 h 907818"/>
              <a:gd name="connsiteX367" fmla="*/ 740726 w 900590"/>
              <a:gd name="connsiteY367" fmla="*/ 64703 h 907818"/>
              <a:gd name="connsiteX368" fmla="*/ 740726 w 900590"/>
              <a:gd name="connsiteY368" fmla="*/ 52313 h 907818"/>
              <a:gd name="connsiteX369" fmla="*/ 793039 w 900590"/>
              <a:gd name="connsiteY369" fmla="*/ 0 h 90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</a:cxnLst>
            <a:rect l="l" t="t" r="r" b="b"/>
            <a:pathLst>
              <a:path w="900590" h="907818">
                <a:moveTo>
                  <a:pt x="79889" y="805109"/>
                </a:moveTo>
                <a:cubicBezTo>
                  <a:pt x="85445" y="805109"/>
                  <a:pt x="91001" y="807224"/>
                  <a:pt x="95248" y="811452"/>
                </a:cubicBezTo>
                <a:cubicBezTo>
                  <a:pt x="103680" y="819910"/>
                  <a:pt x="103680" y="833599"/>
                  <a:pt x="95248" y="842066"/>
                </a:cubicBezTo>
                <a:cubicBezTo>
                  <a:pt x="86798" y="850541"/>
                  <a:pt x="73066" y="850567"/>
                  <a:pt x="64583" y="842117"/>
                </a:cubicBezTo>
                <a:cubicBezTo>
                  <a:pt x="56099" y="833659"/>
                  <a:pt x="56082" y="819936"/>
                  <a:pt x="64531" y="811452"/>
                </a:cubicBezTo>
                <a:cubicBezTo>
                  <a:pt x="68777" y="807224"/>
                  <a:pt x="74333" y="805109"/>
                  <a:pt x="79889" y="805109"/>
                </a:cubicBezTo>
                <a:close/>
                <a:moveTo>
                  <a:pt x="316684" y="600846"/>
                </a:moveTo>
                <a:cubicBezTo>
                  <a:pt x="263463" y="596329"/>
                  <a:pt x="199787" y="613494"/>
                  <a:pt x="159778" y="640145"/>
                </a:cubicBezTo>
                <a:lnTo>
                  <a:pt x="159778" y="806290"/>
                </a:lnTo>
                <a:lnTo>
                  <a:pt x="203401" y="784264"/>
                </a:lnTo>
                <a:cubicBezTo>
                  <a:pt x="223354" y="772622"/>
                  <a:pt x="247058" y="769232"/>
                  <a:pt x="269480" y="774799"/>
                </a:cubicBezTo>
                <a:lnTo>
                  <a:pt x="468923" y="823498"/>
                </a:lnTo>
                <a:cubicBezTo>
                  <a:pt x="506721" y="829848"/>
                  <a:pt x="545560" y="824126"/>
                  <a:pt x="579916" y="807151"/>
                </a:cubicBezTo>
                <a:lnTo>
                  <a:pt x="845438" y="622937"/>
                </a:lnTo>
                <a:cubicBezTo>
                  <a:pt x="829891" y="609489"/>
                  <a:pt x="807623" y="607122"/>
                  <a:pt x="789598" y="617000"/>
                </a:cubicBezTo>
                <a:lnTo>
                  <a:pt x="661741" y="682133"/>
                </a:lnTo>
                <a:cubicBezTo>
                  <a:pt x="663221" y="688973"/>
                  <a:pt x="663969" y="695951"/>
                  <a:pt x="663978" y="702955"/>
                </a:cubicBezTo>
                <a:cubicBezTo>
                  <a:pt x="664073" y="711662"/>
                  <a:pt x="657198" y="718847"/>
                  <a:pt x="648490" y="719131"/>
                </a:cubicBezTo>
                <a:lnTo>
                  <a:pt x="647974" y="719131"/>
                </a:lnTo>
                <a:lnTo>
                  <a:pt x="456448" y="720335"/>
                </a:lnTo>
                <a:cubicBezTo>
                  <a:pt x="447559" y="720335"/>
                  <a:pt x="440357" y="713134"/>
                  <a:pt x="440357" y="704246"/>
                </a:cubicBezTo>
                <a:cubicBezTo>
                  <a:pt x="440357" y="695357"/>
                  <a:pt x="447559" y="688156"/>
                  <a:pt x="456448" y="688156"/>
                </a:cubicBezTo>
                <a:lnTo>
                  <a:pt x="629992" y="687037"/>
                </a:lnTo>
                <a:cubicBezTo>
                  <a:pt x="622248" y="655323"/>
                  <a:pt x="593803" y="633029"/>
                  <a:pt x="561159" y="633090"/>
                </a:cubicBezTo>
                <a:lnTo>
                  <a:pt x="444659" y="633778"/>
                </a:lnTo>
                <a:cubicBezTo>
                  <a:pt x="421334" y="633933"/>
                  <a:pt x="398275" y="628813"/>
                  <a:pt x="377204" y="618807"/>
                </a:cubicBezTo>
                <a:lnTo>
                  <a:pt x="365158" y="613042"/>
                </a:lnTo>
                <a:cubicBezTo>
                  <a:pt x="351004" y="606266"/>
                  <a:pt x="334425" y="602352"/>
                  <a:pt x="316684" y="600846"/>
                </a:cubicBezTo>
                <a:close/>
                <a:moveTo>
                  <a:pt x="52141" y="573893"/>
                </a:moveTo>
                <a:cubicBezTo>
                  <a:pt x="40121" y="573893"/>
                  <a:pt x="30373" y="583642"/>
                  <a:pt x="30373" y="595662"/>
                </a:cubicBezTo>
                <a:lnTo>
                  <a:pt x="30373" y="855592"/>
                </a:lnTo>
                <a:cubicBezTo>
                  <a:pt x="30424" y="867577"/>
                  <a:pt x="40155" y="877274"/>
                  <a:pt x="52141" y="877274"/>
                </a:cubicBezTo>
                <a:lnTo>
                  <a:pt x="107379" y="877274"/>
                </a:lnTo>
                <a:cubicBezTo>
                  <a:pt x="119365" y="877274"/>
                  <a:pt x="129096" y="867577"/>
                  <a:pt x="129148" y="855592"/>
                </a:cubicBezTo>
                <a:lnTo>
                  <a:pt x="129148" y="595662"/>
                </a:lnTo>
                <a:cubicBezTo>
                  <a:pt x="129148" y="583642"/>
                  <a:pt x="119399" y="573893"/>
                  <a:pt x="107379" y="573893"/>
                </a:cubicBezTo>
                <a:close/>
                <a:moveTo>
                  <a:pt x="52313" y="543349"/>
                </a:moveTo>
                <a:lnTo>
                  <a:pt x="107551" y="543349"/>
                </a:lnTo>
                <a:cubicBezTo>
                  <a:pt x="136392" y="543349"/>
                  <a:pt x="159778" y="566735"/>
                  <a:pt x="159778" y="595576"/>
                </a:cubicBezTo>
                <a:lnTo>
                  <a:pt x="159778" y="602631"/>
                </a:lnTo>
                <a:cubicBezTo>
                  <a:pt x="219835" y="570538"/>
                  <a:pt x="318782" y="555137"/>
                  <a:pt x="379011" y="583960"/>
                </a:cubicBezTo>
                <a:lnTo>
                  <a:pt x="391056" y="589725"/>
                </a:lnTo>
                <a:cubicBezTo>
                  <a:pt x="407722" y="597623"/>
                  <a:pt x="425955" y="601685"/>
                  <a:pt x="444402" y="601599"/>
                </a:cubicBezTo>
                <a:lnTo>
                  <a:pt x="560987" y="600824"/>
                </a:lnTo>
                <a:cubicBezTo>
                  <a:pt x="597761" y="600721"/>
                  <a:pt x="631816" y="620192"/>
                  <a:pt x="650384" y="651933"/>
                </a:cubicBezTo>
                <a:lnTo>
                  <a:pt x="774455" y="588090"/>
                </a:lnTo>
                <a:cubicBezTo>
                  <a:pt x="812623" y="566950"/>
                  <a:pt x="860668" y="579667"/>
                  <a:pt x="883383" y="616914"/>
                </a:cubicBezTo>
                <a:cubicBezTo>
                  <a:pt x="887770" y="624193"/>
                  <a:pt x="885783" y="633632"/>
                  <a:pt x="878822" y="638510"/>
                </a:cubicBezTo>
                <a:lnTo>
                  <a:pt x="597985" y="833995"/>
                </a:lnTo>
                <a:lnTo>
                  <a:pt x="596006" y="835114"/>
                </a:lnTo>
                <a:cubicBezTo>
                  <a:pt x="554973" y="855643"/>
                  <a:pt x="508459" y="862518"/>
                  <a:pt x="463245" y="854731"/>
                </a:cubicBezTo>
                <a:lnTo>
                  <a:pt x="462212" y="854731"/>
                </a:lnTo>
                <a:lnTo>
                  <a:pt x="262253" y="805860"/>
                </a:lnTo>
                <a:cubicBezTo>
                  <a:pt x="247910" y="802306"/>
                  <a:pt x="232750" y="804500"/>
                  <a:pt x="220007" y="811969"/>
                </a:cubicBezTo>
                <a:lnTo>
                  <a:pt x="159778" y="843116"/>
                </a:lnTo>
                <a:lnTo>
                  <a:pt x="159778" y="855592"/>
                </a:lnTo>
                <a:cubicBezTo>
                  <a:pt x="159778" y="884432"/>
                  <a:pt x="136392" y="907818"/>
                  <a:pt x="107551" y="907818"/>
                </a:cubicBezTo>
                <a:lnTo>
                  <a:pt x="52313" y="907818"/>
                </a:lnTo>
                <a:cubicBezTo>
                  <a:pt x="23421" y="907818"/>
                  <a:pt x="0" y="884398"/>
                  <a:pt x="0" y="855505"/>
                </a:cubicBezTo>
                <a:lnTo>
                  <a:pt x="0" y="595662"/>
                </a:lnTo>
                <a:cubicBezTo>
                  <a:pt x="0" y="566769"/>
                  <a:pt x="23421" y="543349"/>
                  <a:pt x="52313" y="543349"/>
                </a:cubicBezTo>
                <a:close/>
                <a:moveTo>
                  <a:pt x="571226" y="454640"/>
                </a:moveTo>
                <a:cubicBezTo>
                  <a:pt x="564213" y="454572"/>
                  <a:pt x="557915" y="458908"/>
                  <a:pt x="555480" y="465482"/>
                </a:cubicBezTo>
                <a:lnTo>
                  <a:pt x="555222" y="465482"/>
                </a:lnTo>
                <a:cubicBezTo>
                  <a:pt x="552589" y="474275"/>
                  <a:pt x="557322" y="483593"/>
                  <a:pt x="565977" y="486648"/>
                </a:cubicBezTo>
                <a:cubicBezTo>
                  <a:pt x="567887" y="487327"/>
                  <a:pt x="569892" y="487671"/>
                  <a:pt x="571914" y="487680"/>
                </a:cubicBezTo>
                <a:cubicBezTo>
                  <a:pt x="578926" y="487749"/>
                  <a:pt x="585225" y="483412"/>
                  <a:pt x="587660" y="476839"/>
                </a:cubicBezTo>
                <a:cubicBezTo>
                  <a:pt x="589113" y="472752"/>
                  <a:pt x="588864" y="468261"/>
                  <a:pt x="586971" y="464363"/>
                </a:cubicBezTo>
                <a:cubicBezTo>
                  <a:pt x="584958" y="460319"/>
                  <a:pt x="581439" y="457230"/>
                  <a:pt x="577162" y="455759"/>
                </a:cubicBezTo>
                <a:cubicBezTo>
                  <a:pt x="575261" y="455053"/>
                  <a:pt x="573256" y="454675"/>
                  <a:pt x="571226" y="454640"/>
                </a:cubicBezTo>
                <a:close/>
                <a:moveTo>
                  <a:pt x="570968" y="424182"/>
                </a:moveTo>
                <a:cubicBezTo>
                  <a:pt x="576500" y="424191"/>
                  <a:pt x="581998" y="425128"/>
                  <a:pt x="587229" y="426935"/>
                </a:cubicBezTo>
                <a:cubicBezTo>
                  <a:pt x="599043" y="431177"/>
                  <a:pt x="608714" y="439893"/>
                  <a:pt x="614160" y="451199"/>
                </a:cubicBezTo>
                <a:cubicBezTo>
                  <a:pt x="619692" y="462479"/>
                  <a:pt x="620407" y="475523"/>
                  <a:pt x="616139" y="487336"/>
                </a:cubicBezTo>
                <a:cubicBezTo>
                  <a:pt x="607139" y="511841"/>
                  <a:pt x="580019" y="524454"/>
                  <a:pt x="555480" y="515557"/>
                </a:cubicBezTo>
                <a:cubicBezTo>
                  <a:pt x="536095" y="509096"/>
                  <a:pt x="523129" y="490838"/>
                  <a:pt x="523413" y="470403"/>
                </a:cubicBezTo>
                <a:cubicBezTo>
                  <a:pt x="523783" y="444513"/>
                  <a:pt x="545069" y="423812"/>
                  <a:pt x="570968" y="424182"/>
                </a:cubicBezTo>
                <a:close/>
                <a:moveTo>
                  <a:pt x="331946" y="420826"/>
                </a:moveTo>
                <a:cubicBezTo>
                  <a:pt x="327803" y="420852"/>
                  <a:pt x="323879" y="422145"/>
                  <a:pt x="320619" y="424398"/>
                </a:cubicBezTo>
                <a:lnTo>
                  <a:pt x="313284" y="433720"/>
                </a:lnTo>
                <a:lnTo>
                  <a:pt x="313275" y="433388"/>
                </a:lnTo>
                <a:lnTo>
                  <a:pt x="313275" y="433732"/>
                </a:lnTo>
                <a:lnTo>
                  <a:pt x="313284" y="433720"/>
                </a:lnTo>
                <a:lnTo>
                  <a:pt x="313705" y="448962"/>
                </a:lnTo>
                <a:cubicBezTo>
                  <a:pt x="315907" y="453745"/>
                  <a:pt x="319891" y="457479"/>
                  <a:pt x="324804" y="459372"/>
                </a:cubicBezTo>
                <a:cubicBezTo>
                  <a:pt x="332393" y="462289"/>
                  <a:pt x="340989" y="460293"/>
                  <a:pt x="346521" y="454339"/>
                </a:cubicBezTo>
                <a:cubicBezTo>
                  <a:pt x="353980" y="446286"/>
                  <a:pt x="353507" y="433706"/>
                  <a:pt x="345454" y="426247"/>
                </a:cubicBezTo>
                <a:cubicBezTo>
                  <a:pt x="343578" y="424440"/>
                  <a:pt x="341350" y="423037"/>
                  <a:pt x="338915" y="422117"/>
                </a:cubicBezTo>
                <a:cubicBezTo>
                  <a:pt x="336687" y="421265"/>
                  <a:pt x="334329" y="420826"/>
                  <a:pt x="331946" y="420826"/>
                </a:cubicBezTo>
                <a:close/>
                <a:moveTo>
                  <a:pt x="597038" y="399832"/>
                </a:moveTo>
                <a:cubicBezTo>
                  <a:pt x="594543" y="402757"/>
                  <a:pt x="591704" y="405941"/>
                  <a:pt x="589036" y="409211"/>
                </a:cubicBezTo>
                <a:lnTo>
                  <a:pt x="583444" y="415836"/>
                </a:lnTo>
                <a:lnTo>
                  <a:pt x="553244" y="417126"/>
                </a:lnTo>
                <a:lnTo>
                  <a:pt x="547221" y="411447"/>
                </a:lnTo>
                <a:lnTo>
                  <a:pt x="537756" y="402843"/>
                </a:lnTo>
                <a:cubicBezTo>
                  <a:pt x="538014" y="406371"/>
                  <a:pt x="538358" y="410243"/>
                  <a:pt x="538788" y="414029"/>
                </a:cubicBezTo>
                <a:lnTo>
                  <a:pt x="539735" y="422633"/>
                </a:lnTo>
                <a:lnTo>
                  <a:pt x="519085" y="445089"/>
                </a:lnTo>
                <a:lnTo>
                  <a:pt x="510481" y="445089"/>
                </a:lnTo>
                <a:lnTo>
                  <a:pt x="498866" y="445262"/>
                </a:lnTo>
                <a:lnTo>
                  <a:pt x="507470" y="452403"/>
                </a:lnTo>
                <a:lnTo>
                  <a:pt x="514181" y="457996"/>
                </a:lnTo>
                <a:lnTo>
                  <a:pt x="515902" y="488196"/>
                </a:lnTo>
                <a:lnTo>
                  <a:pt x="509965" y="494391"/>
                </a:lnTo>
                <a:cubicBezTo>
                  <a:pt x="507211" y="497144"/>
                  <a:pt x="504458" y="500156"/>
                  <a:pt x="501877" y="502995"/>
                </a:cubicBezTo>
                <a:lnTo>
                  <a:pt x="514095" y="502049"/>
                </a:lnTo>
                <a:lnTo>
                  <a:pt x="522699" y="501360"/>
                </a:lnTo>
                <a:lnTo>
                  <a:pt x="545241" y="521494"/>
                </a:lnTo>
                <a:lnTo>
                  <a:pt x="545241" y="530098"/>
                </a:lnTo>
                <a:cubicBezTo>
                  <a:pt x="545414" y="534314"/>
                  <a:pt x="545930" y="538960"/>
                  <a:pt x="545930" y="542918"/>
                </a:cubicBezTo>
                <a:lnTo>
                  <a:pt x="553932" y="533626"/>
                </a:lnTo>
                <a:lnTo>
                  <a:pt x="559611" y="526914"/>
                </a:lnTo>
                <a:lnTo>
                  <a:pt x="589725" y="525710"/>
                </a:lnTo>
                <a:lnTo>
                  <a:pt x="595662" y="531216"/>
                </a:lnTo>
                <a:lnTo>
                  <a:pt x="605212" y="539821"/>
                </a:lnTo>
                <a:cubicBezTo>
                  <a:pt x="604954" y="536207"/>
                  <a:pt x="604180" y="532249"/>
                  <a:pt x="604180" y="528635"/>
                </a:cubicBezTo>
                <a:lnTo>
                  <a:pt x="603319" y="520031"/>
                </a:lnTo>
                <a:lnTo>
                  <a:pt x="623883" y="497574"/>
                </a:lnTo>
                <a:lnTo>
                  <a:pt x="632487" y="497574"/>
                </a:lnTo>
                <a:lnTo>
                  <a:pt x="644103" y="497574"/>
                </a:lnTo>
                <a:cubicBezTo>
                  <a:pt x="641349" y="495251"/>
                  <a:pt x="638424" y="492842"/>
                  <a:pt x="635499" y="490433"/>
                </a:cubicBezTo>
                <a:lnTo>
                  <a:pt x="628701" y="484926"/>
                </a:lnTo>
                <a:lnTo>
                  <a:pt x="627066" y="454554"/>
                </a:lnTo>
                <a:lnTo>
                  <a:pt x="633003" y="448359"/>
                </a:lnTo>
                <a:lnTo>
                  <a:pt x="641091" y="439755"/>
                </a:lnTo>
                <a:lnTo>
                  <a:pt x="628873" y="440702"/>
                </a:lnTo>
                <a:lnTo>
                  <a:pt x="620269" y="441390"/>
                </a:lnTo>
                <a:lnTo>
                  <a:pt x="597640" y="421342"/>
                </a:lnTo>
                <a:lnTo>
                  <a:pt x="597640" y="412738"/>
                </a:lnTo>
                <a:cubicBezTo>
                  <a:pt x="597554" y="408436"/>
                  <a:pt x="597038" y="403876"/>
                  <a:pt x="597038" y="399832"/>
                </a:cubicBezTo>
                <a:close/>
                <a:moveTo>
                  <a:pt x="331946" y="390023"/>
                </a:moveTo>
                <a:cubicBezTo>
                  <a:pt x="338037" y="389998"/>
                  <a:pt x="344069" y="391108"/>
                  <a:pt x="349756" y="393293"/>
                </a:cubicBezTo>
                <a:cubicBezTo>
                  <a:pt x="370199" y="400564"/>
                  <a:pt x="383699" y="420103"/>
                  <a:pt x="383269" y="441794"/>
                </a:cubicBezTo>
                <a:cubicBezTo>
                  <a:pt x="382718" y="469637"/>
                  <a:pt x="359703" y="491758"/>
                  <a:pt x="331859" y="491208"/>
                </a:cubicBezTo>
                <a:cubicBezTo>
                  <a:pt x="325777" y="491208"/>
                  <a:pt x="319736" y="490098"/>
                  <a:pt x="314049" y="487938"/>
                </a:cubicBezTo>
                <a:cubicBezTo>
                  <a:pt x="301462" y="483146"/>
                  <a:pt x="291326" y="473509"/>
                  <a:pt x="285914" y="461179"/>
                </a:cubicBezTo>
                <a:cubicBezTo>
                  <a:pt x="282963" y="454640"/>
                  <a:pt x="281440" y="447542"/>
                  <a:pt x="281448" y="440366"/>
                </a:cubicBezTo>
                <a:cubicBezTo>
                  <a:pt x="281491" y="412523"/>
                  <a:pt x="304103" y="389980"/>
                  <a:pt x="331946" y="390023"/>
                </a:cubicBezTo>
                <a:close/>
                <a:moveTo>
                  <a:pt x="590671" y="361888"/>
                </a:moveTo>
                <a:lnTo>
                  <a:pt x="625088" y="374106"/>
                </a:lnTo>
                <a:lnTo>
                  <a:pt x="626378" y="383226"/>
                </a:lnTo>
                <a:cubicBezTo>
                  <a:pt x="627066" y="387872"/>
                  <a:pt x="627669" y="398025"/>
                  <a:pt x="628099" y="406629"/>
                </a:cubicBezTo>
                <a:lnTo>
                  <a:pt x="631197" y="409382"/>
                </a:lnTo>
                <a:cubicBezTo>
                  <a:pt x="639972" y="408694"/>
                  <a:pt x="649609" y="408092"/>
                  <a:pt x="654083" y="408092"/>
                </a:cubicBezTo>
                <a:lnTo>
                  <a:pt x="663978" y="408092"/>
                </a:lnTo>
                <a:lnTo>
                  <a:pt x="679809" y="440702"/>
                </a:lnTo>
                <a:lnTo>
                  <a:pt x="673959" y="448187"/>
                </a:lnTo>
                <a:cubicBezTo>
                  <a:pt x="671119" y="451629"/>
                  <a:pt x="664580" y="458856"/>
                  <a:pt x="658471" y="465395"/>
                </a:cubicBezTo>
                <a:lnTo>
                  <a:pt x="658471" y="469181"/>
                </a:lnTo>
                <a:cubicBezTo>
                  <a:pt x="664064" y="474085"/>
                  <a:pt x="672066" y="480882"/>
                  <a:pt x="675680" y="484496"/>
                </a:cubicBezTo>
                <a:lnTo>
                  <a:pt x="682563" y="491379"/>
                </a:lnTo>
                <a:lnTo>
                  <a:pt x="670345" y="525194"/>
                </a:lnTo>
                <a:lnTo>
                  <a:pt x="660966" y="526312"/>
                </a:lnTo>
                <a:cubicBezTo>
                  <a:pt x="656320" y="526914"/>
                  <a:pt x="646426" y="527603"/>
                  <a:pt x="637305" y="527603"/>
                </a:cubicBezTo>
                <a:lnTo>
                  <a:pt x="634810" y="530442"/>
                </a:lnTo>
                <a:cubicBezTo>
                  <a:pt x="635584" y="538874"/>
                  <a:pt x="636273" y="548425"/>
                  <a:pt x="636273" y="553071"/>
                </a:cubicBezTo>
                <a:lnTo>
                  <a:pt x="636273" y="562879"/>
                </a:lnTo>
                <a:lnTo>
                  <a:pt x="603405" y="577937"/>
                </a:lnTo>
                <a:lnTo>
                  <a:pt x="596092" y="572430"/>
                </a:lnTo>
                <a:cubicBezTo>
                  <a:pt x="592392" y="569591"/>
                  <a:pt x="584648" y="562794"/>
                  <a:pt x="578023" y="556771"/>
                </a:cubicBezTo>
                <a:lnTo>
                  <a:pt x="573893" y="556771"/>
                </a:lnTo>
                <a:cubicBezTo>
                  <a:pt x="568215" y="563568"/>
                  <a:pt x="561762" y="570795"/>
                  <a:pt x="558492" y="573979"/>
                </a:cubicBezTo>
                <a:lnTo>
                  <a:pt x="551694" y="580604"/>
                </a:lnTo>
                <a:lnTo>
                  <a:pt x="517278" y="568386"/>
                </a:lnTo>
                <a:lnTo>
                  <a:pt x="515988" y="559180"/>
                </a:lnTo>
                <a:cubicBezTo>
                  <a:pt x="515299" y="554190"/>
                  <a:pt x="514353" y="543606"/>
                  <a:pt x="514353" y="535863"/>
                </a:cubicBezTo>
                <a:lnTo>
                  <a:pt x="511256" y="533109"/>
                </a:lnTo>
                <a:cubicBezTo>
                  <a:pt x="502479" y="533798"/>
                  <a:pt x="492757" y="534400"/>
                  <a:pt x="488368" y="534400"/>
                </a:cubicBezTo>
                <a:lnTo>
                  <a:pt x="478474" y="534400"/>
                </a:lnTo>
                <a:lnTo>
                  <a:pt x="462642" y="501705"/>
                </a:lnTo>
                <a:lnTo>
                  <a:pt x="468579" y="494219"/>
                </a:lnTo>
                <a:cubicBezTo>
                  <a:pt x="471505" y="490519"/>
                  <a:pt x="478130" y="483206"/>
                  <a:pt x="483980" y="477011"/>
                </a:cubicBezTo>
                <a:lnTo>
                  <a:pt x="483980" y="473225"/>
                </a:lnTo>
                <a:cubicBezTo>
                  <a:pt x="477699" y="467718"/>
                  <a:pt x="470128" y="461265"/>
                  <a:pt x="466772" y="457824"/>
                </a:cubicBezTo>
                <a:lnTo>
                  <a:pt x="459975" y="450940"/>
                </a:lnTo>
                <a:lnTo>
                  <a:pt x="472107" y="417126"/>
                </a:lnTo>
                <a:lnTo>
                  <a:pt x="481485" y="416008"/>
                </a:lnTo>
                <a:cubicBezTo>
                  <a:pt x="486304" y="415405"/>
                  <a:pt x="496284" y="414975"/>
                  <a:pt x="505146" y="414803"/>
                </a:cubicBezTo>
                <a:lnTo>
                  <a:pt x="507641" y="412050"/>
                </a:lnTo>
                <a:cubicBezTo>
                  <a:pt x="506867" y="403274"/>
                  <a:pt x="506179" y="393895"/>
                  <a:pt x="506179" y="389335"/>
                </a:cubicBezTo>
                <a:lnTo>
                  <a:pt x="506179" y="379526"/>
                </a:lnTo>
                <a:lnTo>
                  <a:pt x="538961" y="364469"/>
                </a:lnTo>
                <a:lnTo>
                  <a:pt x="546274" y="370062"/>
                </a:lnTo>
                <a:cubicBezTo>
                  <a:pt x="550060" y="372901"/>
                  <a:pt x="557717" y="379612"/>
                  <a:pt x="564429" y="385721"/>
                </a:cubicBezTo>
                <a:lnTo>
                  <a:pt x="568472" y="385721"/>
                </a:lnTo>
                <a:cubicBezTo>
                  <a:pt x="574151" y="379010"/>
                  <a:pt x="580518" y="371783"/>
                  <a:pt x="583874" y="368513"/>
                </a:cubicBezTo>
                <a:close/>
                <a:moveTo>
                  <a:pt x="357672" y="346917"/>
                </a:moveTo>
                <a:lnTo>
                  <a:pt x="352682" y="356123"/>
                </a:lnTo>
                <a:lnTo>
                  <a:pt x="347950" y="364727"/>
                </a:lnTo>
                <a:lnTo>
                  <a:pt x="337883" y="363867"/>
                </a:lnTo>
                <a:cubicBezTo>
                  <a:pt x="332144" y="363385"/>
                  <a:pt x="326371" y="363557"/>
                  <a:pt x="320675" y="364383"/>
                </a:cubicBezTo>
                <a:lnTo>
                  <a:pt x="310780" y="365846"/>
                </a:lnTo>
                <a:lnTo>
                  <a:pt x="305445" y="357242"/>
                </a:lnTo>
                <a:cubicBezTo>
                  <a:pt x="303639" y="354489"/>
                  <a:pt x="301746" y="351563"/>
                  <a:pt x="299853" y="348638"/>
                </a:cubicBezTo>
                <a:lnTo>
                  <a:pt x="284451" y="355521"/>
                </a:lnTo>
                <a:cubicBezTo>
                  <a:pt x="285398" y="358877"/>
                  <a:pt x="286431" y="362232"/>
                  <a:pt x="287463" y="365588"/>
                </a:cubicBezTo>
                <a:lnTo>
                  <a:pt x="290302" y="375224"/>
                </a:lnTo>
                <a:lnTo>
                  <a:pt x="282645" y="381678"/>
                </a:lnTo>
                <a:cubicBezTo>
                  <a:pt x="278145" y="385532"/>
                  <a:pt x="274075" y="389860"/>
                  <a:pt x="270513" y="394584"/>
                </a:cubicBezTo>
                <a:lnTo>
                  <a:pt x="264576" y="402672"/>
                </a:lnTo>
                <a:lnTo>
                  <a:pt x="254252" y="400434"/>
                </a:lnTo>
                <a:lnTo>
                  <a:pt x="244013" y="398111"/>
                </a:lnTo>
                <a:lnTo>
                  <a:pt x="238076" y="413943"/>
                </a:lnTo>
                <a:lnTo>
                  <a:pt x="247282" y="418933"/>
                </a:lnTo>
                <a:lnTo>
                  <a:pt x="255886" y="423666"/>
                </a:lnTo>
                <a:lnTo>
                  <a:pt x="255026" y="433646"/>
                </a:lnTo>
                <a:cubicBezTo>
                  <a:pt x="254509" y="439557"/>
                  <a:pt x="254682" y="445503"/>
                  <a:pt x="255542" y="451371"/>
                </a:cubicBezTo>
                <a:lnTo>
                  <a:pt x="257090" y="461265"/>
                </a:lnTo>
                <a:lnTo>
                  <a:pt x="248486" y="466600"/>
                </a:lnTo>
                <a:lnTo>
                  <a:pt x="239882" y="472193"/>
                </a:lnTo>
                <a:lnTo>
                  <a:pt x="246852" y="487508"/>
                </a:lnTo>
                <a:cubicBezTo>
                  <a:pt x="250121" y="486648"/>
                  <a:pt x="253477" y="485615"/>
                  <a:pt x="256919" y="484582"/>
                </a:cubicBezTo>
                <a:lnTo>
                  <a:pt x="266555" y="481657"/>
                </a:lnTo>
                <a:lnTo>
                  <a:pt x="273008" y="489401"/>
                </a:lnTo>
                <a:cubicBezTo>
                  <a:pt x="276785" y="493909"/>
                  <a:pt x="281087" y="497953"/>
                  <a:pt x="285828" y="501447"/>
                </a:cubicBezTo>
                <a:lnTo>
                  <a:pt x="293916" y="507469"/>
                </a:lnTo>
                <a:lnTo>
                  <a:pt x="291593" y="517278"/>
                </a:lnTo>
                <a:lnTo>
                  <a:pt x="289270" y="527431"/>
                </a:lnTo>
                <a:lnTo>
                  <a:pt x="305101" y="533454"/>
                </a:lnTo>
                <a:lnTo>
                  <a:pt x="310092" y="524247"/>
                </a:lnTo>
                <a:lnTo>
                  <a:pt x="314824" y="515643"/>
                </a:lnTo>
                <a:lnTo>
                  <a:pt x="324891" y="516504"/>
                </a:lnTo>
                <a:cubicBezTo>
                  <a:pt x="330776" y="517037"/>
                  <a:pt x="336696" y="516831"/>
                  <a:pt x="342529" y="515901"/>
                </a:cubicBezTo>
                <a:lnTo>
                  <a:pt x="352510" y="514439"/>
                </a:lnTo>
                <a:lnTo>
                  <a:pt x="357758" y="523043"/>
                </a:lnTo>
                <a:lnTo>
                  <a:pt x="363351" y="531647"/>
                </a:lnTo>
                <a:lnTo>
                  <a:pt x="378752" y="524677"/>
                </a:lnTo>
                <a:cubicBezTo>
                  <a:pt x="377806" y="521322"/>
                  <a:pt x="376774" y="517966"/>
                  <a:pt x="375741" y="514611"/>
                </a:cubicBezTo>
                <a:lnTo>
                  <a:pt x="372902" y="504974"/>
                </a:lnTo>
                <a:lnTo>
                  <a:pt x="380560" y="498521"/>
                </a:lnTo>
                <a:cubicBezTo>
                  <a:pt x="385119" y="494735"/>
                  <a:pt x="389198" y="490399"/>
                  <a:pt x="392691" y="485615"/>
                </a:cubicBezTo>
                <a:lnTo>
                  <a:pt x="398628" y="477613"/>
                </a:lnTo>
                <a:lnTo>
                  <a:pt x="408437" y="479850"/>
                </a:lnTo>
                <a:lnTo>
                  <a:pt x="418676" y="482173"/>
                </a:lnTo>
                <a:lnTo>
                  <a:pt x="424612" y="466428"/>
                </a:lnTo>
                <a:cubicBezTo>
                  <a:pt x="421601" y="464707"/>
                  <a:pt x="418503" y="463072"/>
                  <a:pt x="415406" y="461438"/>
                </a:cubicBezTo>
                <a:lnTo>
                  <a:pt x="406802" y="456619"/>
                </a:lnTo>
                <a:lnTo>
                  <a:pt x="407662" y="446639"/>
                </a:lnTo>
                <a:cubicBezTo>
                  <a:pt x="408178" y="440762"/>
                  <a:pt x="408007" y="434842"/>
                  <a:pt x="407146" y="429000"/>
                </a:cubicBezTo>
                <a:lnTo>
                  <a:pt x="405683" y="419019"/>
                </a:lnTo>
                <a:lnTo>
                  <a:pt x="414287" y="413771"/>
                </a:lnTo>
                <a:lnTo>
                  <a:pt x="422892" y="408178"/>
                </a:lnTo>
                <a:lnTo>
                  <a:pt x="415922" y="392777"/>
                </a:lnTo>
                <a:lnTo>
                  <a:pt x="405856" y="395702"/>
                </a:lnTo>
                <a:lnTo>
                  <a:pt x="396305" y="398628"/>
                </a:lnTo>
                <a:lnTo>
                  <a:pt x="389766" y="390970"/>
                </a:lnTo>
                <a:cubicBezTo>
                  <a:pt x="385989" y="386436"/>
                  <a:pt x="381687" y="382357"/>
                  <a:pt x="376945" y="378838"/>
                </a:cubicBezTo>
                <a:lnTo>
                  <a:pt x="368858" y="372901"/>
                </a:lnTo>
                <a:lnTo>
                  <a:pt x="371181" y="363093"/>
                </a:lnTo>
                <a:lnTo>
                  <a:pt x="373504" y="352854"/>
                </a:lnTo>
                <a:close/>
                <a:moveTo>
                  <a:pt x="357415" y="316114"/>
                </a:moveTo>
                <a:cubicBezTo>
                  <a:pt x="360882" y="316114"/>
                  <a:pt x="364315" y="316725"/>
                  <a:pt x="367567" y="317921"/>
                </a:cubicBezTo>
                <a:lnTo>
                  <a:pt x="385894" y="324890"/>
                </a:lnTo>
                <a:cubicBezTo>
                  <a:pt x="399256" y="329967"/>
                  <a:pt x="406931" y="344026"/>
                  <a:pt x="403962" y="358016"/>
                </a:cubicBezTo>
                <a:cubicBezTo>
                  <a:pt x="403360" y="358963"/>
                  <a:pt x="403360" y="359909"/>
                  <a:pt x="403360" y="360856"/>
                </a:cubicBezTo>
                <a:lnTo>
                  <a:pt x="406544" y="363867"/>
                </a:lnTo>
                <a:lnTo>
                  <a:pt x="409297" y="363093"/>
                </a:lnTo>
                <a:cubicBezTo>
                  <a:pt x="411852" y="362404"/>
                  <a:pt x="414485" y="362060"/>
                  <a:pt x="417127" y="362060"/>
                </a:cubicBezTo>
                <a:cubicBezTo>
                  <a:pt x="428562" y="362069"/>
                  <a:pt x="438912" y="368814"/>
                  <a:pt x="443542" y="379268"/>
                </a:cubicBezTo>
                <a:lnTo>
                  <a:pt x="451629" y="397079"/>
                </a:lnTo>
                <a:cubicBezTo>
                  <a:pt x="457420" y="410140"/>
                  <a:pt x="452911" y="425472"/>
                  <a:pt x="440960" y="433302"/>
                </a:cubicBezTo>
                <a:lnTo>
                  <a:pt x="438551" y="434851"/>
                </a:lnTo>
                <a:cubicBezTo>
                  <a:pt x="438551" y="436400"/>
                  <a:pt x="438551" y="437862"/>
                  <a:pt x="438551" y="439325"/>
                </a:cubicBezTo>
                <a:lnTo>
                  <a:pt x="441132" y="440702"/>
                </a:lnTo>
                <a:cubicBezTo>
                  <a:pt x="453514" y="447826"/>
                  <a:pt x="458960" y="462831"/>
                  <a:pt x="454038" y="476237"/>
                </a:cubicBezTo>
                <a:lnTo>
                  <a:pt x="447069" y="494563"/>
                </a:lnTo>
                <a:cubicBezTo>
                  <a:pt x="442767" y="505792"/>
                  <a:pt x="431995" y="513217"/>
                  <a:pt x="419966" y="513234"/>
                </a:cubicBezTo>
                <a:cubicBezTo>
                  <a:pt x="417918" y="513208"/>
                  <a:pt x="415871" y="513010"/>
                  <a:pt x="413857" y="512632"/>
                </a:cubicBezTo>
                <a:lnTo>
                  <a:pt x="411104" y="511944"/>
                </a:lnTo>
                <a:lnTo>
                  <a:pt x="408092" y="515213"/>
                </a:lnTo>
                <a:lnTo>
                  <a:pt x="408867" y="517966"/>
                </a:lnTo>
                <a:cubicBezTo>
                  <a:pt x="412782" y="531819"/>
                  <a:pt x="405984" y="546454"/>
                  <a:pt x="392863" y="552383"/>
                </a:cubicBezTo>
                <a:lnTo>
                  <a:pt x="374967" y="560471"/>
                </a:lnTo>
                <a:cubicBezTo>
                  <a:pt x="361888" y="566252"/>
                  <a:pt x="346548" y="561692"/>
                  <a:pt x="338743" y="549715"/>
                </a:cubicBezTo>
                <a:lnTo>
                  <a:pt x="337195" y="547306"/>
                </a:lnTo>
                <a:lnTo>
                  <a:pt x="332806" y="547306"/>
                </a:lnTo>
                <a:lnTo>
                  <a:pt x="331430" y="549802"/>
                </a:lnTo>
                <a:cubicBezTo>
                  <a:pt x="326285" y="558931"/>
                  <a:pt x="316614" y="564583"/>
                  <a:pt x="306134" y="564601"/>
                </a:cubicBezTo>
                <a:cubicBezTo>
                  <a:pt x="302632" y="564626"/>
                  <a:pt x="299156" y="563981"/>
                  <a:pt x="295895" y="562708"/>
                </a:cubicBezTo>
                <a:lnTo>
                  <a:pt x="277568" y="555825"/>
                </a:lnTo>
                <a:cubicBezTo>
                  <a:pt x="264240" y="550653"/>
                  <a:pt x="256600" y="536612"/>
                  <a:pt x="259500" y="522613"/>
                </a:cubicBezTo>
                <a:cubicBezTo>
                  <a:pt x="260102" y="521666"/>
                  <a:pt x="260102" y="520720"/>
                  <a:pt x="260102" y="519773"/>
                </a:cubicBezTo>
                <a:lnTo>
                  <a:pt x="256919" y="516762"/>
                </a:lnTo>
                <a:lnTo>
                  <a:pt x="254165" y="517536"/>
                </a:lnTo>
                <a:cubicBezTo>
                  <a:pt x="251627" y="518293"/>
                  <a:pt x="248986" y="518672"/>
                  <a:pt x="246335" y="518655"/>
                </a:cubicBezTo>
                <a:cubicBezTo>
                  <a:pt x="238944" y="518646"/>
                  <a:pt x="231837" y="515815"/>
                  <a:pt x="226460" y="510739"/>
                </a:cubicBezTo>
                <a:cubicBezTo>
                  <a:pt x="223698" y="508158"/>
                  <a:pt x="221478" y="505060"/>
                  <a:pt x="219921" y="501619"/>
                </a:cubicBezTo>
                <a:lnTo>
                  <a:pt x="211833" y="483722"/>
                </a:lnTo>
                <a:cubicBezTo>
                  <a:pt x="206043" y="470661"/>
                  <a:pt x="210551" y="455329"/>
                  <a:pt x="222502" y="447499"/>
                </a:cubicBezTo>
                <a:lnTo>
                  <a:pt x="224997" y="445950"/>
                </a:lnTo>
                <a:cubicBezTo>
                  <a:pt x="224997" y="444488"/>
                  <a:pt x="224997" y="443025"/>
                  <a:pt x="224997" y="441562"/>
                </a:cubicBezTo>
                <a:lnTo>
                  <a:pt x="222502" y="440099"/>
                </a:lnTo>
                <a:cubicBezTo>
                  <a:pt x="210052" y="433078"/>
                  <a:pt x="204571" y="418030"/>
                  <a:pt x="209596" y="404651"/>
                </a:cubicBezTo>
                <a:lnTo>
                  <a:pt x="216479" y="386324"/>
                </a:lnTo>
                <a:cubicBezTo>
                  <a:pt x="221469" y="372841"/>
                  <a:pt x="235658" y="365123"/>
                  <a:pt x="249691" y="368255"/>
                </a:cubicBezTo>
                <a:lnTo>
                  <a:pt x="252358" y="368771"/>
                </a:lnTo>
                <a:lnTo>
                  <a:pt x="255456" y="365588"/>
                </a:lnTo>
                <a:lnTo>
                  <a:pt x="254682" y="362749"/>
                </a:lnTo>
                <a:cubicBezTo>
                  <a:pt x="250749" y="348922"/>
                  <a:pt x="257512" y="334295"/>
                  <a:pt x="270599" y="328332"/>
                </a:cubicBezTo>
                <a:lnTo>
                  <a:pt x="288496" y="320330"/>
                </a:lnTo>
                <a:cubicBezTo>
                  <a:pt x="292187" y="318618"/>
                  <a:pt x="296213" y="317740"/>
                  <a:pt x="300283" y="317749"/>
                </a:cubicBezTo>
                <a:cubicBezTo>
                  <a:pt x="310152" y="317723"/>
                  <a:pt x="319358" y="322714"/>
                  <a:pt x="324719" y="331000"/>
                </a:cubicBezTo>
                <a:lnTo>
                  <a:pt x="326268" y="333409"/>
                </a:lnTo>
                <a:lnTo>
                  <a:pt x="330655" y="333409"/>
                </a:lnTo>
                <a:cubicBezTo>
                  <a:pt x="331172" y="332548"/>
                  <a:pt x="331602" y="331688"/>
                  <a:pt x="332032" y="330827"/>
                </a:cubicBezTo>
                <a:cubicBezTo>
                  <a:pt x="337203" y="321690"/>
                  <a:pt x="346917" y="316063"/>
                  <a:pt x="357415" y="316114"/>
                </a:cubicBezTo>
                <a:close/>
                <a:moveTo>
                  <a:pt x="374807" y="83887"/>
                </a:moveTo>
                <a:cubicBezTo>
                  <a:pt x="356048" y="86615"/>
                  <a:pt x="337714" y="92270"/>
                  <a:pt x="320502" y="100754"/>
                </a:cubicBezTo>
                <a:lnTo>
                  <a:pt x="56098" y="285312"/>
                </a:lnTo>
                <a:cubicBezTo>
                  <a:pt x="71646" y="298760"/>
                  <a:pt x="93914" y="301126"/>
                  <a:pt x="111939" y="291249"/>
                </a:cubicBezTo>
                <a:lnTo>
                  <a:pt x="239279" y="225686"/>
                </a:lnTo>
                <a:cubicBezTo>
                  <a:pt x="237817" y="218837"/>
                  <a:pt x="237034" y="211868"/>
                  <a:pt x="236957" y="204864"/>
                </a:cubicBezTo>
                <a:cubicBezTo>
                  <a:pt x="236948" y="196157"/>
                  <a:pt x="243831" y="189015"/>
                  <a:pt x="252530" y="188688"/>
                </a:cubicBezTo>
                <a:lnTo>
                  <a:pt x="444143" y="187483"/>
                </a:lnTo>
                <a:cubicBezTo>
                  <a:pt x="453031" y="187483"/>
                  <a:pt x="460232" y="194685"/>
                  <a:pt x="460232" y="203573"/>
                </a:cubicBezTo>
                <a:cubicBezTo>
                  <a:pt x="460232" y="212461"/>
                  <a:pt x="453031" y="219663"/>
                  <a:pt x="444143" y="219663"/>
                </a:cubicBezTo>
                <a:lnTo>
                  <a:pt x="270598" y="220782"/>
                </a:lnTo>
                <a:cubicBezTo>
                  <a:pt x="278256" y="252548"/>
                  <a:pt x="306753" y="274884"/>
                  <a:pt x="339431" y="274729"/>
                </a:cubicBezTo>
                <a:lnTo>
                  <a:pt x="455930" y="274041"/>
                </a:lnTo>
                <a:cubicBezTo>
                  <a:pt x="479248" y="273937"/>
                  <a:pt x="502298" y="279048"/>
                  <a:pt x="523387" y="289012"/>
                </a:cubicBezTo>
                <a:lnTo>
                  <a:pt x="535433" y="294777"/>
                </a:lnTo>
                <a:cubicBezTo>
                  <a:pt x="591703" y="321880"/>
                  <a:pt x="687381" y="303209"/>
                  <a:pt x="740726" y="267674"/>
                </a:cubicBezTo>
                <a:lnTo>
                  <a:pt x="740726" y="101873"/>
                </a:lnTo>
                <a:lnTo>
                  <a:pt x="697190" y="123813"/>
                </a:lnTo>
                <a:cubicBezTo>
                  <a:pt x="677202" y="135446"/>
                  <a:pt x="653481" y="138870"/>
                  <a:pt x="631024" y="133364"/>
                </a:cubicBezTo>
                <a:lnTo>
                  <a:pt x="431667" y="84579"/>
                </a:lnTo>
                <a:cubicBezTo>
                  <a:pt x="412751" y="81356"/>
                  <a:pt x="393566" y="81158"/>
                  <a:pt x="374807" y="83887"/>
                </a:cubicBezTo>
                <a:close/>
                <a:moveTo>
                  <a:pt x="820740" y="59271"/>
                </a:moveTo>
                <a:cubicBezTo>
                  <a:pt x="826290" y="59280"/>
                  <a:pt x="831836" y="61408"/>
                  <a:pt x="836060" y="65650"/>
                </a:cubicBezTo>
                <a:cubicBezTo>
                  <a:pt x="844492" y="74108"/>
                  <a:pt x="844492" y="87797"/>
                  <a:pt x="836060" y="96263"/>
                </a:cubicBezTo>
                <a:cubicBezTo>
                  <a:pt x="827611" y="104738"/>
                  <a:pt x="813878" y="104764"/>
                  <a:pt x="805395" y="96315"/>
                </a:cubicBezTo>
                <a:cubicBezTo>
                  <a:pt x="796911" y="87857"/>
                  <a:pt x="796894" y="74134"/>
                  <a:pt x="805343" y="65650"/>
                </a:cubicBezTo>
                <a:cubicBezTo>
                  <a:pt x="805360" y="65633"/>
                  <a:pt x="805377" y="65615"/>
                  <a:pt x="805395" y="65598"/>
                </a:cubicBezTo>
                <a:cubicBezTo>
                  <a:pt x="809637" y="61369"/>
                  <a:pt x="815191" y="59261"/>
                  <a:pt x="820740" y="59271"/>
                </a:cubicBezTo>
                <a:close/>
                <a:moveTo>
                  <a:pt x="793039" y="30545"/>
                </a:moveTo>
                <a:cubicBezTo>
                  <a:pt x="781019" y="30545"/>
                  <a:pt x="771271" y="40293"/>
                  <a:pt x="771271" y="52313"/>
                </a:cubicBezTo>
                <a:lnTo>
                  <a:pt x="771271" y="311985"/>
                </a:lnTo>
                <a:cubicBezTo>
                  <a:pt x="771271" y="324005"/>
                  <a:pt x="781019" y="333753"/>
                  <a:pt x="793039" y="333753"/>
                </a:cubicBezTo>
                <a:lnTo>
                  <a:pt x="848277" y="333753"/>
                </a:lnTo>
                <a:cubicBezTo>
                  <a:pt x="860280" y="333702"/>
                  <a:pt x="869994" y="323988"/>
                  <a:pt x="870045" y="311985"/>
                </a:cubicBezTo>
                <a:lnTo>
                  <a:pt x="870045" y="52313"/>
                </a:lnTo>
                <a:cubicBezTo>
                  <a:pt x="870020" y="46540"/>
                  <a:pt x="867740" y="41016"/>
                  <a:pt x="863679" y="36912"/>
                </a:cubicBezTo>
                <a:cubicBezTo>
                  <a:pt x="859600" y="32825"/>
                  <a:pt x="854051" y="30528"/>
                  <a:pt x="848277" y="30545"/>
                </a:cubicBezTo>
                <a:close/>
                <a:moveTo>
                  <a:pt x="793039" y="0"/>
                </a:moveTo>
                <a:lnTo>
                  <a:pt x="848277" y="0"/>
                </a:lnTo>
                <a:cubicBezTo>
                  <a:pt x="862139" y="-60"/>
                  <a:pt x="875440" y="5464"/>
                  <a:pt x="885189" y="15316"/>
                </a:cubicBezTo>
                <a:cubicBezTo>
                  <a:pt x="895092" y="25073"/>
                  <a:pt x="900650" y="38409"/>
                  <a:pt x="900590" y="52313"/>
                </a:cubicBezTo>
                <a:lnTo>
                  <a:pt x="900590" y="312501"/>
                </a:lnTo>
                <a:cubicBezTo>
                  <a:pt x="900538" y="341359"/>
                  <a:pt x="877136" y="364728"/>
                  <a:pt x="848277" y="364728"/>
                </a:cubicBezTo>
                <a:lnTo>
                  <a:pt x="793039" y="364728"/>
                </a:lnTo>
                <a:cubicBezTo>
                  <a:pt x="764181" y="364728"/>
                  <a:pt x="740778" y="341359"/>
                  <a:pt x="740726" y="312501"/>
                </a:cubicBezTo>
                <a:lnTo>
                  <a:pt x="740726" y="305446"/>
                </a:lnTo>
                <a:cubicBezTo>
                  <a:pt x="680755" y="337539"/>
                  <a:pt x="581808" y="352940"/>
                  <a:pt x="521580" y="324117"/>
                </a:cubicBezTo>
                <a:lnTo>
                  <a:pt x="509534" y="318352"/>
                </a:lnTo>
                <a:cubicBezTo>
                  <a:pt x="492842" y="310445"/>
                  <a:pt x="474576" y="306383"/>
                  <a:pt x="456103" y="306478"/>
                </a:cubicBezTo>
                <a:lnTo>
                  <a:pt x="339603" y="307253"/>
                </a:lnTo>
                <a:cubicBezTo>
                  <a:pt x="302726" y="307244"/>
                  <a:pt x="268645" y="287566"/>
                  <a:pt x="250207" y="255628"/>
                </a:cubicBezTo>
                <a:lnTo>
                  <a:pt x="126136" y="319987"/>
                </a:lnTo>
                <a:cubicBezTo>
                  <a:pt x="88002" y="340800"/>
                  <a:pt x="40250" y="327997"/>
                  <a:pt x="17638" y="290905"/>
                </a:cubicBezTo>
                <a:cubicBezTo>
                  <a:pt x="13198" y="283634"/>
                  <a:pt x="15203" y="274170"/>
                  <a:pt x="22198" y="269309"/>
                </a:cubicBezTo>
                <a:lnTo>
                  <a:pt x="303036" y="73823"/>
                </a:lnTo>
                <a:cubicBezTo>
                  <a:pt x="303664" y="73402"/>
                  <a:pt x="304326" y="73023"/>
                  <a:pt x="305015" y="72705"/>
                </a:cubicBezTo>
                <a:cubicBezTo>
                  <a:pt x="332720" y="58835"/>
                  <a:pt x="363101" y="51117"/>
                  <a:pt x="394067" y="50076"/>
                </a:cubicBezTo>
                <a:cubicBezTo>
                  <a:pt x="408703" y="49569"/>
                  <a:pt x="423347" y="50584"/>
                  <a:pt x="437776" y="53088"/>
                </a:cubicBezTo>
                <a:lnTo>
                  <a:pt x="438808" y="53088"/>
                </a:lnTo>
                <a:lnTo>
                  <a:pt x="638682" y="101959"/>
                </a:lnTo>
                <a:cubicBezTo>
                  <a:pt x="653050" y="105504"/>
                  <a:pt x="668237" y="103318"/>
                  <a:pt x="681014" y="95850"/>
                </a:cubicBezTo>
                <a:lnTo>
                  <a:pt x="740726" y="64703"/>
                </a:lnTo>
                <a:lnTo>
                  <a:pt x="740726" y="52313"/>
                </a:lnTo>
                <a:cubicBezTo>
                  <a:pt x="740778" y="23438"/>
                  <a:pt x="764164" y="52"/>
                  <a:pt x="793039" y="0"/>
                </a:cubicBezTo>
                <a:close/>
              </a:path>
            </a:pathLst>
          </a:custGeom>
          <a:solidFill>
            <a:srgbClr val="FFFFFF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1" name="iSHEJI-10">
            <a:extLst>
              <a:ext uri="{FF2B5EF4-FFF2-40B4-BE49-F238E27FC236}">
                <a16:creationId xmlns:a16="http://schemas.microsoft.com/office/drawing/2014/main" id="{2FDABB82-80D9-6BDD-1915-96DA31501F56}"/>
              </a:ext>
            </a:extLst>
          </p:cNvPr>
          <p:cNvSpPr/>
          <p:nvPr/>
        </p:nvSpPr>
        <p:spPr>
          <a:xfrm>
            <a:off x="6684863" y="4619461"/>
            <a:ext cx="829004" cy="827886"/>
          </a:xfrm>
          <a:custGeom>
            <a:avLst/>
            <a:gdLst>
              <a:gd name="connsiteX0" fmla="*/ 540079 w 829004"/>
              <a:gd name="connsiteY0" fmla="*/ 607535 h 827886"/>
              <a:gd name="connsiteX1" fmla="*/ 573549 w 829004"/>
              <a:gd name="connsiteY1" fmla="*/ 748556 h 827886"/>
              <a:gd name="connsiteX2" fmla="*/ 594887 w 829004"/>
              <a:gd name="connsiteY2" fmla="*/ 748556 h 827886"/>
              <a:gd name="connsiteX3" fmla="*/ 561417 w 829004"/>
              <a:gd name="connsiteY3" fmla="*/ 607535 h 827886"/>
              <a:gd name="connsiteX4" fmla="*/ 412824 w 829004"/>
              <a:gd name="connsiteY4" fmla="*/ 607535 h 827886"/>
              <a:gd name="connsiteX5" fmla="*/ 412824 w 829004"/>
              <a:gd name="connsiteY5" fmla="*/ 800181 h 827886"/>
              <a:gd name="connsiteX6" fmla="*/ 433560 w 829004"/>
              <a:gd name="connsiteY6" fmla="*/ 800181 h 827886"/>
              <a:gd name="connsiteX7" fmla="*/ 433560 w 829004"/>
              <a:gd name="connsiteY7" fmla="*/ 607535 h 827886"/>
              <a:gd name="connsiteX8" fmla="*/ 284968 w 829004"/>
              <a:gd name="connsiteY8" fmla="*/ 607535 h 827886"/>
              <a:gd name="connsiteX9" fmla="*/ 251497 w 829004"/>
              <a:gd name="connsiteY9" fmla="*/ 748556 h 827886"/>
              <a:gd name="connsiteX10" fmla="*/ 272750 w 829004"/>
              <a:gd name="connsiteY10" fmla="*/ 748556 h 827886"/>
              <a:gd name="connsiteX11" fmla="*/ 306220 w 829004"/>
              <a:gd name="connsiteY11" fmla="*/ 607535 h 827886"/>
              <a:gd name="connsiteX12" fmla="*/ 151174 w 829004"/>
              <a:gd name="connsiteY12" fmla="*/ 499037 h 827886"/>
              <a:gd name="connsiteX13" fmla="*/ 207960 w 829004"/>
              <a:gd name="connsiteY13" fmla="*/ 499037 h 827886"/>
              <a:gd name="connsiteX14" fmla="*/ 221899 w 829004"/>
              <a:gd name="connsiteY14" fmla="*/ 512976 h 827886"/>
              <a:gd name="connsiteX15" fmla="*/ 207960 w 829004"/>
              <a:gd name="connsiteY15" fmla="*/ 526914 h 827886"/>
              <a:gd name="connsiteX16" fmla="*/ 151174 w 829004"/>
              <a:gd name="connsiteY16" fmla="*/ 526914 h 827886"/>
              <a:gd name="connsiteX17" fmla="*/ 137235 w 829004"/>
              <a:gd name="connsiteY17" fmla="*/ 512976 h 827886"/>
              <a:gd name="connsiteX18" fmla="*/ 151174 w 829004"/>
              <a:gd name="connsiteY18" fmla="*/ 499037 h 827886"/>
              <a:gd name="connsiteX19" fmla="*/ 306133 w 829004"/>
              <a:gd name="connsiteY19" fmla="*/ 469525 h 827886"/>
              <a:gd name="connsiteX20" fmla="*/ 285053 w 829004"/>
              <a:gd name="connsiteY20" fmla="*/ 490691 h 827886"/>
              <a:gd name="connsiteX21" fmla="*/ 284451 w 829004"/>
              <a:gd name="connsiteY21" fmla="*/ 511685 h 827886"/>
              <a:gd name="connsiteX22" fmla="*/ 349670 w 829004"/>
              <a:gd name="connsiteY22" fmla="*/ 511685 h 827886"/>
              <a:gd name="connsiteX23" fmla="*/ 349670 w 829004"/>
              <a:gd name="connsiteY23" fmla="*/ 490691 h 827886"/>
              <a:gd name="connsiteX24" fmla="*/ 328590 w 829004"/>
              <a:gd name="connsiteY24" fmla="*/ 469525 h 827886"/>
              <a:gd name="connsiteX25" fmla="*/ 151174 w 829004"/>
              <a:gd name="connsiteY25" fmla="*/ 424698 h 827886"/>
              <a:gd name="connsiteX26" fmla="*/ 207960 w 829004"/>
              <a:gd name="connsiteY26" fmla="*/ 424698 h 827886"/>
              <a:gd name="connsiteX27" fmla="*/ 221899 w 829004"/>
              <a:gd name="connsiteY27" fmla="*/ 438637 h 827886"/>
              <a:gd name="connsiteX28" fmla="*/ 207960 w 829004"/>
              <a:gd name="connsiteY28" fmla="*/ 452576 h 827886"/>
              <a:gd name="connsiteX29" fmla="*/ 151174 w 829004"/>
              <a:gd name="connsiteY29" fmla="*/ 452576 h 827886"/>
              <a:gd name="connsiteX30" fmla="*/ 137235 w 829004"/>
              <a:gd name="connsiteY30" fmla="*/ 438637 h 827886"/>
              <a:gd name="connsiteX31" fmla="*/ 151174 w 829004"/>
              <a:gd name="connsiteY31" fmla="*/ 424698 h 827886"/>
              <a:gd name="connsiteX32" fmla="*/ 395874 w 829004"/>
              <a:gd name="connsiteY32" fmla="*/ 402327 h 827886"/>
              <a:gd name="connsiteX33" fmla="*/ 374794 w 829004"/>
              <a:gd name="connsiteY33" fmla="*/ 423407 h 827886"/>
              <a:gd name="connsiteX34" fmla="*/ 374794 w 829004"/>
              <a:gd name="connsiteY34" fmla="*/ 490691 h 827886"/>
              <a:gd name="connsiteX35" fmla="*/ 374794 w 829004"/>
              <a:gd name="connsiteY35" fmla="*/ 511685 h 827886"/>
              <a:gd name="connsiteX36" fmla="*/ 439324 w 829004"/>
              <a:gd name="connsiteY36" fmla="*/ 511685 h 827886"/>
              <a:gd name="connsiteX37" fmla="*/ 439324 w 829004"/>
              <a:gd name="connsiteY37" fmla="*/ 423407 h 827886"/>
              <a:gd name="connsiteX38" fmla="*/ 418244 w 829004"/>
              <a:gd name="connsiteY38" fmla="*/ 402327 h 827886"/>
              <a:gd name="connsiteX39" fmla="*/ 151174 w 829004"/>
              <a:gd name="connsiteY39" fmla="*/ 350359 h 827886"/>
              <a:gd name="connsiteX40" fmla="*/ 207961 w 829004"/>
              <a:gd name="connsiteY40" fmla="*/ 350359 h 827886"/>
              <a:gd name="connsiteX41" fmla="*/ 220841 w 829004"/>
              <a:gd name="connsiteY41" fmla="*/ 363239 h 827886"/>
              <a:gd name="connsiteX42" fmla="*/ 207961 w 829004"/>
              <a:gd name="connsiteY42" fmla="*/ 378322 h 827886"/>
              <a:gd name="connsiteX43" fmla="*/ 151174 w 829004"/>
              <a:gd name="connsiteY43" fmla="*/ 378322 h 827886"/>
              <a:gd name="connsiteX44" fmla="*/ 138293 w 829004"/>
              <a:gd name="connsiteY44" fmla="*/ 365442 h 827886"/>
              <a:gd name="connsiteX45" fmla="*/ 151174 w 829004"/>
              <a:gd name="connsiteY45" fmla="*/ 350359 h 827886"/>
              <a:gd name="connsiteX46" fmla="*/ 485528 w 829004"/>
              <a:gd name="connsiteY46" fmla="*/ 335043 h 827886"/>
              <a:gd name="connsiteX47" fmla="*/ 464448 w 829004"/>
              <a:gd name="connsiteY47" fmla="*/ 356123 h 827886"/>
              <a:gd name="connsiteX48" fmla="*/ 464448 w 829004"/>
              <a:gd name="connsiteY48" fmla="*/ 423407 h 827886"/>
              <a:gd name="connsiteX49" fmla="*/ 464448 w 829004"/>
              <a:gd name="connsiteY49" fmla="*/ 511685 h 827886"/>
              <a:gd name="connsiteX50" fmla="*/ 528979 w 829004"/>
              <a:gd name="connsiteY50" fmla="*/ 511685 h 827886"/>
              <a:gd name="connsiteX51" fmla="*/ 528979 w 829004"/>
              <a:gd name="connsiteY51" fmla="*/ 356123 h 827886"/>
              <a:gd name="connsiteX52" fmla="*/ 507899 w 829004"/>
              <a:gd name="connsiteY52" fmla="*/ 335043 h 827886"/>
              <a:gd name="connsiteX53" fmla="*/ 151174 w 829004"/>
              <a:gd name="connsiteY53" fmla="*/ 276105 h 827886"/>
              <a:gd name="connsiteX54" fmla="*/ 207960 w 829004"/>
              <a:gd name="connsiteY54" fmla="*/ 276105 h 827886"/>
              <a:gd name="connsiteX55" fmla="*/ 221899 w 829004"/>
              <a:gd name="connsiteY55" fmla="*/ 290044 h 827886"/>
              <a:gd name="connsiteX56" fmla="*/ 207960 w 829004"/>
              <a:gd name="connsiteY56" fmla="*/ 303982 h 827886"/>
              <a:gd name="connsiteX57" fmla="*/ 151174 w 829004"/>
              <a:gd name="connsiteY57" fmla="*/ 303982 h 827886"/>
              <a:gd name="connsiteX58" fmla="*/ 137235 w 829004"/>
              <a:gd name="connsiteY58" fmla="*/ 290044 h 827886"/>
              <a:gd name="connsiteX59" fmla="*/ 151174 w 829004"/>
              <a:gd name="connsiteY59" fmla="*/ 276105 h 827886"/>
              <a:gd name="connsiteX60" fmla="*/ 151174 w 829004"/>
              <a:gd name="connsiteY60" fmla="*/ 201766 h 827886"/>
              <a:gd name="connsiteX61" fmla="*/ 207961 w 829004"/>
              <a:gd name="connsiteY61" fmla="*/ 201766 h 827886"/>
              <a:gd name="connsiteX62" fmla="*/ 220841 w 829004"/>
              <a:gd name="connsiteY62" fmla="*/ 214646 h 827886"/>
              <a:gd name="connsiteX63" fmla="*/ 207961 w 829004"/>
              <a:gd name="connsiteY63" fmla="*/ 229729 h 827886"/>
              <a:gd name="connsiteX64" fmla="*/ 151174 w 829004"/>
              <a:gd name="connsiteY64" fmla="*/ 229729 h 827886"/>
              <a:gd name="connsiteX65" fmla="*/ 138293 w 829004"/>
              <a:gd name="connsiteY65" fmla="*/ 216849 h 827886"/>
              <a:gd name="connsiteX66" fmla="*/ 151174 w 829004"/>
              <a:gd name="connsiteY66" fmla="*/ 201766 h 827886"/>
              <a:gd name="connsiteX67" fmla="*/ 586369 w 829004"/>
              <a:gd name="connsiteY67" fmla="*/ 141795 h 827886"/>
              <a:gd name="connsiteX68" fmla="*/ 521666 w 829004"/>
              <a:gd name="connsiteY68" fmla="*/ 229212 h 827886"/>
              <a:gd name="connsiteX69" fmla="*/ 541197 w 829004"/>
              <a:gd name="connsiteY69" fmla="*/ 229556 h 827886"/>
              <a:gd name="connsiteX70" fmla="*/ 553759 w 829004"/>
              <a:gd name="connsiteY70" fmla="*/ 242118 h 827886"/>
              <a:gd name="connsiteX71" fmla="*/ 553759 w 829004"/>
              <a:gd name="connsiteY71" fmla="*/ 511685 h 827886"/>
              <a:gd name="connsiteX72" fmla="*/ 618720 w 829004"/>
              <a:gd name="connsiteY72" fmla="*/ 511685 h 827886"/>
              <a:gd name="connsiteX73" fmla="*/ 618720 w 829004"/>
              <a:gd name="connsiteY73" fmla="*/ 241775 h 827886"/>
              <a:gd name="connsiteX74" fmla="*/ 631196 w 829004"/>
              <a:gd name="connsiteY74" fmla="*/ 229212 h 827886"/>
              <a:gd name="connsiteX75" fmla="*/ 651157 w 829004"/>
              <a:gd name="connsiteY75" fmla="*/ 229212 h 827886"/>
              <a:gd name="connsiteX76" fmla="*/ 151174 w 829004"/>
              <a:gd name="connsiteY76" fmla="*/ 127512 h 827886"/>
              <a:gd name="connsiteX77" fmla="*/ 207960 w 829004"/>
              <a:gd name="connsiteY77" fmla="*/ 127512 h 827886"/>
              <a:gd name="connsiteX78" fmla="*/ 221899 w 829004"/>
              <a:gd name="connsiteY78" fmla="*/ 141451 h 827886"/>
              <a:gd name="connsiteX79" fmla="*/ 207960 w 829004"/>
              <a:gd name="connsiteY79" fmla="*/ 155389 h 827886"/>
              <a:gd name="connsiteX80" fmla="*/ 151174 w 829004"/>
              <a:gd name="connsiteY80" fmla="*/ 155389 h 827886"/>
              <a:gd name="connsiteX81" fmla="*/ 137235 w 829004"/>
              <a:gd name="connsiteY81" fmla="*/ 141451 h 827886"/>
              <a:gd name="connsiteX82" fmla="*/ 151174 w 829004"/>
              <a:gd name="connsiteY82" fmla="*/ 127512 h 827886"/>
              <a:gd name="connsiteX83" fmla="*/ 587843 w 829004"/>
              <a:gd name="connsiteY83" fmla="*/ 108132 h 827886"/>
              <a:gd name="connsiteX84" fmla="*/ 596177 w 829004"/>
              <a:gd name="connsiteY84" fmla="*/ 113057 h 827886"/>
              <a:gd name="connsiteX85" fmla="*/ 685832 w 829004"/>
              <a:gd name="connsiteY85" fmla="*/ 234289 h 827886"/>
              <a:gd name="connsiteX86" fmla="*/ 688310 w 829004"/>
              <a:gd name="connsiteY86" fmla="*/ 241757 h 827886"/>
              <a:gd name="connsiteX87" fmla="*/ 675765 w 829004"/>
              <a:gd name="connsiteY87" fmla="*/ 254336 h 827886"/>
              <a:gd name="connsiteX88" fmla="*/ 643413 w 829004"/>
              <a:gd name="connsiteY88" fmla="*/ 254336 h 827886"/>
              <a:gd name="connsiteX89" fmla="*/ 643413 w 829004"/>
              <a:gd name="connsiteY89" fmla="*/ 524247 h 827886"/>
              <a:gd name="connsiteX90" fmla="*/ 630852 w 829004"/>
              <a:gd name="connsiteY90" fmla="*/ 536809 h 827886"/>
              <a:gd name="connsiteX91" fmla="*/ 272147 w 829004"/>
              <a:gd name="connsiteY91" fmla="*/ 536809 h 827886"/>
              <a:gd name="connsiteX92" fmla="*/ 271260 w 829004"/>
              <a:gd name="connsiteY92" fmla="*/ 536783 h 827886"/>
              <a:gd name="connsiteX93" fmla="*/ 259585 w 829004"/>
              <a:gd name="connsiteY93" fmla="*/ 523386 h 827886"/>
              <a:gd name="connsiteX94" fmla="*/ 259585 w 829004"/>
              <a:gd name="connsiteY94" fmla="*/ 489830 h 827886"/>
              <a:gd name="connsiteX95" fmla="*/ 305789 w 829004"/>
              <a:gd name="connsiteY95" fmla="*/ 443626 h 827886"/>
              <a:gd name="connsiteX96" fmla="*/ 328246 w 829004"/>
              <a:gd name="connsiteY96" fmla="*/ 443626 h 827886"/>
              <a:gd name="connsiteX97" fmla="*/ 349325 w 829004"/>
              <a:gd name="connsiteY97" fmla="*/ 448703 h 827886"/>
              <a:gd name="connsiteX98" fmla="*/ 349325 w 829004"/>
              <a:gd name="connsiteY98" fmla="*/ 422891 h 827886"/>
              <a:gd name="connsiteX99" fmla="*/ 395529 w 829004"/>
              <a:gd name="connsiteY99" fmla="*/ 376687 h 827886"/>
              <a:gd name="connsiteX100" fmla="*/ 417900 w 829004"/>
              <a:gd name="connsiteY100" fmla="*/ 376687 h 827886"/>
              <a:gd name="connsiteX101" fmla="*/ 438980 w 829004"/>
              <a:gd name="connsiteY101" fmla="*/ 381763 h 827886"/>
              <a:gd name="connsiteX102" fmla="*/ 438980 w 829004"/>
              <a:gd name="connsiteY102" fmla="*/ 355950 h 827886"/>
              <a:gd name="connsiteX103" fmla="*/ 485184 w 829004"/>
              <a:gd name="connsiteY103" fmla="*/ 309747 h 827886"/>
              <a:gd name="connsiteX104" fmla="*/ 507555 w 829004"/>
              <a:gd name="connsiteY104" fmla="*/ 309747 h 827886"/>
              <a:gd name="connsiteX105" fmla="*/ 528635 w 829004"/>
              <a:gd name="connsiteY105" fmla="*/ 314909 h 827886"/>
              <a:gd name="connsiteX106" fmla="*/ 528635 w 829004"/>
              <a:gd name="connsiteY106" fmla="*/ 254164 h 827886"/>
              <a:gd name="connsiteX107" fmla="*/ 496370 w 829004"/>
              <a:gd name="connsiteY107" fmla="*/ 254164 h 827886"/>
              <a:gd name="connsiteX108" fmla="*/ 488910 w 829004"/>
              <a:gd name="connsiteY108" fmla="*/ 251686 h 827886"/>
              <a:gd name="connsiteX109" fmla="*/ 486303 w 829004"/>
              <a:gd name="connsiteY109" fmla="*/ 234117 h 827886"/>
              <a:gd name="connsiteX110" fmla="*/ 575957 w 829004"/>
              <a:gd name="connsiteY110" fmla="*/ 113057 h 827886"/>
              <a:gd name="connsiteX111" fmla="*/ 578470 w 829004"/>
              <a:gd name="connsiteY111" fmla="*/ 110545 h 827886"/>
              <a:gd name="connsiteX112" fmla="*/ 587843 w 829004"/>
              <a:gd name="connsiteY112" fmla="*/ 108132 h 827886"/>
              <a:gd name="connsiteX113" fmla="*/ 66079 w 829004"/>
              <a:gd name="connsiteY113" fmla="*/ 83890 h 827886"/>
              <a:gd name="connsiteX114" fmla="*/ 66079 w 829004"/>
              <a:gd name="connsiteY114" fmla="*/ 579572 h 827886"/>
              <a:gd name="connsiteX115" fmla="*/ 763011 w 829004"/>
              <a:gd name="connsiteY115" fmla="*/ 579572 h 827886"/>
              <a:gd name="connsiteX116" fmla="*/ 763011 w 829004"/>
              <a:gd name="connsiteY116" fmla="*/ 83890 h 827886"/>
              <a:gd name="connsiteX117" fmla="*/ 27877 w 829004"/>
              <a:gd name="connsiteY117" fmla="*/ 27877 h 827886"/>
              <a:gd name="connsiteX118" fmla="*/ 27877 w 829004"/>
              <a:gd name="connsiteY118" fmla="*/ 55239 h 827886"/>
              <a:gd name="connsiteX119" fmla="*/ 801127 w 829004"/>
              <a:gd name="connsiteY119" fmla="*/ 55239 h 827886"/>
              <a:gd name="connsiteX120" fmla="*/ 801299 w 829004"/>
              <a:gd name="connsiteY120" fmla="*/ 27877 h 827886"/>
              <a:gd name="connsiteX121" fmla="*/ 19789 w 829004"/>
              <a:gd name="connsiteY121" fmla="*/ 0 h 827886"/>
              <a:gd name="connsiteX122" fmla="*/ 809301 w 829004"/>
              <a:gd name="connsiteY122" fmla="*/ 0 h 827886"/>
              <a:gd name="connsiteX123" fmla="*/ 829004 w 829004"/>
              <a:gd name="connsiteY123" fmla="*/ 19789 h 827886"/>
              <a:gd name="connsiteX124" fmla="*/ 829004 w 829004"/>
              <a:gd name="connsiteY124" fmla="*/ 63412 h 827886"/>
              <a:gd name="connsiteX125" fmla="*/ 809301 w 829004"/>
              <a:gd name="connsiteY125" fmla="*/ 83202 h 827886"/>
              <a:gd name="connsiteX126" fmla="*/ 791147 w 829004"/>
              <a:gd name="connsiteY126" fmla="*/ 83202 h 827886"/>
              <a:gd name="connsiteX127" fmla="*/ 791147 w 829004"/>
              <a:gd name="connsiteY127" fmla="*/ 607535 h 827886"/>
              <a:gd name="connsiteX128" fmla="*/ 590241 w 829004"/>
              <a:gd name="connsiteY128" fmla="*/ 607535 h 827886"/>
              <a:gd name="connsiteX129" fmla="*/ 625776 w 829004"/>
              <a:gd name="connsiteY129" fmla="*/ 757246 h 827886"/>
              <a:gd name="connsiteX130" fmla="*/ 626387 w 829004"/>
              <a:gd name="connsiteY130" fmla="*/ 762572 h 827886"/>
              <a:gd name="connsiteX131" fmla="*/ 610547 w 829004"/>
              <a:gd name="connsiteY131" fmla="*/ 776433 h 827886"/>
              <a:gd name="connsiteX132" fmla="*/ 571398 w 829004"/>
              <a:gd name="connsiteY132" fmla="*/ 776433 h 827886"/>
              <a:gd name="connsiteX133" fmla="*/ 547048 w 829004"/>
              <a:gd name="connsiteY133" fmla="*/ 757246 h 827886"/>
              <a:gd name="connsiteX134" fmla="*/ 511513 w 829004"/>
              <a:gd name="connsiteY134" fmla="*/ 607535 h 827886"/>
              <a:gd name="connsiteX135" fmla="*/ 461610 w 829004"/>
              <a:gd name="connsiteY135" fmla="*/ 607535 h 827886"/>
              <a:gd name="connsiteX136" fmla="*/ 461610 w 829004"/>
              <a:gd name="connsiteY136" fmla="*/ 808097 h 827886"/>
              <a:gd name="connsiteX137" fmla="*/ 441820 w 829004"/>
              <a:gd name="connsiteY137" fmla="*/ 827886 h 827886"/>
              <a:gd name="connsiteX138" fmla="*/ 404822 w 829004"/>
              <a:gd name="connsiteY138" fmla="*/ 827886 h 827886"/>
              <a:gd name="connsiteX139" fmla="*/ 385033 w 829004"/>
              <a:gd name="connsiteY139" fmla="*/ 808097 h 827886"/>
              <a:gd name="connsiteX140" fmla="*/ 385033 w 829004"/>
              <a:gd name="connsiteY140" fmla="*/ 607535 h 827886"/>
              <a:gd name="connsiteX141" fmla="*/ 335130 w 829004"/>
              <a:gd name="connsiteY141" fmla="*/ 607535 h 827886"/>
              <a:gd name="connsiteX142" fmla="*/ 299595 w 829004"/>
              <a:gd name="connsiteY142" fmla="*/ 757246 h 827886"/>
              <a:gd name="connsiteX143" fmla="*/ 275245 w 829004"/>
              <a:gd name="connsiteY143" fmla="*/ 776433 h 827886"/>
              <a:gd name="connsiteX144" fmla="*/ 236096 w 829004"/>
              <a:gd name="connsiteY144" fmla="*/ 776433 h 827886"/>
              <a:gd name="connsiteX145" fmla="*/ 230986 w 829004"/>
              <a:gd name="connsiteY145" fmla="*/ 775848 h 827886"/>
              <a:gd name="connsiteX146" fmla="*/ 220867 w 829004"/>
              <a:gd name="connsiteY146" fmla="*/ 757246 h 827886"/>
              <a:gd name="connsiteX147" fmla="*/ 256402 w 829004"/>
              <a:gd name="connsiteY147" fmla="*/ 607535 h 827886"/>
              <a:gd name="connsiteX148" fmla="*/ 38116 w 829004"/>
              <a:gd name="connsiteY148" fmla="*/ 607535 h 827886"/>
              <a:gd name="connsiteX149" fmla="*/ 38116 w 829004"/>
              <a:gd name="connsiteY149" fmla="*/ 83202 h 827886"/>
              <a:gd name="connsiteX150" fmla="*/ 19789 w 829004"/>
              <a:gd name="connsiteY150" fmla="*/ 83202 h 827886"/>
              <a:gd name="connsiteX151" fmla="*/ 0 w 829004"/>
              <a:gd name="connsiteY151" fmla="*/ 63412 h 827886"/>
              <a:gd name="connsiteX152" fmla="*/ 0 w 829004"/>
              <a:gd name="connsiteY152" fmla="*/ 19789 h 827886"/>
              <a:gd name="connsiteX153" fmla="*/ 19789 w 829004"/>
              <a:gd name="connsiteY153" fmla="*/ 0 h 82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829004" h="827886">
                <a:moveTo>
                  <a:pt x="540079" y="607535"/>
                </a:moveTo>
                <a:lnTo>
                  <a:pt x="573549" y="748556"/>
                </a:lnTo>
                <a:lnTo>
                  <a:pt x="594887" y="748556"/>
                </a:lnTo>
                <a:lnTo>
                  <a:pt x="561417" y="607535"/>
                </a:lnTo>
                <a:close/>
                <a:moveTo>
                  <a:pt x="412824" y="607535"/>
                </a:moveTo>
                <a:lnTo>
                  <a:pt x="412824" y="800181"/>
                </a:lnTo>
                <a:lnTo>
                  <a:pt x="433560" y="800181"/>
                </a:lnTo>
                <a:lnTo>
                  <a:pt x="433560" y="607535"/>
                </a:lnTo>
                <a:close/>
                <a:moveTo>
                  <a:pt x="284968" y="607535"/>
                </a:moveTo>
                <a:lnTo>
                  <a:pt x="251497" y="748556"/>
                </a:lnTo>
                <a:lnTo>
                  <a:pt x="272750" y="748556"/>
                </a:lnTo>
                <a:lnTo>
                  <a:pt x="306220" y="607535"/>
                </a:lnTo>
                <a:close/>
                <a:moveTo>
                  <a:pt x="151174" y="499037"/>
                </a:moveTo>
                <a:lnTo>
                  <a:pt x="207960" y="499037"/>
                </a:lnTo>
                <a:cubicBezTo>
                  <a:pt x="215661" y="499037"/>
                  <a:pt x="221899" y="505275"/>
                  <a:pt x="221899" y="512976"/>
                </a:cubicBezTo>
                <a:cubicBezTo>
                  <a:pt x="221899" y="520676"/>
                  <a:pt x="215661" y="526914"/>
                  <a:pt x="207960" y="526914"/>
                </a:cubicBezTo>
                <a:lnTo>
                  <a:pt x="151174" y="526914"/>
                </a:lnTo>
                <a:cubicBezTo>
                  <a:pt x="143473" y="526914"/>
                  <a:pt x="137235" y="520676"/>
                  <a:pt x="137235" y="512976"/>
                </a:cubicBezTo>
                <a:cubicBezTo>
                  <a:pt x="137235" y="505275"/>
                  <a:pt x="143473" y="499037"/>
                  <a:pt x="151174" y="499037"/>
                </a:cubicBezTo>
                <a:close/>
                <a:moveTo>
                  <a:pt x="306133" y="469525"/>
                </a:moveTo>
                <a:cubicBezTo>
                  <a:pt x="294474" y="469576"/>
                  <a:pt x="285053" y="479032"/>
                  <a:pt x="285053" y="490691"/>
                </a:cubicBezTo>
                <a:lnTo>
                  <a:pt x="284451" y="511685"/>
                </a:lnTo>
                <a:lnTo>
                  <a:pt x="349670" y="511685"/>
                </a:lnTo>
                <a:lnTo>
                  <a:pt x="349670" y="490691"/>
                </a:lnTo>
                <a:cubicBezTo>
                  <a:pt x="349670" y="479032"/>
                  <a:pt x="340248" y="469568"/>
                  <a:pt x="328590" y="469525"/>
                </a:cubicBezTo>
                <a:close/>
                <a:moveTo>
                  <a:pt x="151174" y="424698"/>
                </a:moveTo>
                <a:lnTo>
                  <a:pt x="207960" y="424698"/>
                </a:lnTo>
                <a:cubicBezTo>
                  <a:pt x="215661" y="424698"/>
                  <a:pt x="221899" y="430936"/>
                  <a:pt x="221899" y="438637"/>
                </a:cubicBezTo>
                <a:cubicBezTo>
                  <a:pt x="221899" y="446337"/>
                  <a:pt x="215661" y="452576"/>
                  <a:pt x="207960" y="452576"/>
                </a:cubicBezTo>
                <a:lnTo>
                  <a:pt x="151174" y="452576"/>
                </a:lnTo>
                <a:cubicBezTo>
                  <a:pt x="143473" y="452576"/>
                  <a:pt x="137235" y="446337"/>
                  <a:pt x="137235" y="438637"/>
                </a:cubicBezTo>
                <a:cubicBezTo>
                  <a:pt x="137235" y="430936"/>
                  <a:pt x="143473" y="424698"/>
                  <a:pt x="151174" y="424698"/>
                </a:cubicBezTo>
                <a:close/>
                <a:moveTo>
                  <a:pt x="395874" y="402327"/>
                </a:moveTo>
                <a:cubicBezTo>
                  <a:pt x="384232" y="402327"/>
                  <a:pt x="374794" y="411765"/>
                  <a:pt x="374794" y="423407"/>
                </a:cubicBezTo>
                <a:lnTo>
                  <a:pt x="374794" y="490691"/>
                </a:lnTo>
                <a:lnTo>
                  <a:pt x="374794" y="511685"/>
                </a:lnTo>
                <a:lnTo>
                  <a:pt x="439324" y="511685"/>
                </a:lnTo>
                <a:lnTo>
                  <a:pt x="439324" y="423407"/>
                </a:lnTo>
                <a:cubicBezTo>
                  <a:pt x="439324" y="411765"/>
                  <a:pt x="429886" y="402327"/>
                  <a:pt x="418244" y="402327"/>
                </a:cubicBezTo>
                <a:close/>
                <a:moveTo>
                  <a:pt x="151174" y="350359"/>
                </a:moveTo>
                <a:lnTo>
                  <a:pt x="207961" y="350359"/>
                </a:lnTo>
                <a:cubicBezTo>
                  <a:pt x="214844" y="350901"/>
                  <a:pt x="220307" y="356365"/>
                  <a:pt x="220841" y="363239"/>
                </a:cubicBezTo>
                <a:cubicBezTo>
                  <a:pt x="221452" y="370965"/>
                  <a:pt x="215679" y="377720"/>
                  <a:pt x="207961" y="378322"/>
                </a:cubicBezTo>
                <a:lnTo>
                  <a:pt x="151174" y="378322"/>
                </a:lnTo>
                <a:cubicBezTo>
                  <a:pt x="144291" y="377780"/>
                  <a:pt x="138827" y="372317"/>
                  <a:pt x="138293" y="365442"/>
                </a:cubicBezTo>
                <a:cubicBezTo>
                  <a:pt x="137683" y="357715"/>
                  <a:pt x="143456" y="350961"/>
                  <a:pt x="151174" y="350359"/>
                </a:cubicBezTo>
                <a:close/>
                <a:moveTo>
                  <a:pt x="485528" y="335043"/>
                </a:moveTo>
                <a:cubicBezTo>
                  <a:pt x="473887" y="335043"/>
                  <a:pt x="464448" y="344481"/>
                  <a:pt x="464448" y="356123"/>
                </a:cubicBezTo>
                <a:lnTo>
                  <a:pt x="464448" y="423407"/>
                </a:lnTo>
                <a:lnTo>
                  <a:pt x="464448" y="511685"/>
                </a:lnTo>
                <a:lnTo>
                  <a:pt x="528979" y="511685"/>
                </a:lnTo>
                <a:lnTo>
                  <a:pt x="528979" y="356123"/>
                </a:lnTo>
                <a:cubicBezTo>
                  <a:pt x="528979" y="344481"/>
                  <a:pt x="519540" y="335043"/>
                  <a:pt x="507899" y="335043"/>
                </a:cubicBezTo>
                <a:close/>
                <a:moveTo>
                  <a:pt x="151174" y="276105"/>
                </a:moveTo>
                <a:lnTo>
                  <a:pt x="207960" y="276105"/>
                </a:lnTo>
                <a:cubicBezTo>
                  <a:pt x="215661" y="276105"/>
                  <a:pt x="221899" y="282343"/>
                  <a:pt x="221899" y="290044"/>
                </a:cubicBezTo>
                <a:cubicBezTo>
                  <a:pt x="221899" y="297744"/>
                  <a:pt x="215661" y="303982"/>
                  <a:pt x="207960" y="303982"/>
                </a:cubicBezTo>
                <a:lnTo>
                  <a:pt x="151174" y="303982"/>
                </a:lnTo>
                <a:cubicBezTo>
                  <a:pt x="143473" y="303982"/>
                  <a:pt x="137235" y="297744"/>
                  <a:pt x="137235" y="290044"/>
                </a:cubicBezTo>
                <a:cubicBezTo>
                  <a:pt x="137235" y="282343"/>
                  <a:pt x="143473" y="276105"/>
                  <a:pt x="151174" y="276105"/>
                </a:cubicBezTo>
                <a:close/>
                <a:moveTo>
                  <a:pt x="151174" y="201766"/>
                </a:moveTo>
                <a:lnTo>
                  <a:pt x="207961" y="201766"/>
                </a:lnTo>
                <a:cubicBezTo>
                  <a:pt x="214844" y="202308"/>
                  <a:pt x="220307" y="207772"/>
                  <a:pt x="220841" y="214646"/>
                </a:cubicBezTo>
                <a:cubicBezTo>
                  <a:pt x="221452" y="222373"/>
                  <a:pt x="215679" y="229127"/>
                  <a:pt x="207961" y="229729"/>
                </a:cubicBezTo>
                <a:lnTo>
                  <a:pt x="151174" y="229729"/>
                </a:lnTo>
                <a:cubicBezTo>
                  <a:pt x="144291" y="229187"/>
                  <a:pt x="138827" y="223724"/>
                  <a:pt x="138293" y="216849"/>
                </a:cubicBezTo>
                <a:cubicBezTo>
                  <a:pt x="137683" y="209122"/>
                  <a:pt x="143456" y="202368"/>
                  <a:pt x="151174" y="201766"/>
                </a:cubicBezTo>
                <a:close/>
                <a:moveTo>
                  <a:pt x="586369" y="141795"/>
                </a:moveTo>
                <a:lnTo>
                  <a:pt x="521666" y="229212"/>
                </a:lnTo>
                <a:lnTo>
                  <a:pt x="541197" y="229556"/>
                </a:lnTo>
                <a:cubicBezTo>
                  <a:pt x="548132" y="229556"/>
                  <a:pt x="553759" y="235183"/>
                  <a:pt x="553759" y="242118"/>
                </a:cubicBezTo>
                <a:lnTo>
                  <a:pt x="553759" y="511685"/>
                </a:lnTo>
                <a:lnTo>
                  <a:pt x="618720" y="511685"/>
                </a:lnTo>
                <a:lnTo>
                  <a:pt x="618720" y="241775"/>
                </a:lnTo>
                <a:cubicBezTo>
                  <a:pt x="618720" y="234874"/>
                  <a:pt x="624295" y="229255"/>
                  <a:pt x="631196" y="229212"/>
                </a:cubicBezTo>
                <a:lnTo>
                  <a:pt x="651157" y="229212"/>
                </a:lnTo>
                <a:close/>
                <a:moveTo>
                  <a:pt x="151174" y="127512"/>
                </a:moveTo>
                <a:lnTo>
                  <a:pt x="207960" y="127512"/>
                </a:lnTo>
                <a:cubicBezTo>
                  <a:pt x="215661" y="127512"/>
                  <a:pt x="221899" y="133750"/>
                  <a:pt x="221899" y="141451"/>
                </a:cubicBezTo>
                <a:cubicBezTo>
                  <a:pt x="221899" y="149151"/>
                  <a:pt x="215661" y="155389"/>
                  <a:pt x="207960" y="155389"/>
                </a:cubicBezTo>
                <a:lnTo>
                  <a:pt x="151174" y="155389"/>
                </a:lnTo>
                <a:cubicBezTo>
                  <a:pt x="143473" y="155389"/>
                  <a:pt x="137235" y="149151"/>
                  <a:pt x="137235" y="141451"/>
                </a:cubicBezTo>
                <a:cubicBezTo>
                  <a:pt x="137235" y="133750"/>
                  <a:pt x="143473" y="127512"/>
                  <a:pt x="151174" y="127512"/>
                </a:cubicBezTo>
                <a:close/>
                <a:moveTo>
                  <a:pt x="587843" y="108132"/>
                </a:moveTo>
                <a:cubicBezTo>
                  <a:pt x="591047" y="108587"/>
                  <a:pt x="594078" y="110265"/>
                  <a:pt x="596177" y="113057"/>
                </a:cubicBezTo>
                <a:lnTo>
                  <a:pt x="685832" y="234289"/>
                </a:lnTo>
                <a:cubicBezTo>
                  <a:pt x="687432" y="236448"/>
                  <a:pt x="688301" y="239064"/>
                  <a:pt x="688310" y="241757"/>
                </a:cubicBezTo>
                <a:cubicBezTo>
                  <a:pt x="688318" y="248692"/>
                  <a:pt x="682700" y="254328"/>
                  <a:pt x="675765" y="254336"/>
                </a:cubicBezTo>
                <a:lnTo>
                  <a:pt x="643413" y="254336"/>
                </a:lnTo>
                <a:lnTo>
                  <a:pt x="643413" y="524247"/>
                </a:lnTo>
                <a:cubicBezTo>
                  <a:pt x="643413" y="531182"/>
                  <a:pt x="637786" y="536809"/>
                  <a:pt x="630852" y="536809"/>
                </a:cubicBezTo>
                <a:lnTo>
                  <a:pt x="272147" y="536809"/>
                </a:lnTo>
                <a:cubicBezTo>
                  <a:pt x="271846" y="536809"/>
                  <a:pt x="271553" y="536800"/>
                  <a:pt x="271260" y="536783"/>
                </a:cubicBezTo>
                <a:cubicBezTo>
                  <a:pt x="264334" y="536301"/>
                  <a:pt x="259112" y="530304"/>
                  <a:pt x="259585" y="523386"/>
                </a:cubicBezTo>
                <a:lnTo>
                  <a:pt x="259585" y="489830"/>
                </a:lnTo>
                <a:cubicBezTo>
                  <a:pt x="259628" y="464328"/>
                  <a:pt x="280286" y="443669"/>
                  <a:pt x="305789" y="443626"/>
                </a:cubicBezTo>
                <a:lnTo>
                  <a:pt x="328246" y="443626"/>
                </a:lnTo>
                <a:cubicBezTo>
                  <a:pt x="335576" y="443609"/>
                  <a:pt x="342804" y="445356"/>
                  <a:pt x="349325" y="448703"/>
                </a:cubicBezTo>
                <a:lnTo>
                  <a:pt x="349325" y="422891"/>
                </a:lnTo>
                <a:cubicBezTo>
                  <a:pt x="349325" y="397371"/>
                  <a:pt x="370010" y="376687"/>
                  <a:pt x="395529" y="376687"/>
                </a:cubicBezTo>
                <a:lnTo>
                  <a:pt x="417900" y="376687"/>
                </a:lnTo>
                <a:cubicBezTo>
                  <a:pt x="425231" y="376661"/>
                  <a:pt x="432467" y="378408"/>
                  <a:pt x="438980" y="381763"/>
                </a:cubicBezTo>
                <a:lnTo>
                  <a:pt x="438980" y="355950"/>
                </a:lnTo>
                <a:cubicBezTo>
                  <a:pt x="439032" y="330448"/>
                  <a:pt x="459690" y="309790"/>
                  <a:pt x="485184" y="309747"/>
                </a:cubicBezTo>
                <a:lnTo>
                  <a:pt x="507555" y="309747"/>
                </a:lnTo>
                <a:cubicBezTo>
                  <a:pt x="514894" y="309738"/>
                  <a:pt x="522130" y="311511"/>
                  <a:pt x="528635" y="314909"/>
                </a:cubicBezTo>
                <a:lnTo>
                  <a:pt x="528635" y="254164"/>
                </a:lnTo>
                <a:lnTo>
                  <a:pt x="496370" y="254164"/>
                </a:lnTo>
                <a:cubicBezTo>
                  <a:pt x="493685" y="254155"/>
                  <a:pt x="491061" y="253295"/>
                  <a:pt x="488910" y="251686"/>
                </a:cubicBezTo>
                <a:cubicBezTo>
                  <a:pt x="483334" y="247556"/>
                  <a:pt x="482173" y="239692"/>
                  <a:pt x="486303" y="234117"/>
                </a:cubicBezTo>
                <a:lnTo>
                  <a:pt x="575957" y="113057"/>
                </a:lnTo>
                <a:cubicBezTo>
                  <a:pt x="576672" y="112111"/>
                  <a:pt x="577515" y="111259"/>
                  <a:pt x="578470" y="110545"/>
                </a:cubicBezTo>
                <a:cubicBezTo>
                  <a:pt x="581262" y="108445"/>
                  <a:pt x="584639" y="107677"/>
                  <a:pt x="587843" y="108132"/>
                </a:cubicBezTo>
                <a:close/>
                <a:moveTo>
                  <a:pt x="66079" y="83890"/>
                </a:moveTo>
                <a:lnTo>
                  <a:pt x="66079" y="579572"/>
                </a:lnTo>
                <a:lnTo>
                  <a:pt x="763011" y="579572"/>
                </a:lnTo>
                <a:lnTo>
                  <a:pt x="763011" y="83890"/>
                </a:lnTo>
                <a:close/>
                <a:moveTo>
                  <a:pt x="27877" y="27877"/>
                </a:moveTo>
                <a:lnTo>
                  <a:pt x="27877" y="55239"/>
                </a:lnTo>
                <a:lnTo>
                  <a:pt x="801127" y="55239"/>
                </a:lnTo>
                <a:lnTo>
                  <a:pt x="801299" y="27877"/>
                </a:lnTo>
                <a:close/>
                <a:moveTo>
                  <a:pt x="19789" y="0"/>
                </a:moveTo>
                <a:lnTo>
                  <a:pt x="809301" y="0"/>
                </a:lnTo>
                <a:cubicBezTo>
                  <a:pt x="820194" y="43"/>
                  <a:pt x="829004" y="8897"/>
                  <a:pt x="829004" y="19789"/>
                </a:cubicBezTo>
                <a:lnTo>
                  <a:pt x="829004" y="63412"/>
                </a:lnTo>
                <a:cubicBezTo>
                  <a:pt x="829004" y="74305"/>
                  <a:pt x="820194" y="83159"/>
                  <a:pt x="809301" y="83202"/>
                </a:cubicBezTo>
                <a:lnTo>
                  <a:pt x="791147" y="83202"/>
                </a:lnTo>
                <a:lnTo>
                  <a:pt x="791147" y="607535"/>
                </a:lnTo>
                <a:lnTo>
                  <a:pt x="590241" y="607535"/>
                </a:lnTo>
                <a:lnTo>
                  <a:pt x="625776" y="757246"/>
                </a:lnTo>
                <a:cubicBezTo>
                  <a:pt x="626301" y="758967"/>
                  <a:pt x="626507" y="760774"/>
                  <a:pt x="626387" y="762572"/>
                </a:cubicBezTo>
                <a:cubicBezTo>
                  <a:pt x="625844" y="770772"/>
                  <a:pt x="618746" y="776976"/>
                  <a:pt x="610547" y="776433"/>
                </a:cubicBezTo>
                <a:lnTo>
                  <a:pt x="571398" y="776433"/>
                </a:lnTo>
                <a:cubicBezTo>
                  <a:pt x="559980" y="776003"/>
                  <a:pt x="550137" y="768251"/>
                  <a:pt x="547048" y="757246"/>
                </a:cubicBezTo>
                <a:lnTo>
                  <a:pt x="511513" y="607535"/>
                </a:lnTo>
                <a:lnTo>
                  <a:pt x="461610" y="607535"/>
                </a:lnTo>
                <a:lnTo>
                  <a:pt x="461610" y="808097"/>
                </a:lnTo>
                <a:cubicBezTo>
                  <a:pt x="461610" y="819024"/>
                  <a:pt x="452747" y="827886"/>
                  <a:pt x="441820" y="827886"/>
                </a:cubicBezTo>
                <a:lnTo>
                  <a:pt x="404822" y="827886"/>
                </a:lnTo>
                <a:cubicBezTo>
                  <a:pt x="393912" y="827843"/>
                  <a:pt x="385076" y="819006"/>
                  <a:pt x="385033" y="808097"/>
                </a:cubicBezTo>
                <a:lnTo>
                  <a:pt x="385033" y="607535"/>
                </a:lnTo>
                <a:lnTo>
                  <a:pt x="335130" y="607535"/>
                </a:lnTo>
                <a:lnTo>
                  <a:pt x="299595" y="757246"/>
                </a:lnTo>
                <a:cubicBezTo>
                  <a:pt x="296506" y="768251"/>
                  <a:pt x="286663" y="776003"/>
                  <a:pt x="275245" y="776433"/>
                </a:cubicBezTo>
                <a:lnTo>
                  <a:pt x="236096" y="776433"/>
                </a:lnTo>
                <a:cubicBezTo>
                  <a:pt x="234367" y="776537"/>
                  <a:pt x="232638" y="776339"/>
                  <a:pt x="230986" y="775848"/>
                </a:cubicBezTo>
                <a:cubicBezTo>
                  <a:pt x="223053" y="773499"/>
                  <a:pt x="218527" y="765179"/>
                  <a:pt x="220867" y="757246"/>
                </a:cubicBezTo>
                <a:lnTo>
                  <a:pt x="256402" y="607535"/>
                </a:lnTo>
                <a:lnTo>
                  <a:pt x="38116" y="607535"/>
                </a:lnTo>
                <a:lnTo>
                  <a:pt x="38116" y="83202"/>
                </a:lnTo>
                <a:lnTo>
                  <a:pt x="19789" y="83202"/>
                </a:lnTo>
                <a:cubicBezTo>
                  <a:pt x="8879" y="83150"/>
                  <a:pt x="43" y="74322"/>
                  <a:pt x="0" y="63412"/>
                </a:cubicBezTo>
                <a:lnTo>
                  <a:pt x="0" y="19789"/>
                </a:lnTo>
                <a:cubicBezTo>
                  <a:pt x="43" y="8880"/>
                  <a:pt x="8879" y="43"/>
                  <a:pt x="19789" y="0"/>
                </a:cubicBezTo>
                <a:close/>
              </a:path>
            </a:pathLst>
          </a:custGeom>
          <a:solidFill>
            <a:srgbClr val="FFFFFF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2" name="iSHEJI-11">
            <a:extLst>
              <a:ext uri="{FF2B5EF4-FFF2-40B4-BE49-F238E27FC236}">
                <a16:creationId xmlns:a16="http://schemas.microsoft.com/office/drawing/2014/main" id="{D8073A94-C5B2-7FAB-3AC9-5011A73283FB}"/>
              </a:ext>
            </a:extLst>
          </p:cNvPr>
          <p:cNvSpPr/>
          <p:nvPr/>
        </p:nvSpPr>
        <p:spPr>
          <a:xfrm>
            <a:off x="4680625" y="4503908"/>
            <a:ext cx="869960" cy="908335"/>
          </a:xfrm>
          <a:custGeom>
            <a:avLst/>
            <a:gdLst>
              <a:gd name="connsiteX0" fmla="*/ 438034 w 869960"/>
              <a:gd name="connsiteY0" fmla="*/ 765249 h 908335"/>
              <a:gd name="connsiteX1" fmla="*/ 332892 w 869960"/>
              <a:gd name="connsiteY1" fmla="*/ 864454 h 908335"/>
              <a:gd name="connsiteX2" fmla="*/ 332892 w 869960"/>
              <a:gd name="connsiteY2" fmla="*/ 879081 h 908335"/>
              <a:gd name="connsiteX3" fmla="*/ 362060 w 869960"/>
              <a:gd name="connsiteY3" fmla="*/ 879081 h 908335"/>
              <a:gd name="connsiteX4" fmla="*/ 362060 w 869960"/>
              <a:gd name="connsiteY4" fmla="*/ 849913 h 908335"/>
              <a:gd name="connsiteX5" fmla="*/ 391314 w 869960"/>
              <a:gd name="connsiteY5" fmla="*/ 849913 h 908335"/>
              <a:gd name="connsiteX6" fmla="*/ 391314 w 869960"/>
              <a:gd name="connsiteY6" fmla="*/ 879081 h 908335"/>
              <a:gd name="connsiteX7" fmla="*/ 478474 w 869960"/>
              <a:gd name="connsiteY7" fmla="*/ 879081 h 908335"/>
              <a:gd name="connsiteX8" fmla="*/ 478474 w 869960"/>
              <a:gd name="connsiteY8" fmla="*/ 849913 h 908335"/>
              <a:gd name="connsiteX9" fmla="*/ 507642 w 869960"/>
              <a:gd name="connsiteY9" fmla="*/ 849913 h 908335"/>
              <a:gd name="connsiteX10" fmla="*/ 507642 w 869960"/>
              <a:gd name="connsiteY10" fmla="*/ 879081 h 908335"/>
              <a:gd name="connsiteX11" fmla="*/ 537497 w 869960"/>
              <a:gd name="connsiteY11" fmla="*/ 879081 h 908335"/>
              <a:gd name="connsiteX12" fmla="*/ 537497 w 869960"/>
              <a:gd name="connsiteY12" fmla="*/ 864454 h 908335"/>
              <a:gd name="connsiteX13" fmla="*/ 537240 w 869960"/>
              <a:gd name="connsiteY13" fmla="*/ 864454 h 908335"/>
              <a:gd name="connsiteX14" fmla="*/ 438034 w 869960"/>
              <a:gd name="connsiteY14" fmla="*/ 765249 h 908335"/>
              <a:gd name="connsiteX15" fmla="*/ 738833 w 869960"/>
              <a:gd name="connsiteY15" fmla="*/ 762323 h 908335"/>
              <a:gd name="connsiteX16" fmla="*/ 636703 w 869960"/>
              <a:gd name="connsiteY16" fmla="*/ 864454 h 908335"/>
              <a:gd name="connsiteX17" fmla="*/ 636703 w 869960"/>
              <a:gd name="connsiteY17" fmla="*/ 879081 h 908335"/>
              <a:gd name="connsiteX18" fmla="*/ 665699 w 869960"/>
              <a:gd name="connsiteY18" fmla="*/ 879081 h 908335"/>
              <a:gd name="connsiteX19" fmla="*/ 665699 w 869960"/>
              <a:gd name="connsiteY19" fmla="*/ 849913 h 908335"/>
              <a:gd name="connsiteX20" fmla="*/ 694867 w 869960"/>
              <a:gd name="connsiteY20" fmla="*/ 849913 h 908335"/>
              <a:gd name="connsiteX21" fmla="*/ 694867 w 869960"/>
              <a:gd name="connsiteY21" fmla="*/ 879081 h 908335"/>
              <a:gd name="connsiteX22" fmla="*/ 782973 w 869960"/>
              <a:gd name="connsiteY22" fmla="*/ 879081 h 908335"/>
              <a:gd name="connsiteX23" fmla="*/ 782973 w 869960"/>
              <a:gd name="connsiteY23" fmla="*/ 849913 h 908335"/>
              <a:gd name="connsiteX24" fmla="*/ 812227 w 869960"/>
              <a:gd name="connsiteY24" fmla="*/ 849913 h 908335"/>
              <a:gd name="connsiteX25" fmla="*/ 812227 w 869960"/>
              <a:gd name="connsiteY25" fmla="*/ 879081 h 908335"/>
              <a:gd name="connsiteX26" fmla="*/ 841394 w 869960"/>
              <a:gd name="connsiteY26" fmla="*/ 879081 h 908335"/>
              <a:gd name="connsiteX27" fmla="*/ 840964 w 869960"/>
              <a:gd name="connsiteY27" fmla="*/ 864454 h 908335"/>
              <a:gd name="connsiteX28" fmla="*/ 738833 w 869960"/>
              <a:gd name="connsiteY28" fmla="*/ 762323 h 908335"/>
              <a:gd name="connsiteX29" fmla="*/ 131471 w 869960"/>
              <a:gd name="connsiteY29" fmla="*/ 762323 h 908335"/>
              <a:gd name="connsiteX30" fmla="*/ 29340 w 869960"/>
              <a:gd name="connsiteY30" fmla="*/ 864454 h 908335"/>
              <a:gd name="connsiteX31" fmla="*/ 29340 w 869960"/>
              <a:gd name="connsiteY31" fmla="*/ 879081 h 908335"/>
              <a:gd name="connsiteX32" fmla="*/ 58508 w 869960"/>
              <a:gd name="connsiteY32" fmla="*/ 879081 h 908335"/>
              <a:gd name="connsiteX33" fmla="*/ 58508 w 869960"/>
              <a:gd name="connsiteY33" fmla="*/ 849913 h 908335"/>
              <a:gd name="connsiteX34" fmla="*/ 87676 w 869960"/>
              <a:gd name="connsiteY34" fmla="*/ 849913 h 908335"/>
              <a:gd name="connsiteX35" fmla="*/ 87676 w 869960"/>
              <a:gd name="connsiteY35" fmla="*/ 879081 h 908335"/>
              <a:gd name="connsiteX36" fmla="*/ 175265 w 869960"/>
              <a:gd name="connsiteY36" fmla="*/ 879081 h 908335"/>
              <a:gd name="connsiteX37" fmla="*/ 175265 w 869960"/>
              <a:gd name="connsiteY37" fmla="*/ 849913 h 908335"/>
              <a:gd name="connsiteX38" fmla="*/ 204433 w 869960"/>
              <a:gd name="connsiteY38" fmla="*/ 849913 h 908335"/>
              <a:gd name="connsiteX39" fmla="*/ 204433 w 869960"/>
              <a:gd name="connsiteY39" fmla="*/ 879081 h 908335"/>
              <a:gd name="connsiteX40" fmla="*/ 233601 w 869960"/>
              <a:gd name="connsiteY40" fmla="*/ 879081 h 908335"/>
              <a:gd name="connsiteX41" fmla="*/ 233601 w 869960"/>
              <a:gd name="connsiteY41" fmla="*/ 864454 h 908335"/>
              <a:gd name="connsiteX42" fmla="*/ 131471 w 869960"/>
              <a:gd name="connsiteY42" fmla="*/ 762323 h 908335"/>
              <a:gd name="connsiteX43" fmla="*/ 131471 w 869960"/>
              <a:gd name="connsiteY43" fmla="*/ 616398 h 908335"/>
              <a:gd name="connsiteX44" fmla="*/ 87676 w 869960"/>
              <a:gd name="connsiteY44" fmla="*/ 660192 h 908335"/>
              <a:gd name="connsiteX45" fmla="*/ 87676 w 869960"/>
              <a:gd name="connsiteY45" fmla="*/ 689360 h 908335"/>
              <a:gd name="connsiteX46" fmla="*/ 131471 w 869960"/>
              <a:gd name="connsiteY46" fmla="*/ 733155 h 908335"/>
              <a:gd name="connsiteX47" fmla="*/ 175265 w 869960"/>
              <a:gd name="connsiteY47" fmla="*/ 689360 h 908335"/>
              <a:gd name="connsiteX48" fmla="*/ 175265 w 869960"/>
              <a:gd name="connsiteY48" fmla="*/ 660192 h 908335"/>
              <a:gd name="connsiteX49" fmla="*/ 131471 w 869960"/>
              <a:gd name="connsiteY49" fmla="*/ 616398 h 908335"/>
              <a:gd name="connsiteX50" fmla="*/ 736932 w 869960"/>
              <a:gd name="connsiteY50" fmla="*/ 614496 h 908335"/>
              <a:gd name="connsiteX51" fmla="*/ 695125 w 869960"/>
              <a:gd name="connsiteY51" fmla="*/ 660192 h 908335"/>
              <a:gd name="connsiteX52" fmla="*/ 695125 w 869960"/>
              <a:gd name="connsiteY52" fmla="*/ 689360 h 908335"/>
              <a:gd name="connsiteX53" fmla="*/ 695125 w 869960"/>
              <a:gd name="connsiteY53" fmla="*/ 693241 h 908335"/>
              <a:gd name="connsiteX54" fmla="*/ 740821 w 869960"/>
              <a:gd name="connsiteY54" fmla="*/ 735057 h 908335"/>
              <a:gd name="connsiteX55" fmla="*/ 782629 w 869960"/>
              <a:gd name="connsiteY55" fmla="*/ 689360 h 908335"/>
              <a:gd name="connsiteX56" fmla="*/ 782629 w 869960"/>
              <a:gd name="connsiteY56" fmla="*/ 660192 h 908335"/>
              <a:gd name="connsiteX57" fmla="*/ 782629 w 869960"/>
              <a:gd name="connsiteY57" fmla="*/ 656312 h 908335"/>
              <a:gd name="connsiteX58" fmla="*/ 736932 w 869960"/>
              <a:gd name="connsiteY58" fmla="*/ 614496 h 908335"/>
              <a:gd name="connsiteX59" fmla="*/ 433380 w 869960"/>
              <a:gd name="connsiteY59" fmla="*/ 614496 h 908335"/>
              <a:gd name="connsiteX60" fmla="*/ 391572 w 869960"/>
              <a:gd name="connsiteY60" fmla="*/ 660192 h 908335"/>
              <a:gd name="connsiteX61" fmla="*/ 391572 w 869960"/>
              <a:gd name="connsiteY61" fmla="*/ 689360 h 908335"/>
              <a:gd name="connsiteX62" fmla="*/ 391572 w 869960"/>
              <a:gd name="connsiteY62" fmla="*/ 693241 h 908335"/>
              <a:gd name="connsiteX63" fmla="*/ 437268 w 869960"/>
              <a:gd name="connsiteY63" fmla="*/ 735057 h 908335"/>
              <a:gd name="connsiteX64" fmla="*/ 479076 w 869960"/>
              <a:gd name="connsiteY64" fmla="*/ 689360 h 908335"/>
              <a:gd name="connsiteX65" fmla="*/ 479076 w 869960"/>
              <a:gd name="connsiteY65" fmla="*/ 660192 h 908335"/>
              <a:gd name="connsiteX66" fmla="*/ 479076 w 869960"/>
              <a:gd name="connsiteY66" fmla="*/ 656312 h 908335"/>
              <a:gd name="connsiteX67" fmla="*/ 433380 w 869960"/>
              <a:gd name="connsiteY67" fmla="*/ 614496 h 908335"/>
              <a:gd name="connsiteX68" fmla="*/ 597985 w 869960"/>
              <a:gd name="connsiteY68" fmla="*/ 536294 h 908335"/>
              <a:gd name="connsiteX69" fmla="*/ 582583 w 869960"/>
              <a:gd name="connsiteY69" fmla="*/ 551695 h 908335"/>
              <a:gd name="connsiteX70" fmla="*/ 587093 w 869960"/>
              <a:gd name="connsiteY70" fmla="*/ 562587 h 908335"/>
              <a:gd name="connsiteX71" fmla="*/ 597942 w 869960"/>
              <a:gd name="connsiteY71" fmla="*/ 567079 h 908335"/>
              <a:gd name="connsiteX72" fmla="*/ 597898 w 869960"/>
              <a:gd name="connsiteY72" fmla="*/ 567097 h 908335"/>
              <a:gd name="connsiteX73" fmla="*/ 597985 w 869960"/>
              <a:gd name="connsiteY73" fmla="*/ 567097 h 908335"/>
              <a:gd name="connsiteX74" fmla="*/ 597942 w 869960"/>
              <a:gd name="connsiteY74" fmla="*/ 567079 h 908335"/>
              <a:gd name="connsiteX75" fmla="*/ 608817 w 869960"/>
              <a:gd name="connsiteY75" fmla="*/ 562650 h 908335"/>
              <a:gd name="connsiteX76" fmla="*/ 613386 w 869960"/>
              <a:gd name="connsiteY76" fmla="*/ 551781 h 908335"/>
              <a:gd name="connsiteX77" fmla="*/ 613386 w 869960"/>
              <a:gd name="connsiteY77" fmla="*/ 551695 h 908335"/>
              <a:gd name="connsiteX78" fmla="*/ 597985 w 869960"/>
              <a:gd name="connsiteY78" fmla="*/ 536294 h 908335"/>
              <a:gd name="connsiteX79" fmla="*/ 275159 w 869960"/>
              <a:gd name="connsiteY79" fmla="*/ 536294 h 908335"/>
              <a:gd name="connsiteX80" fmla="*/ 259844 w 869960"/>
              <a:gd name="connsiteY80" fmla="*/ 551781 h 908335"/>
              <a:gd name="connsiteX81" fmla="*/ 275331 w 869960"/>
              <a:gd name="connsiteY81" fmla="*/ 567097 h 908335"/>
              <a:gd name="connsiteX82" fmla="*/ 290647 w 869960"/>
              <a:gd name="connsiteY82" fmla="*/ 551781 h 908335"/>
              <a:gd name="connsiteX83" fmla="*/ 290647 w 869960"/>
              <a:gd name="connsiteY83" fmla="*/ 551609 h 908335"/>
              <a:gd name="connsiteX84" fmla="*/ 275159 w 869960"/>
              <a:gd name="connsiteY84" fmla="*/ 536294 h 908335"/>
              <a:gd name="connsiteX85" fmla="*/ 493360 w 869960"/>
              <a:gd name="connsiteY85" fmla="*/ 241087 h 908335"/>
              <a:gd name="connsiteX86" fmla="*/ 481830 w 869960"/>
              <a:gd name="connsiteY86" fmla="*/ 245217 h 908335"/>
              <a:gd name="connsiteX87" fmla="*/ 475979 w 869960"/>
              <a:gd name="connsiteY87" fmla="*/ 257349 h 908335"/>
              <a:gd name="connsiteX88" fmla="*/ 474258 w 869960"/>
              <a:gd name="connsiteY88" fmla="*/ 278257 h 908335"/>
              <a:gd name="connsiteX89" fmla="*/ 478474 w 869960"/>
              <a:gd name="connsiteY89" fmla="*/ 307167 h 908335"/>
              <a:gd name="connsiteX90" fmla="*/ 493360 w 869960"/>
              <a:gd name="connsiteY90" fmla="*/ 316287 h 908335"/>
              <a:gd name="connsiteX91" fmla="*/ 508072 w 869960"/>
              <a:gd name="connsiteY91" fmla="*/ 306995 h 908335"/>
              <a:gd name="connsiteX92" fmla="*/ 512030 w 869960"/>
              <a:gd name="connsiteY92" fmla="*/ 277655 h 908335"/>
              <a:gd name="connsiteX93" fmla="*/ 507900 w 869960"/>
              <a:gd name="connsiteY93" fmla="*/ 249863 h 908335"/>
              <a:gd name="connsiteX94" fmla="*/ 507642 w 869960"/>
              <a:gd name="connsiteY94" fmla="*/ 249863 h 908335"/>
              <a:gd name="connsiteX95" fmla="*/ 493360 w 869960"/>
              <a:gd name="connsiteY95" fmla="*/ 241087 h 908335"/>
              <a:gd name="connsiteX96" fmla="*/ 492757 w 869960"/>
              <a:gd name="connsiteY96" fmla="*/ 222847 h 908335"/>
              <a:gd name="connsiteX97" fmla="*/ 512890 w 869960"/>
              <a:gd name="connsiteY97" fmla="*/ 226374 h 908335"/>
              <a:gd name="connsiteX98" fmla="*/ 527604 w 869960"/>
              <a:gd name="connsiteY98" fmla="*/ 236957 h 908335"/>
              <a:gd name="connsiteX99" fmla="*/ 536724 w 869960"/>
              <a:gd name="connsiteY99" fmla="*/ 254165 h 908335"/>
              <a:gd name="connsiteX100" fmla="*/ 539649 w 869960"/>
              <a:gd name="connsiteY100" fmla="*/ 278860 h 908335"/>
              <a:gd name="connsiteX101" fmla="*/ 527260 w 869960"/>
              <a:gd name="connsiteY101" fmla="*/ 320761 h 908335"/>
              <a:gd name="connsiteX102" fmla="*/ 493360 w 869960"/>
              <a:gd name="connsiteY102" fmla="*/ 334528 h 908335"/>
              <a:gd name="connsiteX103" fmla="*/ 469354 w 869960"/>
              <a:gd name="connsiteY103" fmla="*/ 328591 h 908335"/>
              <a:gd name="connsiteX104" fmla="*/ 452834 w 869960"/>
              <a:gd name="connsiteY104" fmla="*/ 310436 h 908335"/>
              <a:gd name="connsiteX105" fmla="*/ 446811 w 869960"/>
              <a:gd name="connsiteY105" fmla="*/ 280236 h 908335"/>
              <a:gd name="connsiteX106" fmla="*/ 457825 w 869960"/>
              <a:gd name="connsiteY106" fmla="*/ 237215 h 908335"/>
              <a:gd name="connsiteX107" fmla="*/ 492757 w 869960"/>
              <a:gd name="connsiteY107" fmla="*/ 222847 h 908335"/>
              <a:gd name="connsiteX108" fmla="*/ 580609 w 869960"/>
              <a:gd name="connsiteY108" fmla="*/ 199025 h 908335"/>
              <a:gd name="connsiteX109" fmla="*/ 595954 w 869960"/>
              <a:gd name="connsiteY109" fmla="*/ 205346 h 908335"/>
              <a:gd name="connsiteX110" fmla="*/ 596006 w 869960"/>
              <a:gd name="connsiteY110" fmla="*/ 236011 h 908335"/>
              <a:gd name="connsiteX111" fmla="*/ 565289 w 869960"/>
              <a:gd name="connsiteY111" fmla="*/ 236011 h 908335"/>
              <a:gd name="connsiteX112" fmla="*/ 565289 w 869960"/>
              <a:gd name="connsiteY112" fmla="*/ 205397 h 908335"/>
              <a:gd name="connsiteX113" fmla="*/ 580609 w 869960"/>
              <a:gd name="connsiteY113" fmla="*/ 199025 h 908335"/>
              <a:gd name="connsiteX114" fmla="*/ 292191 w 869960"/>
              <a:gd name="connsiteY114" fmla="*/ 198916 h 908335"/>
              <a:gd name="connsiteX115" fmla="*/ 307511 w 869960"/>
              <a:gd name="connsiteY115" fmla="*/ 205295 h 908335"/>
              <a:gd name="connsiteX116" fmla="*/ 307511 w 869960"/>
              <a:gd name="connsiteY116" fmla="*/ 235908 h 908335"/>
              <a:gd name="connsiteX117" fmla="*/ 276846 w 869960"/>
              <a:gd name="connsiteY117" fmla="*/ 235960 h 908335"/>
              <a:gd name="connsiteX118" fmla="*/ 276794 w 869960"/>
              <a:gd name="connsiteY118" fmla="*/ 205295 h 908335"/>
              <a:gd name="connsiteX119" fmla="*/ 276846 w 869960"/>
              <a:gd name="connsiteY119" fmla="*/ 205243 h 908335"/>
              <a:gd name="connsiteX120" fmla="*/ 292191 w 869960"/>
              <a:gd name="connsiteY120" fmla="*/ 198916 h 908335"/>
              <a:gd name="connsiteX121" fmla="*/ 371095 w 869960"/>
              <a:gd name="connsiteY121" fmla="*/ 119684 h 908335"/>
              <a:gd name="connsiteX122" fmla="*/ 359824 w 869960"/>
              <a:gd name="connsiteY122" fmla="*/ 123900 h 908335"/>
              <a:gd name="connsiteX123" fmla="*/ 354059 w 869960"/>
              <a:gd name="connsiteY123" fmla="*/ 136290 h 908335"/>
              <a:gd name="connsiteX124" fmla="*/ 352510 w 869960"/>
              <a:gd name="connsiteY124" fmla="*/ 157197 h 908335"/>
              <a:gd name="connsiteX125" fmla="*/ 354059 w 869960"/>
              <a:gd name="connsiteY125" fmla="*/ 178535 h 908335"/>
              <a:gd name="connsiteX126" fmla="*/ 359738 w 869960"/>
              <a:gd name="connsiteY126" fmla="*/ 190839 h 908335"/>
              <a:gd name="connsiteX127" fmla="*/ 371095 w 869960"/>
              <a:gd name="connsiteY127" fmla="*/ 195055 h 908335"/>
              <a:gd name="connsiteX128" fmla="*/ 385894 w 869960"/>
              <a:gd name="connsiteY128" fmla="*/ 185763 h 908335"/>
              <a:gd name="connsiteX129" fmla="*/ 389852 w 869960"/>
              <a:gd name="connsiteY129" fmla="*/ 156423 h 908335"/>
              <a:gd name="connsiteX130" fmla="*/ 385722 w 869960"/>
              <a:gd name="connsiteY130" fmla="*/ 128288 h 908335"/>
              <a:gd name="connsiteX131" fmla="*/ 371095 w 869960"/>
              <a:gd name="connsiteY131" fmla="*/ 119684 h 908335"/>
              <a:gd name="connsiteX132" fmla="*/ 370837 w 869960"/>
              <a:gd name="connsiteY132" fmla="*/ 101271 h 908335"/>
              <a:gd name="connsiteX133" fmla="*/ 391057 w 869960"/>
              <a:gd name="connsiteY133" fmla="*/ 104798 h 908335"/>
              <a:gd name="connsiteX134" fmla="*/ 405855 w 869960"/>
              <a:gd name="connsiteY134" fmla="*/ 115640 h 908335"/>
              <a:gd name="connsiteX135" fmla="*/ 414460 w 869960"/>
              <a:gd name="connsiteY135" fmla="*/ 133450 h 908335"/>
              <a:gd name="connsiteX136" fmla="*/ 417471 w 869960"/>
              <a:gd name="connsiteY136" fmla="*/ 158058 h 908335"/>
              <a:gd name="connsiteX137" fmla="*/ 405081 w 869960"/>
              <a:gd name="connsiteY137" fmla="*/ 199960 h 908335"/>
              <a:gd name="connsiteX138" fmla="*/ 371784 w 869960"/>
              <a:gd name="connsiteY138" fmla="*/ 213640 h 908335"/>
              <a:gd name="connsiteX139" fmla="*/ 347950 w 869960"/>
              <a:gd name="connsiteY139" fmla="*/ 207876 h 908335"/>
              <a:gd name="connsiteX140" fmla="*/ 331516 w 869960"/>
              <a:gd name="connsiteY140" fmla="*/ 189635 h 908335"/>
              <a:gd name="connsiteX141" fmla="*/ 325580 w 869960"/>
              <a:gd name="connsiteY141" fmla="*/ 159348 h 908335"/>
              <a:gd name="connsiteX142" fmla="*/ 330226 w 869960"/>
              <a:gd name="connsiteY142" fmla="*/ 127341 h 908335"/>
              <a:gd name="connsiteX143" fmla="*/ 345024 w 869960"/>
              <a:gd name="connsiteY143" fmla="*/ 107896 h 908335"/>
              <a:gd name="connsiteX144" fmla="*/ 370837 w 869960"/>
              <a:gd name="connsiteY144" fmla="*/ 101271 h 908335"/>
              <a:gd name="connsiteX145" fmla="*/ 496887 w 869960"/>
              <a:gd name="connsiteY145" fmla="*/ 100926 h 908335"/>
              <a:gd name="connsiteX146" fmla="*/ 507986 w 869960"/>
              <a:gd name="connsiteY146" fmla="*/ 105056 h 908335"/>
              <a:gd name="connsiteX147" fmla="*/ 512546 w 869960"/>
              <a:gd name="connsiteY147" fmla="*/ 116156 h 908335"/>
              <a:gd name="connsiteX148" fmla="*/ 506266 w 869960"/>
              <a:gd name="connsiteY148" fmla="*/ 130783 h 908335"/>
              <a:gd name="connsiteX149" fmla="*/ 383313 w 869960"/>
              <a:gd name="connsiteY149" fmla="*/ 328677 h 908335"/>
              <a:gd name="connsiteX150" fmla="*/ 367825 w 869960"/>
              <a:gd name="connsiteY150" fmla="*/ 339518 h 908335"/>
              <a:gd name="connsiteX151" fmla="*/ 357500 w 869960"/>
              <a:gd name="connsiteY151" fmla="*/ 335732 h 908335"/>
              <a:gd name="connsiteX152" fmla="*/ 351908 w 869960"/>
              <a:gd name="connsiteY152" fmla="*/ 324461 h 908335"/>
              <a:gd name="connsiteX153" fmla="*/ 355780 w 869960"/>
              <a:gd name="connsiteY153" fmla="*/ 313706 h 908335"/>
              <a:gd name="connsiteX154" fmla="*/ 479335 w 869960"/>
              <a:gd name="connsiteY154" fmla="*/ 114177 h 908335"/>
              <a:gd name="connsiteX155" fmla="*/ 485616 w 869960"/>
              <a:gd name="connsiteY155" fmla="*/ 105573 h 908335"/>
              <a:gd name="connsiteX156" fmla="*/ 496887 w 869960"/>
              <a:gd name="connsiteY156" fmla="*/ 100926 h 908335"/>
              <a:gd name="connsiteX157" fmla="*/ 436314 w 869960"/>
              <a:gd name="connsiteY157" fmla="*/ 30287 h 908335"/>
              <a:gd name="connsiteX158" fmla="*/ 246077 w 869960"/>
              <a:gd name="connsiteY158" fmla="*/ 220696 h 908335"/>
              <a:gd name="connsiteX159" fmla="*/ 436399 w 869960"/>
              <a:gd name="connsiteY159" fmla="*/ 410932 h 908335"/>
              <a:gd name="connsiteX160" fmla="*/ 436485 w 869960"/>
              <a:gd name="connsiteY160" fmla="*/ 410932 h 908335"/>
              <a:gd name="connsiteX161" fmla="*/ 626722 w 869960"/>
              <a:gd name="connsiteY161" fmla="*/ 220523 h 908335"/>
              <a:gd name="connsiteX162" fmla="*/ 436314 w 869960"/>
              <a:gd name="connsiteY162" fmla="*/ 30287 h 908335"/>
              <a:gd name="connsiteX163" fmla="*/ 421084 w 869960"/>
              <a:gd name="connsiteY163" fmla="*/ 534 h 908335"/>
              <a:gd name="connsiteX164" fmla="*/ 656656 w 869960"/>
              <a:gd name="connsiteY164" fmla="*/ 205647 h 908335"/>
              <a:gd name="connsiteX165" fmla="*/ 451543 w 869960"/>
              <a:gd name="connsiteY165" fmla="*/ 441219 h 908335"/>
              <a:gd name="connsiteX166" fmla="*/ 451543 w 869960"/>
              <a:gd name="connsiteY166" fmla="*/ 535864 h 908335"/>
              <a:gd name="connsiteX167" fmla="*/ 554792 w 869960"/>
              <a:gd name="connsiteY167" fmla="*/ 535864 h 908335"/>
              <a:gd name="connsiteX168" fmla="*/ 581929 w 869960"/>
              <a:gd name="connsiteY168" fmla="*/ 508726 h 908335"/>
              <a:gd name="connsiteX169" fmla="*/ 640833 w 869960"/>
              <a:gd name="connsiteY169" fmla="*/ 535864 h 908335"/>
              <a:gd name="connsiteX170" fmla="*/ 754321 w 869960"/>
              <a:gd name="connsiteY170" fmla="*/ 535864 h 908335"/>
              <a:gd name="connsiteX171" fmla="*/ 754321 w 869960"/>
              <a:gd name="connsiteY171" fmla="*/ 588951 h 908335"/>
              <a:gd name="connsiteX172" fmla="*/ 810161 w 869960"/>
              <a:gd name="connsiteY172" fmla="*/ 645566 h 908335"/>
              <a:gd name="connsiteX173" fmla="*/ 811624 w 869960"/>
              <a:gd name="connsiteY173" fmla="*/ 674819 h 908335"/>
              <a:gd name="connsiteX174" fmla="*/ 811624 w 869960"/>
              <a:gd name="connsiteY174" fmla="*/ 689360 h 908335"/>
              <a:gd name="connsiteX175" fmla="*/ 787877 w 869960"/>
              <a:gd name="connsiteY175" fmla="*/ 742792 h 908335"/>
              <a:gd name="connsiteX176" fmla="*/ 849224 w 869960"/>
              <a:gd name="connsiteY176" fmla="*/ 793728 h 908335"/>
              <a:gd name="connsiteX177" fmla="*/ 869960 w 869960"/>
              <a:gd name="connsiteY177" fmla="*/ 864540 h 908335"/>
              <a:gd name="connsiteX178" fmla="*/ 869960 w 869960"/>
              <a:gd name="connsiteY178" fmla="*/ 893794 h 908335"/>
              <a:gd name="connsiteX179" fmla="*/ 855333 w 869960"/>
              <a:gd name="connsiteY179" fmla="*/ 908335 h 908335"/>
              <a:gd name="connsiteX180" fmla="*/ 621904 w 869960"/>
              <a:gd name="connsiteY180" fmla="*/ 908335 h 908335"/>
              <a:gd name="connsiteX181" fmla="*/ 607277 w 869960"/>
              <a:gd name="connsiteY181" fmla="*/ 893794 h 908335"/>
              <a:gd name="connsiteX182" fmla="*/ 607277 w 869960"/>
              <a:gd name="connsiteY182" fmla="*/ 864540 h 908335"/>
              <a:gd name="connsiteX183" fmla="*/ 689360 w 869960"/>
              <a:gd name="connsiteY183" fmla="*/ 742878 h 908335"/>
              <a:gd name="connsiteX184" fmla="*/ 665699 w 869960"/>
              <a:gd name="connsiteY184" fmla="*/ 689447 h 908335"/>
              <a:gd name="connsiteX185" fmla="*/ 665699 w 869960"/>
              <a:gd name="connsiteY185" fmla="*/ 660278 h 908335"/>
              <a:gd name="connsiteX186" fmla="*/ 723776 w 869960"/>
              <a:gd name="connsiteY186" fmla="*/ 588865 h 908335"/>
              <a:gd name="connsiteX187" fmla="*/ 723776 w 869960"/>
              <a:gd name="connsiteY187" fmla="*/ 566494 h 908335"/>
              <a:gd name="connsiteX188" fmla="*/ 641263 w 869960"/>
              <a:gd name="connsiteY188" fmla="*/ 566494 h 908335"/>
              <a:gd name="connsiteX189" fmla="*/ 612310 w 869960"/>
              <a:gd name="connsiteY189" fmla="*/ 595447 h 908335"/>
              <a:gd name="connsiteX190" fmla="*/ 554276 w 869960"/>
              <a:gd name="connsiteY190" fmla="*/ 566494 h 908335"/>
              <a:gd name="connsiteX191" fmla="*/ 451715 w 869960"/>
              <a:gd name="connsiteY191" fmla="*/ 566494 h 908335"/>
              <a:gd name="connsiteX192" fmla="*/ 451715 w 869960"/>
              <a:gd name="connsiteY192" fmla="*/ 589295 h 908335"/>
              <a:gd name="connsiteX193" fmla="*/ 506523 w 869960"/>
              <a:gd name="connsiteY193" fmla="*/ 645651 h 908335"/>
              <a:gd name="connsiteX194" fmla="*/ 507985 w 869960"/>
              <a:gd name="connsiteY194" fmla="*/ 674906 h 908335"/>
              <a:gd name="connsiteX195" fmla="*/ 507985 w 869960"/>
              <a:gd name="connsiteY195" fmla="*/ 689447 h 908335"/>
              <a:gd name="connsiteX196" fmla="*/ 484324 w 869960"/>
              <a:gd name="connsiteY196" fmla="*/ 742878 h 908335"/>
              <a:gd name="connsiteX197" fmla="*/ 545585 w 869960"/>
              <a:gd name="connsiteY197" fmla="*/ 793814 h 908335"/>
              <a:gd name="connsiteX198" fmla="*/ 566408 w 869960"/>
              <a:gd name="connsiteY198" fmla="*/ 864540 h 908335"/>
              <a:gd name="connsiteX199" fmla="*/ 566408 w 869960"/>
              <a:gd name="connsiteY199" fmla="*/ 893794 h 908335"/>
              <a:gd name="connsiteX200" fmla="*/ 551781 w 869960"/>
              <a:gd name="connsiteY200" fmla="*/ 908335 h 908335"/>
              <a:gd name="connsiteX201" fmla="*/ 318351 w 869960"/>
              <a:gd name="connsiteY201" fmla="*/ 908335 h 908335"/>
              <a:gd name="connsiteX202" fmla="*/ 304069 w 869960"/>
              <a:gd name="connsiteY202" fmla="*/ 893708 h 908335"/>
              <a:gd name="connsiteX203" fmla="*/ 304069 w 869960"/>
              <a:gd name="connsiteY203" fmla="*/ 864454 h 908335"/>
              <a:gd name="connsiteX204" fmla="*/ 386152 w 869960"/>
              <a:gd name="connsiteY204" fmla="*/ 742792 h 908335"/>
              <a:gd name="connsiteX205" fmla="*/ 362404 w 869960"/>
              <a:gd name="connsiteY205" fmla="*/ 689360 h 908335"/>
              <a:gd name="connsiteX206" fmla="*/ 362404 w 869960"/>
              <a:gd name="connsiteY206" fmla="*/ 660192 h 908335"/>
              <a:gd name="connsiteX207" fmla="*/ 421601 w 869960"/>
              <a:gd name="connsiteY207" fmla="*/ 588607 h 908335"/>
              <a:gd name="connsiteX208" fmla="*/ 421601 w 869960"/>
              <a:gd name="connsiteY208" fmla="*/ 566408 h 908335"/>
              <a:gd name="connsiteX209" fmla="*/ 318351 w 869960"/>
              <a:gd name="connsiteY209" fmla="*/ 566408 h 908335"/>
              <a:gd name="connsiteX210" fmla="*/ 289399 w 869960"/>
              <a:gd name="connsiteY210" fmla="*/ 595361 h 908335"/>
              <a:gd name="connsiteX211" fmla="*/ 231364 w 869960"/>
              <a:gd name="connsiteY211" fmla="*/ 566408 h 908335"/>
              <a:gd name="connsiteX212" fmla="*/ 146528 w 869960"/>
              <a:gd name="connsiteY212" fmla="*/ 566408 h 908335"/>
              <a:gd name="connsiteX213" fmla="*/ 146528 w 869960"/>
              <a:gd name="connsiteY213" fmla="*/ 588865 h 908335"/>
              <a:gd name="connsiteX214" fmla="*/ 202799 w 869960"/>
              <a:gd name="connsiteY214" fmla="*/ 645566 h 908335"/>
              <a:gd name="connsiteX215" fmla="*/ 204261 w 869960"/>
              <a:gd name="connsiteY215" fmla="*/ 674819 h 908335"/>
              <a:gd name="connsiteX216" fmla="*/ 204261 w 869960"/>
              <a:gd name="connsiteY216" fmla="*/ 689360 h 908335"/>
              <a:gd name="connsiteX217" fmla="*/ 180600 w 869960"/>
              <a:gd name="connsiteY217" fmla="*/ 742792 h 908335"/>
              <a:gd name="connsiteX218" fmla="*/ 241861 w 869960"/>
              <a:gd name="connsiteY218" fmla="*/ 793728 h 908335"/>
              <a:gd name="connsiteX219" fmla="*/ 262597 w 869960"/>
              <a:gd name="connsiteY219" fmla="*/ 864454 h 908335"/>
              <a:gd name="connsiteX220" fmla="*/ 262597 w 869960"/>
              <a:gd name="connsiteY220" fmla="*/ 893708 h 908335"/>
              <a:gd name="connsiteX221" fmla="*/ 248056 w 869960"/>
              <a:gd name="connsiteY221" fmla="*/ 908249 h 908335"/>
              <a:gd name="connsiteX222" fmla="*/ 14541 w 869960"/>
              <a:gd name="connsiteY222" fmla="*/ 908249 h 908335"/>
              <a:gd name="connsiteX223" fmla="*/ 0 w 869960"/>
              <a:gd name="connsiteY223" fmla="*/ 893708 h 908335"/>
              <a:gd name="connsiteX224" fmla="*/ 0 w 869960"/>
              <a:gd name="connsiteY224" fmla="*/ 864454 h 908335"/>
              <a:gd name="connsiteX225" fmla="*/ 82169 w 869960"/>
              <a:gd name="connsiteY225" fmla="*/ 742792 h 908335"/>
              <a:gd name="connsiteX226" fmla="*/ 58508 w 869960"/>
              <a:gd name="connsiteY226" fmla="*/ 689360 h 908335"/>
              <a:gd name="connsiteX227" fmla="*/ 58508 w 869960"/>
              <a:gd name="connsiteY227" fmla="*/ 660192 h 908335"/>
              <a:gd name="connsiteX228" fmla="*/ 116241 w 869960"/>
              <a:gd name="connsiteY228" fmla="*/ 588865 h 908335"/>
              <a:gd name="connsiteX229" fmla="*/ 116241 w 869960"/>
              <a:gd name="connsiteY229" fmla="*/ 535864 h 908335"/>
              <a:gd name="connsiteX230" fmla="*/ 232311 w 869960"/>
              <a:gd name="connsiteY230" fmla="*/ 535864 h 908335"/>
              <a:gd name="connsiteX231" fmla="*/ 259448 w 869960"/>
              <a:gd name="connsiteY231" fmla="*/ 508726 h 908335"/>
              <a:gd name="connsiteX232" fmla="*/ 318351 w 869960"/>
              <a:gd name="connsiteY232" fmla="*/ 535864 h 908335"/>
              <a:gd name="connsiteX233" fmla="*/ 421084 w 869960"/>
              <a:gd name="connsiteY233" fmla="*/ 535864 h 908335"/>
              <a:gd name="connsiteX234" fmla="*/ 421084 w 869960"/>
              <a:gd name="connsiteY234" fmla="*/ 441219 h 908335"/>
              <a:gd name="connsiteX235" fmla="*/ 215971 w 869960"/>
              <a:gd name="connsiteY235" fmla="*/ 236105 h 908335"/>
              <a:gd name="connsiteX236" fmla="*/ 421084 w 869960"/>
              <a:gd name="connsiteY236" fmla="*/ 534 h 90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869960" h="908335">
                <a:moveTo>
                  <a:pt x="438034" y="765249"/>
                </a:moveTo>
                <a:cubicBezTo>
                  <a:pt x="381600" y="763605"/>
                  <a:pt x="334527" y="808028"/>
                  <a:pt x="332892" y="864454"/>
                </a:cubicBezTo>
                <a:lnTo>
                  <a:pt x="332892" y="879081"/>
                </a:lnTo>
                <a:lnTo>
                  <a:pt x="362060" y="879081"/>
                </a:lnTo>
                <a:lnTo>
                  <a:pt x="362060" y="849913"/>
                </a:lnTo>
                <a:lnTo>
                  <a:pt x="391314" y="849913"/>
                </a:lnTo>
                <a:lnTo>
                  <a:pt x="391314" y="879081"/>
                </a:lnTo>
                <a:lnTo>
                  <a:pt x="478474" y="879081"/>
                </a:lnTo>
                <a:lnTo>
                  <a:pt x="478474" y="849913"/>
                </a:lnTo>
                <a:lnTo>
                  <a:pt x="507642" y="849913"/>
                </a:lnTo>
                <a:lnTo>
                  <a:pt x="507642" y="879081"/>
                </a:lnTo>
                <a:lnTo>
                  <a:pt x="537497" y="879081"/>
                </a:lnTo>
                <a:lnTo>
                  <a:pt x="537497" y="864454"/>
                </a:lnTo>
                <a:lnTo>
                  <a:pt x="537240" y="864454"/>
                </a:lnTo>
                <a:cubicBezTo>
                  <a:pt x="535665" y="810325"/>
                  <a:pt x="492163" y="766815"/>
                  <a:pt x="438034" y="765249"/>
                </a:cubicBezTo>
                <a:close/>
                <a:moveTo>
                  <a:pt x="738833" y="762323"/>
                </a:moveTo>
                <a:cubicBezTo>
                  <a:pt x="682425" y="762323"/>
                  <a:pt x="636703" y="808045"/>
                  <a:pt x="636703" y="864454"/>
                </a:cubicBezTo>
                <a:lnTo>
                  <a:pt x="636703" y="879081"/>
                </a:lnTo>
                <a:lnTo>
                  <a:pt x="665699" y="879081"/>
                </a:lnTo>
                <a:lnTo>
                  <a:pt x="665699" y="849913"/>
                </a:lnTo>
                <a:lnTo>
                  <a:pt x="694867" y="849913"/>
                </a:lnTo>
                <a:lnTo>
                  <a:pt x="694867" y="879081"/>
                </a:lnTo>
                <a:lnTo>
                  <a:pt x="782973" y="879081"/>
                </a:lnTo>
                <a:lnTo>
                  <a:pt x="782973" y="849913"/>
                </a:lnTo>
                <a:lnTo>
                  <a:pt x="812227" y="849913"/>
                </a:lnTo>
                <a:lnTo>
                  <a:pt x="812227" y="879081"/>
                </a:lnTo>
                <a:lnTo>
                  <a:pt x="841394" y="879081"/>
                </a:lnTo>
                <a:lnTo>
                  <a:pt x="840964" y="864454"/>
                </a:lnTo>
                <a:cubicBezTo>
                  <a:pt x="840964" y="808045"/>
                  <a:pt x="795242" y="762323"/>
                  <a:pt x="738833" y="762323"/>
                </a:cubicBezTo>
                <a:close/>
                <a:moveTo>
                  <a:pt x="131471" y="762323"/>
                </a:moveTo>
                <a:cubicBezTo>
                  <a:pt x="75062" y="762323"/>
                  <a:pt x="29340" y="808045"/>
                  <a:pt x="29340" y="864454"/>
                </a:cubicBezTo>
                <a:lnTo>
                  <a:pt x="29340" y="879081"/>
                </a:lnTo>
                <a:lnTo>
                  <a:pt x="58508" y="879081"/>
                </a:lnTo>
                <a:lnTo>
                  <a:pt x="58508" y="849913"/>
                </a:lnTo>
                <a:lnTo>
                  <a:pt x="87676" y="849913"/>
                </a:lnTo>
                <a:lnTo>
                  <a:pt x="87676" y="879081"/>
                </a:lnTo>
                <a:lnTo>
                  <a:pt x="175265" y="879081"/>
                </a:lnTo>
                <a:lnTo>
                  <a:pt x="175265" y="849913"/>
                </a:lnTo>
                <a:lnTo>
                  <a:pt x="204433" y="849913"/>
                </a:lnTo>
                <a:lnTo>
                  <a:pt x="204433" y="879081"/>
                </a:lnTo>
                <a:lnTo>
                  <a:pt x="233601" y="879081"/>
                </a:lnTo>
                <a:lnTo>
                  <a:pt x="233601" y="864454"/>
                </a:lnTo>
                <a:cubicBezTo>
                  <a:pt x="233601" y="808045"/>
                  <a:pt x="187879" y="762323"/>
                  <a:pt x="131471" y="762323"/>
                </a:cubicBezTo>
                <a:close/>
                <a:moveTo>
                  <a:pt x="131471" y="616398"/>
                </a:moveTo>
                <a:cubicBezTo>
                  <a:pt x="107284" y="616398"/>
                  <a:pt x="87676" y="636006"/>
                  <a:pt x="87676" y="660192"/>
                </a:cubicBezTo>
                <a:lnTo>
                  <a:pt x="87676" y="689360"/>
                </a:lnTo>
                <a:cubicBezTo>
                  <a:pt x="87676" y="713547"/>
                  <a:pt x="107284" y="733155"/>
                  <a:pt x="131471" y="733155"/>
                </a:cubicBezTo>
                <a:cubicBezTo>
                  <a:pt x="155657" y="733155"/>
                  <a:pt x="175265" y="713547"/>
                  <a:pt x="175265" y="689360"/>
                </a:cubicBezTo>
                <a:lnTo>
                  <a:pt x="175265" y="660192"/>
                </a:lnTo>
                <a:cubicBezTo>
                  <a:pt x="175265" y="636006"/>
                  <a:pt x="155657" y="616398"/>
                  <a:pt x="131471" y="616398"/>
                </a:cubicBezTo>
                <a:close/>
                <a:moveTo>
                  <a:pt x="736932" y="614496"/>
                </a:moveTo>
                <a:cubicBezTo>
                  <a:pt x="712772" y="615572"/>
                  <a:pt x="694049" y="636032"/>
                  <a:pt x="695125" y="660192"/>
                </a:cubicBezTo>
                <a:lnTo>
                  <a:pt x="695125" y="689360"/>
                </a:lnTo>
                <a:cubicBezTo>
                  <a:pt x="695065" y="690651"/>
                  <a:pt x="695065" y="691950"/>
                  <a:pt x="695125" y="693241"/>
                </a:cubicBezTo>
                <a:cubicBezTo>
                  <a:pt x="696200" y="717401"/>
                  <a:pt x="716652" y="736124"/>
                  <a:pt x="740821" y="735057"/>
                </a:cubicBezTo>
                <a:cubicBezTo>
                  <a:pt x="764981" y="733982"/>
                  <a:pt x="783704" y="713521"/>
                  <a:pt x="782629" y="689360"/>
                </a:cubicBezTo>
                <a:lnTo>
                  <a:pt x="782629" y="660192"/>
                </a:lnTo>
                <a:cubicBezTo>
                  <a:pt x="782688" y="658902"/>
                  <a:pt x="782688" y="657603"/>
                  <a:pt x="782629" y="656312"/>
                </a:cubicBezTo>
                <a:cubicBezTo>
                  <a:pt x="781553" y="632152"/>
                  <a:pt x="761101" y="613429"/>
                  <a:pt x="736932" y="614496"/>
                </a:cubicBezTo>
                <a:close/>
                <a:moveTo>
                  <a:pt x="433380" y="614496"/>
                </a:moveTo>
                <a:cubicBezTo>
                  <a:pt x="409219" y="615572"/>
                  <a:pt x="390497" y="636032"/>
                  <a:pt x="391572" y="660192"/>
                </a:cubicBezTo>
                <a:lnTo>
                  <a:pt x="391572" y="689360"/>
                </a:lnTo>
                <a:cubicBezTo>
                  <a:pt x="391512" y="690651"/>
                  <a:pt x="391512" y="691950"/>
                  <a:pt x="391572" y="693241"/>
                </a:cubicBezTo>
                <a:cubicBezTo>
                  <a:pt x="392648" y="717401"/>
                  <a:pt x="413100" y="736124"/>
                  <a:pt x="437268" y="735057"/>
                </a:cubicBezTo>
                <a:cubicBezTo>
                  <a:pt x="461429" y="733982"/>
                  <a:pt x="480151" y="713521"/>
                  <a:pt x="479076" y="689360"/>
                </a:cubicBezTo>
                <a:lnTo>
                  <a:pt x="479076" y="660192"/>
                </a:lnTo>
                <a:cubicBezTo>
                  <a:pt x="479136" y="658902"/>
                  <a:pt x="479136" y="657603"/>
                  <a:pt x="479076" y="656312"/>
                </a:cubicBezTo>
                <a:cubicBezTo>
                  <a:pt x="478000" y="632152"/>
                  <a:pt x="457548" y="613429"/>
                  <a:pt x="433380" y="614496"/>
                </a:cubicBezTo>
                <a:close/>
                <a:moveTo>
                  <a:pt x="597985" y="536294"/>
                </a:moveTo>
                <a:cubicBezTo>
                  <a:pt x="589475" y="536294"/>
                  <a:pt x="582583" y="543185"/>
                  <a:pt x="582583" y="551695"/>
                </a:cubicBezTo>
                <a:cubicBezTo>
                  <a:pt x="582583" y="555950"/>
                  <a:pt x="584306" y="559800"/>
                  <a:pt x="587093" y="562587"/>
                </a:cubicBezTo>
                <a:lnTo>
                  <a:pt x="597942" y="567079"/>
                </a:lnTo>
                <a:lnTo>
                  <a:pt x="597898" y="567097"/>
                </a:lnTo>
                <a:lnTo>
                  <a:pt x="597985" y="567097"/>
                </a:lnTo>
                <a:lnTo>
                  <a:pt x="597942" y="567079"/>
                </a:lnTo>
                <a:lnTo>
                  <a:pt x="608817" y="562650"/>
                </a:lnTo>
                <a:cubicBezTo>
                  <a:pt x="611620" y="559878"/>
                  <a:pt x="613365" y="556036"/>
                  <a:pt x="613386" y="551781"/>
                </a:cubicBezTo>
                <a:cubicBezTo>
                  <a:pt x="613386" y="551755"/>
                  <a:pt x="613386" y="551721"/>
                  <a:pt x="613386" y="551695"/>
                </a:cubicBezTo>
                <a:cubicBezTo>
                  <a:pt x="613386" y="543185"/>
                  <a:pt x="606494" y="536294"/>
                  <a:pt x="597985" y="536294"/>
                </a:cubicBezTo>
                <a:close/>
                <a:moveTo>
                  <a:pt x="275159" y="536294"/>
                </a:moveTo>
                <a:cubicBezTo>
                  <a:pt x="266658" y="536345"/>
                  <a:pt x="259801" y="543271"/>
                  <a:pt x="259844" y="551781"/>
                </a:cubicBezTo>
                <a:cubicBezTo>
                  <a:pt x="259895" y="560291"/>
                  <a:pt x="266821" y="567148"/>
                  <a:pt x="275331" y="567097"/>
                </a:cubicBezTo>
                <a:cubicBezTo>
                  <a:pt x="283772" y="567053"/>
                  <a:pt x="290603" y="560222"/>
                  <a:pt x="290647" y="551781"/>
                </a:cubicBezTo>
                <a:cubicBezTo>
                  <a:pt x="290647" y="551721"/>
                  <a:pt x="290647" y="551669"/>
                  <a:pt x="290647" y="551609"/>
                </a:cubicBezTo>
                <a:cubicBezTo>
                  <a:pt x="290603" y="543108"/>
                  <a:pt x="283668" y="536251"/>
                  <a:pt x="275159" y="536294"/>
                </a:cubicBezTo>
                <a:close/>
                <a:moveTo>
                  <a:pt x="493360" y="241087"/>
                </a:moveTo>
                <a:cubicBezTo>
                  <a:pt x="489109" y="240821"/>
                  <a:pt x="484944" y="242318"/>
                  <a:pt x="481830" y="245217"/>
                </a:cubicBezTo>
                <a:cubicBezTo>
                  <a:pt x="478750" y="248607"/>
                  <a:pt x="476711" y="252824"/>
                  <a:pt x="475979" y="257349"/>
                </a:cubicBezTo>
                <a:cubicBezTo>
                  <a:pt x="474714" y="264241"/>
                  <a:pt x="474138" y="271245"/>
                  <a:pt x="474258" y="278257"/>
                </a:cubicBezTo>
                <a:cubicBezTo>
                  <a:pt x="473742" y="288074"/>
                  <a:pt x="475179" y="297900"/>
                  <a:pt x="478474" y="307167"/>
                </a:cubicBezTo>
                <a:cubicBezTo>
                  <a:pt x="480986" y="313069"/>
                  <a:pt x="486958" y="316726"/>
                  <a:pt x="493360" y="316287"/>
                </a:cubicBezTo>
                <a:cubicBezTo>
                  <a:pt x="499770" y="316760"/>
                  <a:pt x="505741" y="312992"/>
                  <a:pt x="508072" y="306995"/>
                </a:cubicBezTo>
                <a:cubicBezTo>
                  <a:pt x="511213" y="297548"/>
                  <a:pt x="512555" y="287592"/>
                  <a:pt x="512030" y="277655"/>
                </a:cubicBezTo>
                <a:cubicBezTo>
                  <a:pt x="512564" y="268207"/>
                  <a:pt x="511153" y="258751"/>
                  <a:pt x="507900" y="249863"/>
                </a:cubicBezTo>
                <a:lnTo>
                  <a:pt x="507642" y="249863"/>
                </a:lnTo>
                <a:cubicBezTo>
                  <a:pt x="505173" y="244245"/>
                  <a:pt x="499485" y="240752"/>
                  <a:pt x="493360" y="241087"/>
                </a:cubicBezTo>
                <a:close/>
                <a:moveTo>
                  <a:pt x="492757" y="222847"/>
                </a:moveTo>
                <a:cubicBezTo>
                  <a:pt x="499631" y="222666"/>
                  <a:pt x="506480" y="223870"/>
                  <a:pt x="512890" y="226374"/>
                </a:cubicBezTo>
                <a:cubicBezTo>
                  <a:pt x="518586" y="228646"/>
                  <a:pt x="523637" y="232277"/>
                  <a:pt x="527604" y="236957"/>
                </a:cubicBezTo>
                <a:cubicBezTo>
                  <a:pt x="531871" y="241957"/>
                  <a:pt x="534986" y="247833"/>
                  <a:pt x="536724" y="254165"/>
                </a:cubicBezTo>
                <a:cubicBezTo>
                  <a:pt x="538806" y="262227"/>
                  <a:pt x="539796" y="270531"/>
                  <a:pt x="539649" y="278860"/>
                </a:cubicBezTo>
                <a:cubicBezTo>
                  <a:pt x="540854" y="293882"/>
                  <a:pt x="536440" y="308810"/>
                  <a:pt x="527260" y="320761"/>
                </a:cubicBezTo>
                <a:cubicBezTo>
                  <a:pt x="518569" y="330165"/>
                  <a:pt x="506145" y="335216"/>
                  <a:pt x="493360" y="334528"/>
                </a:cubicBezTo>
                <a:cubicBezTo>
                  <a:pt x="484979" y="334674"/>
                  <a:pt x="476702" y="332626"/>
                  <a:pt x="469354" y="328591"/>
                </a:cubicBezTo>
                <a:cubicBezTo>
                  <a:pt x="462084" y="324418"/>
                  <a:pt x="456310" y="318068"/>
                  <a:pt x="452834" y="310436"/>
                </a:cubicBezTo>
                <a:cubicBezTo>
                  <a:pt x="448575" y="300955"/>
                  <a:pt x="446510" y="290630"/>
                  <a:pt x="446811" y="280236"/>
                </a:cubicBezTo>
                <a:cubicBezTo>
                  <a:pt x="445796" y="265084"/>
                  <a:pt x="449659" y="250010"/>
                  <a:pt x="457825" y="237215"/>
                </a:cubicBezTo>
                <a:cubicBezTo>
                  <a:pt x="466429" y="227020"/>
                  <a:pt x="479463" y="221659"/>
                  <a:pt x="492757" y="222847"/>
                </a:cubicBezTo>
                <a:close/>
                <a:moveTo>
                  <a:pt x="580609" y="199025"/>
                </a:moveTo>
                <a:cubicBezTo>
                  <a:pt x="586159" y="199015"/>
                  <a:pt x="591713" y="201121"/>
                  <a:pt x="595954" y="205346"/>
                </a:cubicBezTo>
                <a:cubicBezTo>
                  <a:pt x="604438" y="213803"/>
                  <a:pt x="604455" y="227527"/>
                  <a:pt x="596006" y="236011"/>
                </a:cubicBezTo>
                <a:cubicBezTo>
                  <a:pt x="587514" y="244469"/>
                  <a:pt x="573782" y="244469"/>
                  <a:pt x="565289" y="236011"/>
                </a:cubicBezTo>
                <a:cubicBezTo>
                  <a:pt x="556857" y="227553"/>
                  <a:pt x="556857" y="213864"/>
                  <a:pt x="565289" y="205397"/>
                </a:cubicBezTo>
                <a:cubicBezTo>
                  <a:pt x="569514" y="201159"/>
                  <a:pt x="575059" y="199034"/>
                  <a:pt x="580609" y="199025"/>
                </a:cubicBezTo>
                <a:close/>
                <a:moveTo>
                  <a:pt x="292191" y="198916"/>
                </a:moveTo>
                <a:cubicBezTo>
                  <a:pt x="297740" y="198926"/>
                  <a:pt x="303286" y="201053"/>
                  <a:pt x="307511" y="205295"/>
                </a:cubicBezTo>
                <a:cubicBezTo>
                  <a:pt x="315942" y="213753"/>
                  <a:pt x="315942" y="227442"/>
                  <a:pt x="307511" y="235908"/>
                </a:cubicBezTo>
                <a:cubicBezTo>
                  <a:pt x="299061" y="244383"/>
                  <a:pt x="285329" y="244409"/>
                  <a:pt x="276846" y="235960"/>
                </a:cubicBezTo>
                <a:cubicBezTo>
                  <a:pt x="268362" y="227502"/>
                  <a:pt x="268345" y="213778"/>
                  <a:pt x="276794" y="205295"/>
                </a:cubicBezTo>
                <a:cubicBezTo>
                  <a:pt x="276811" y="205278"/>
                  <a:pt x="276829" y="205260"/>
                  <a:pt x="276846" y="205243"/>
                </a:cubicBezTo>
                <a:cubicBezTo>
                  <a:pt x="281087" y="201014"/>
                  <a:pt x="286641" y="198906"/>
                  <a:pt x="292191" y="198916"/>
                </a:cubicBezTo>
                <a:close/>
                <a:moveTo>
                  <a:pt x="371095" y="119684"/>
                </a:moveTo>
                <a:cubicBezTo>
                  <a:pt x="366913" y="119468"/>
                  <a:pt x="362835" y="121000"/>
                  <a:pt x="359824" y="123900"/>
                </a:cubicBezTo>
                <a:cubicBezTo>
                  <a:pt x="356700" y="127358"/>
                  <a:pt x="354687" y="131678"/>
                  <a:pt x="354059" y="136290"/>
                </a:cubicBezTo>
                <a:cubicBezTo>
                  <a:pt x="352915" y="143198"/>
                  <a:pt x="352398" y="150193"/>
                  <a:pt x="352510" y="157197"/>
                </a:cubicBezTo>
                <a:cubicBezTo>
                  <a:pt x="352390" y="164339"/>
                  <a:pt x="352906" y="171480"/>
                  <a:pt x="354059" y="178535"/>
                </a:cubicBezTo>
                <a:cubicBezTo>
                  <a:pt x="354678" y="183113"/>
                  <a:pt x="356658" y="187398"/>
                  <a:pt x="359738" y="190839"/>
                </a:cubicBezTo>
                <a:cubicBezTo>
                  <a:pt x="362766" y="193773"/>
                  <a:pt x="366888" y="195305"/>
                  <a:pt x="371095" y="195055"/>
                </a:cubicBezTo>
                <a:cubicBezTo>
                  <a:pt x="377548" y="195598"/>
                  <a:pt x="383580" y="191812"/>
                  <a:pt x="385894" y="185763"/>
                </a:cubicBezTo>
                <a:cubicBezTo>
                  <a:pt x="389035" y="176316"/>
                  <a:pt x="390377" y="166369"/>
                  <a:pt x="389852" y="156423"/>
                </a:cubicBezTo>
                <a:cubicBezTo>
                  <a:pt x="390403" y="146864"/>
                  <a:pt x="389000" y="137287"/>
                  <a:pt x="385722" y="128288"/>
                </a:cubicBezTo>
                <a:cubicBezTo>
                  <a:pt x="383141" y="122635"/>
                  <a:pt x="377290" y="119193"/>
                  <a:pt x="371095" y="119684"/>
                </a:cubicBezTo>
                <a:close/>
                <a:moveTo>
                  <a:pt x="370837" y="101271"/>
                </a:moveTo>
                <a:cubicBezTo>
                  <a:pt x="377737" y="101142"/>
                  <a:pt x="384604" y="102337"/>
                  <a:pt x="391057" y="104798"/>
                </a:cubicBezTo>
                <a:cubicBezTo>
                  <a:pt x="396821" y="107113"/>
                  <a:pt x="401915" y="110839"/>
                  <a:pt x="405855" y="115640"/>
                </a:cubicBezTo>
                <a:cubicBezTo>
                  <a:pt x="409891" y="120940"/>
                  <a:pt x="412816" y="126997"/>
                  <a:pt x="414460" y="133450"/>
                </a:cubicBezTo>
                <a:cubicBezTo>
                  <a:pt x="416594" y="141478"/>
                  <a:pt x="417600" y="149755"/>
                  <a:pt x="417471" y="158058"/>
                </a:cubicBezTo>
                <a:cubicBezTo>
                  <a:pt x="418667" y="173081"/>
                  <a:pt x="414253" y="188009"/>
                  <a:pt x="405081" y="199960"/>
                </a:cubicBezTo>
                <a:cubicBezTo>
                  <a:pt x="396468" y="209097"/>
                  <a:pt x="384337" y="214088"/>
                  <a:pt x="371784" y="213640"/>
                </a:cubicBezTo>
                <a:cubicBezTo>
                  <a:pt x="363480" y="213786"/>
                  <a:pt x="355272" y="211799"/>
                  <a:pt x="347950" y="207876"/>
                </a:cubicBezTo>
                <a:cubicBezTo>
                  <a:pt x="340671" y="203702"/>
                  <a:pt x="334906" y="197310"/>
                  <a:pt x="331516" y="189635"/>
                </a:cubicBezTo>
                <a:cubicBezTo>
                  <a:pt x="327300" y="180110"/>
                  <a:pt x="325270" y="169759"/>
                  <a:pt x="325580" y="159348"/>
                </a:cubicBezTo>
                <a:cubicBezTo>
                  <a:pt x="325296" y="148490"/>
                  <a:pt x="326870" y="137666"/>
                  <a:pt x="330226" y="127341"/>
                </a:cubicBezTo>
                <a:cubicBezTo>
                  <a:pt x="332789" y="119357"/>
                  <a:pt x="338012" y="112491"/>
                  <a:pt x="345024" y="107896"/>
                </a:cubicBezTo>
                <a:cubicBezTo>
                  <a:pt x="352820" y="103275"/>
                  <a:pt x="361777" y="100978"/>
                  <a:pt x="370837" y="101271"/>
                </a:cubicBezTo>
                <a:close/>
                <a:moveTo>
                  <a:pt x="496887" y="100926"/>
                </a:moveTo>
                <a:cubicBezTo>
                  <a:pt x="500983" y="100823"/>
                  <a:pt x="504957" y="102303"/>
                  <a:pt x="507986" y="105056"/>
                </a:cubicBezTo>
                <a:cubicBezTo>
                  <a:pt x="510998" y="107956"/>
                  <a:pt x="512649" y="111983"/>
                  <a:pt x="512546" y="116156"/>
                </a:cubicBezTo>
                <a:cubicBezTo>
                  <a:pt x="511789" y="121507"/>
                  <a:pt x="509621" y="126549"/>
                  <a:pt x="506266" y="130783"/>
                </a:cubicBezTo>
                <a:lnTo>
                  <a:pt x="383313" y="328677"/>
                </a:lnTo>
                <a:cubicBezTo>
                  <a:pt x="380568" y="334889"/>
                  <a:pt x="374606" y="339071"/>
                  <a:pt x="367825" y="339518"/>
                </a:cubicBezTo>
                <a:cubicBezTo>
                  <a:pt x="364065" y="339423"/>
                  <a:pt x="360434" y="338090"/>
                  <a:pt x="357500" y="335732"/>
                </a:cubicBezTo>
                <a:cubicBezTo>
                  <a:pt x="353904" y="333116"/>
                  <a:pt x="351813" y="328909"/>
                  <a:pt x="351908" y="324461"/>
                </a:cubicBezTo>
                <a:cubicBezTo>
                  <a:pt x="352123" y="320572"/>
                  <a:pt x="353474" y="316838"/>
                  <a:pt x="355780" y="313706"/>
                </a:cubicBezTo>
                <a:lnTo>
                  <a:pt x="479335" y="114177"/>
                </a:lnTo>
                <a:cubicBezTo>
                  <a:pt x="481184" y="111139"/>
                  <a:pt x="483284" y="108257"/>
                  <a:pt x="485616" y="105573"/>
                </a:cubicBezTo>
                <a:cubicBezTo>
                  <a:pt x="488489" y="102415"/>
                  <a:pt x="492628" y="100711"/>
                  <a:pt x="496887" y="100926"/>
                </a:cubicBezTo>
                <a:close/>
                <a:moveTo>
                  <a:pt x="436314" y="30287"/>
                </a:moveTo>
                <a:cubicBezTo>
                  <a:pt x="331197" y="30339"/>
                  <a:pt x="246025" y="115579"/>
                  <a:pt x="246077" y="220696"/>
                </a:cubicBezTo>
                <a:cubicBezTo>
                  <a:pt x="246223" y="325735"/>
                  <a:pt x="331361" y="410838"/>
                  <a:pt x="436399" y="410932"/>
                </a:cubicBezTo>
                <a:cubicBezTo>
                  <a:pt x="436426" y="410932"/>
                  <a:pt x="436460" y="410932"/>
                  <a:pt x="436485" y="410932"/>
                </a:cubicBezTo>
                <a:cubicBezTo>
                  <a:pt x="541602" y="410881"/>
                  <a:pt x="626765" y="325639"/>
                  <a:pt x="626722" y="220523"/>
                </a:cubicBezTo>
                <a:cubicBezTo>
                  <a:pt x="626670" y="115407"/>
                  <a:pt x="541430" y="30244"/>
                  <a:pt x="436314" y="30287"/>
                </a:cubicBezTo>
                <a:close/>
                <a:moveTo>
                  <a:pt x="421084" y="534"/>
                </a:moveTo>
                <a:cubicBezTo>
                  <a:pt x="542772" y="-7872"/>
                  <a:pt x="648241" y="83959"/>
                  <a:pt x="656656" y="205647"/>
                </a:cubicBezTo>
                <a:cubicBezTo>
                  <a:pt x="665062" y="327343"/>
                  <a:pt x="573230" y="432804"/>
                  <a:pt x="451543" y="441219"/>
                </a:cubicBezTo>
                <a:lnTo>
                  <a:pt x="451543" y="535864"/>
                </a:lnTo>
                <a:lnTo>
                  <a:pt x="554792" y="535864"/>
                </a:lnTo>
                <a:cubicBezTo>
                  <a:pt x="559438" y="523284"/>
                  <a:pt x="569350" y="513372"/>
                  <a:pt x="581929" y="508726"/>
                </a:cubicBezTo>
                <a:cubicBezTo>
                  <a:pt x="605685" y="499958"/>
                  <a:pt x="632057" y="512107"/>
                  <a:pt x="640833" y="535864"/>
                </a:cubicBezTo>
                <a:lnTo>
                  <a:pt x="754321" y="535864"/>
                </a:lnTo>
                <a:lnTo>
                  <a:pt x="754321" y="588951"/>
                </a:lnTo>
                <a:cubicBezTo>
                  <a:pt x="782439" y="595214"/>
                  <a:pt x="804294" y="617361"/>
                  <a:pt x="810161" y="645566"/>
                </a:cubicBezTo>
                <a:lnTo>
                  <a:pt x="811624" y="674819"/>
                </a:lnTo>
                <a:lnTo>
                  <a:pt x="811624" y="689360"/>
                </a:lnTo>
                <a:cubicBezTo>
                  <a:pt x="811564" y="709718"/>
                  <a:pt x="802951" y="729111"/>
                  <a:pt x="787877" y="742792"/>
                </a:cubicBezTo>
                <a:cubicBezTo>
                  <a:pt x="812407" y="754149"/>
                  <a:pt x="833547" y="771702"/>
                  <a:pt x="849224" y="793728"/>
                </a:cubicBezTo>
                <a:cubicBezTo>
                  <a:pt x="862776" y="814860"/>
                  <a:pt x="869977" y="839433"/>
                  <a:pt x="869960" y="864540"/>
                </a:cubicBezTo>
                <a:lnTo>
                  <a:pt x="869960" y="893794"/>
                </a:lnTo>
                <a:cubicBezTo>
                  <a:pt x="869908" y="901839"/>
                  <a:pt x="863378" y="908335"/>
                  <a:pt x="855333" y="908335"/>
                </a:cubicBezTo>
                <a:lnTo>
                  <a:pt x="621904" y="908335"/>
                </a:lnTo>
                <a:cubicBezTo>
                  <a:pt x="613859" y="908335"/>
                  <a:pt x="607329" y="901839"/>
                  <a:pt x="607277" y="893794"/>
                </a:cubicBezTo>
                <a:lnTo>
                  <a:pt x="607277" y="864540"/>
                </a:lnTo>
                <a:cubicBezTo>
                  <a:pt x="607372" y="811074"/>
                  <a:pt x="639818" y="762986"/>
                  <a:pt x="689360" y="742878"/>
                </a:cubicBezTo>
                <a:cubicBezTo>
                  <a:pt x="674311" y="729189"/>
                  <a:pt x="665724" y="709795"/>
                  <a:pt x="665699" y="689447"/>
                </a:cubicBezTo>
                <a:lnTo>
                  <a:pt x="665699" y="660278"/>
                </a:lnTo>
                <a:cubicBezTo>
                  <a:pt x="665742" y="625733"/>
                  <a:pt x="689971" y="595946"/>
                  <a:pt x="723776" y="588865"/>
                </a:cubicBezTo>
                <a:lnTo>
                  <a:pt x="723776" y="566494"/>
                </a:lnTo>
                <a:lnTo>
                  <a:pt x="641263" y="566494"/>
                </a:lnTo>
                <a:cubicBezTo>
                  <a:pt x="636695" y="580157"/>
                  <a:pt x="625974" y="590878"/>
                  <a:pt x="612310" y="595447"/>
                </a:cubicBezTo>
                <a:cubicBezTo>
                  <a:pt x="588288" y="603474"/>
                  <a:pt x="562304" y="590517"/>
                  <a:pt x="554276" y="566494"/>
                </a:cubicBezTo>
                <a:lnTo>
                  <a:pt x="451715" y="566494"/>
                </a:lnTo>
                <a:lnTo>
                  <a:pt x="451715" y="589295"/>
                </a:lnTo>
                <a:cubicBezTo>
                  <a:pt x="479386" y="595834"/>
                  <a:pt x="500758" y="617809"/>
                  <a:pt x="506523" y="645651"/>
                </a:cubicBezTo>
                <a:lnTo>
                  <a:pt x="507985" y="674906"/>
                </a:lnTo>
                <a:lnTo>
                  <a:pt x="507985" y="689447"/>
                </a:lnTo>
                <a:cubicBezTo>
                  <a:pt x="507960" y="709795"/>
                  <a:pt x="499373" y="729189"/>
                  <a:pt x="484324" y="742878"/>
                </a:cubicBezTo>
                <a:cubicBezTo>
                  <a:pt x="508837" y="754227"/>
                  <a:pt x="529960" y="771788"/>
                  <a:pt x="545585" y="793814"/>
                </a:cubicBezTo>
                <a:cubicBezTo>
                  <a:pt x="559197" y="814894"/>
                  <a:pt x="566424" y="839450"/>
                  <a:pt x="566408" y="864540"/>
                </a:cubicBezTo>
                <a:lnTo>
                  <a:pt x="566408" y="893794"/>
                </a:lnTo>
                <a:cubicBezTo>
                  <a:pt x="566365" y="901839"/>
                  <a:pt x="559825" y="908335"/>
                  <a:pt x="551781" y="908335"/>
                </a:cubicBezTo>
                <a:lnTo>
                  <a:pt x="318351" y="908335"/>
                </a:lnTo>
                <a:cubicBezTo>
                  <a:pt x="310410" y="908146"/>
                  <a:pt x="304069" y="901649"/>
                  <a:pt x="304069" y="893708"/>
                </a:cubicBezTo>
                <a:lnTo>
                  <a:pt x="304069" y="864454"/>
                </a:lnTo>
                <a:cubicBezTo>
                  <a:pt x="304163" y="810988"/>
                  <a:pt x="336609" y="762900"/>
                  <a:pt x="386152" y="742792"/>
                </a:cubicBezTo>
                <a:cubicBezTo>
                  <a:pt x="371043" y="729137"/>
                  <a:pt x="362422" y="709726"/>
                  <a:pt x="362404" y="689360"/>
                </a:cubicBezTo>
                <a:lnTo>
                  <a:pt x="362404" y="660192"/>
                </a:lnTo>
                <a:cubicBezTo>
                  <a:pt x="362508" y="625251"/>
                  <a:pt x="387304" y="595266"/>
                  <a:pt x="421601" y="588607"/>
                </a:cubicBezTo>
                <a:lnTo>
                  <a:pt x="421601" y="566408"/>
                </a:lnTo>
                <a:lnTo>
                  <a:pt x="318351" y="566408"/>
                </a:lnTo>
                <a:cubicBezTo>
                  <a:pt x="313783" y="580071"/>
                  <a:pt x="303062" y="590792"/>
                  <a:pt x="289399" y="595361"/>
                </a:cubicBezTo>
                <a:cubicBezTo>
                  <a:pt x="265376" y="603388"/>
                  <a:pt x="239392" y="590431"/>
                  <a:pt x="231364" y="566408"/>
                </a:cubicBezTo>
                <a:lnTo>
                  <a:pt x="146528" y="566408"/>
                </a:lnTo>
                <a:lnTo>
                  <a:pt x="146528" y="588865"/>
                </a:lnTo>
                <a:cubicBezTo>
                  <a:pt x="174861" y="594948"/>
                  <a:pt x="196930" y="617189"/>
                  <a:pt x="202799" y="645566"/>
                </a:cubicBezTo>
                <a:lnTo>
                  <a:pt x="204261" y="674819"/>
                </a:lnTo>
                <a:lnTo>
                  <a:pt x="204261" y="689360"/>
                </a:lnTo>
                <a:cubicBezTo>
                  <a:pt x="204235" y="709709"/>
                  <a:pt x="195649" y="729103"/>
                  <a:pt x="180600" y="742792"/>
                </a:cubicBezTo>
                <a:cubicBezTo>
                  <a:pt x="205104" y="754158"/>
                  <a:pt x="226219" y="771719"/>
                  <a:pt x="241861" y="793728"/>
                </a:cubicBezTo>
                <a:cubicBezTo>
                  <a:pt x="255395" y="814834"/>
                  <a:pt x="262597" y="839382"/>
                  <a:pt x="262597" y="864454"/>
                </a:cubicBezTo>
                <a:lnTo>
                  <a:pt x="262597" y="893708"/>
                </a:lnTo>
                <a:cubicBezTo>
                  <a:pt x="262597" y="901735"/>
                  <a:pt x="256084" y="908249"/>
                  <a:pt x="248056" y="908249"/>
                </a:cubicBezTo>
                <a:lnTo>
                  <a:pt x="14541" y="908249"/>
                </a:lnTo>
                <a:cubicBezTo>
                  <a:pt x="6513" y="908249"/>
                  <a:pt x="0" y="901735"/>
                  <a:pt x="0" y="893708"/>
                </a:cubicBezTo>
                <a:lnTo>
                  <a:pt x="0" y="864454"/>
                </a:lnTo>
                <a:cubicBezTo>
                  <a:pt x="112" y="810971"/>
                  <a:pt x="32593" y="762874"/>
                  <a:pt x="82169" y="742792"/>
                </a:cubicBezTo>
                <a:cubicBezTo>
                  <a:pt x="67121" y="729103"/>
                  <a:pt x="58533" y="709709"/>
                  <a:pt x="58508" y="689360"/>
                </a:cubicBezTo>
                <a:lnTo>
                  <a:pt x="58508" y="660192"/>
                </a:lnTo>
                <a:cubicBezTo>
                  <a:pt x="58551" y="625785"/>
                  <a:pt x="82599" y="596075"/>
                  <a:pt x="116241" y="588865"/>
                </a:cubicBezTo>
                <a:lnTo>
                  <a:pt x="116241" y="535864"/>
                </a:lnTo>
                <a:lnTo>
                  <a:pt x="232311" y="535864"/>
                </a:lnTo>
                <a:cubicBezTo>
                  <a:pt x="236957" y="523284"/>
                  <a:pt x="246869" y="513372"/>
                  <a:pt x="259448" y="508726"/>
                </a:cubicBezTo>
                <a:cubicBezTo>
                  <a:pt x="283204" y="499958"/>
                  <a:pt x="309575" y="512107"/>
                  <a:pt x="318351" y="535864"/>
                </a:cubicBezTo>
                <a:lnTo>
                  <a:pt x="421084" y="535864"/>
                </a:lnTo>
                <a:lnTo>
                  <a:pt x="421084" y="441219"/>
                </a:lnTo>
                <a:cubicBezTo>
                  <a:pt x="311107" y="433621"/>
                  <a:pt x="223569" y="346083"/>
                  <a:pt x="215971" y="236105"/>
                </a:cubicBezTo>
                <a:cubicBezTo>
                  <a:pt x="207565" y="114418"/>
                  <a:pt x="299397" y="8949"/>
                  <a:pt x="421084" y="534"/>
                </a:cubicBezTo>
                <a:close/>
              </a:path>
            </a:pathLst>
          </a:custGeom>
          <a:solidFill>
            <a:srgbClr val="FFFFFF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3" name="iSHEJI-12">
            <a:extLst>
              <a:ext uri="{FF2B5EF4-FFF2-40B4-BE49-F238E27FC236}">
                <a16:creationId xmlns:a16="http://schemas.microsoft.com/office/drawing/2014/main" id="{BD3EC759-3752-BE61-8BEB-64D24483F510}"/>
              </a:ext>
            </a:extLst>
          </p:cNvPr>
          <p:cNvSpPr/>
          <p:nvPr/>
        </p:nvSpPr>
        <p:spPr>
          <a:xfrm>
            <a:off x="6621106" y="2386097"/>
            <a:ext cx="907476" cy="781683"/>
          </a:xfrm>
          <a:custGeom>
            <a:avLst/>
            <a:gdLst>
              <a:gd name="connsiteX0" fmla="*/ 133622 w 907476"/>
              <a:gd name="connsiteY0" fmla="*/ 554190 h 781683"/>
              <a:gd name="connsiteX1" fmla="*/ 371526 w 907476"/>
              <a:gd name="connsiteY1" fmla="*/ 554190 h 781683"/>
              <a:gd name="connsiteX2" fmla="*/ 386755 w 907476"/>
              <a:gd name="connsiteY2" fmla="*/ 569419 h 781683"/>
              <a:gd name="connsiteX3" fmla="*/ 371526 w 907476"/>
              <a:gd name="connsiteY3" fmla="*/ 584648 h 781683"/>
              <a:gd name="connsiteX4" fmla="*/ 133622 w 907476"/>
              <a:gd name="connsiteY4" fmla="*/ 584648 h 781683"/>
              <a:gd name="connsiteX5" fmla="*/ 118393 w 907476"/>
              <a:gd name="connsiteY5" fmla="*/ 569419 h 781683"/>
              <a:gd name="connsiteX6" fmla="*/ 133622 w 907476"/>
              <a:gd name="connsiteY6" fmla="*/ 554190 h 781683"/>
              <a:gd name="connsiteX7" fmla="*/ 133623 w 907476"/>
              <a:gd name="connsiteY7" fmla="*/ 484411 h 781683"/>
              <a:gd name="connsiteX8" fmla="*/ 525712 w 907476"/>
              <a:gd name="connsiteY8" fmla="*/ 484411 h 781683"/>
              <a:gd name="connsiteX9" fmla="*/ 539839 w 907476"/>
              <a:gd name="connsiteY9" fmla="*/ 498539 h 781683"/>
              <a:gd name="connsiteX10" fmla="*/ 525712 w 907476"/>
              <a:gd name="connsiteY10" fmla="*/ 514956 h 781683"/>
              <a:gd name="connsiteX11" fmla="*/ 133623 w 907476"/>
              <a:gd name="connsiteY11" fmla="*/ 514956 h 781683"/>
              <a:gd name="connsiteX12" fmla="*/ 131326 w 907476"/>
              <a:gd name="connsiteY12" fmla="*/ 514956 h 781683"/>
              <a:gd name="connsiteX13" fmla="*/ 117206 w 907476"/>
              <a:gd name="connsiteY13" fmla="*/ 498539 h 781683"/>
              <a:gd name="connsiteX14" fmla="*/ 133623 w 907476"/>
              <a:gd name="connsiteY14" fmla="*/ 484411 h 781683"/>
              <a:gd name="connsiteX15" fmla="*/ 284109 w 907476"/>
              <a:gd name="connsiteY15" fmla="*/ 414374 h 781683"/>
              <a:gd name="connsiteX16" fmla="*/ 525712 w 907476"/>
              <a:gd name="connsiteY16" fmla="*/ 414374 h 781683"/>
              <a:gd name="connsiteX17" fmla="*/ 539839 w 907476"/>
              <a:gd name="connsiteY17" fmla="*/ 428502 h 781683"/>
              <a:gd name="connsiteX18" fmla="*/ 525712 w 907476"/>
              <a:gd name="connsiteY18" fmla="*/ 444918 h 781683"/>
              <a:gd name="connsiteX19" fmla="*/ 284109 w 907476"/>
              <a:gd name="connsiteY19" fmla="*/ 444918 h 781683"/>
              <a:gd name="connsiteX20" fmla="*/ 269981 w 907476"/>
              <a:gd name="connsiteY20" fmla="*/ 430791 h 781683"/>
              <a:gd name="connsiteX21" fmla="*/ 284109 w 907476"/>
              <a:gd name="connsiteY21" fmla="*/ 414374 h 781683"/>
              <a:gd name="connsiteX22" fmla="*/ 133623 w 907476"/>
              <a:gd name="connsiteY22" fmla="*/ 414373 h 781683"/>
              <a:gd name="connsiteX23" fmla="*/ 230075 w 907476"/>
              <a:gd name="connsiteY23" fmla="*/ 414373 h 781683"/>
              <a:gd name="connsiteX24" fmla="*/ 244203 w 907476"/>
              <a:gd name="connsiteY24" fmla="*/ 428501 h 781683"/>
              <a:gd name="connsiteX25" fmla="*/ 230075 w 907476"/>
              <a:gd name="connsiteY25" fmla="*/ 444918 h 781683"/>
              <a:gd name="connsiteX26" fmla="*/ 133623 w 907476"/>
              <a:gd name="connsiteY26" fmla="*/ 444918 h 781683"/>
              <a:gd name="connsiteX27" fmla="*/ 131326 w 907476"/>
              <a:gd name="connsiteY27" fmla="*/ 444918 h 781683"/>
              <a:gd name="connsiteX28" fmla="*/ 117206 w 907476"/>
              <a:gd name="connsiteY28" fmla="*/ 428501 h 781683"/>
              <a:gd name="connsiteX29" fmla="*/ 133623 w 907476"/>
              <a:gd name="connsiteY29" fmla="*/ 414373 h 781683"/>
              <a:gd name="connsiteX30" fmla="*/ 133623 w 907476"/>
              <a:gd name="connsiteY30" fmla="*/ 345024 h 781683"/>
              <a:gd name="connsiteX31" fmla="*/ 525712 w 907476"/>
              <a:gd name="connsiteY31" fmla="*/ 345024 h 781683"/>
              <a:gd name="connsiteX32" fmla="*/ 539839 w 907476"/>
              <a:gd name="connsiteY32" fmla="*/ 359152 h 781683"/>
              <a:gd name="connsiteX33" fmla="*/ 525712 w 907476"/>
              <a:gd name="connsiteY33" fmla="*/ 375569 h 781683"/>
              <a:gd name="connsiteX34" fmla="*/ 133623 w 907476"/>
              <a:gd name="connsiteY34" fmla="*/ 375569 h 781683"/>
              <a:gd name="connsiteX35" fmla="*/ 131326 w 907476"/>
              <a:gd name="connsiteY35" fmla="*/ 375569 h 781683"/>
              <a:gd name="connsiteX36" fmla="*/ 117206 w 907476"/>
              <a:gd name="connsiteY36" fmla="*/ 359152 h 781683"/>
              <a:gd name="connsiteX37" fmla="*/ 133623 w 907476"/>
              <a:gd name="connsiteY37" fmla="*/ 345024 h 781683"/>
              <a:gd name="connsiteX38" fmla="*/ 90086 w 907476"/>
              <a:gd name="connsiteY38" fmla="*/ 270255 h 781683"/>
              <a:gd name="connsiteX39" fmla="*/ 32611 w 907476"/>
              <a:gd name="connsiteY39" fmla="*/ 327730 h 781683"/>
              <a:gd name="connsiteX40" fmla="*/ 32611 w 907476"/>
              <a:gd name="connsiteY40" fmla="*/ 598328 h 781683"/>
              <a:gd name="connsiteX41" fmla="*/ 80622 w 907476"/>
              <a:gd name="connsiteY41" fmla="*/ 654944 h 781683"/>
              <a:gd name="connsiteX42" fmla="*/ 94130 w 907476"/>
              <a:gd name="connsiteY42" fmla="*/ 671033 h 781683"/>
              <a:gd name="connsiteX43" fmla="*/ 94130 w 907476"/>
              <a:gd name="connsiteY43" fmla="*/ 743566 h 781683"/>
              <a:gd name="connsiteX44" fmla="*/ 176987 w 907476"/>
              <a:gd name="connsiteY44" fmla="*/ 660622 h 781683"/>
              <a:gd name="connsiteX45" fmla="*/ 188517 w 907476"/>
              <a:gd name="connsiteY45" fmla="*/ 655890 h 781683"/>
              <a:gd name="connsiteX46" fmla="*/ 557374 w 907476"/>
              <a:gd name="connsiteY46" fmla="*/ 655890 h 781683"/>
              <a:gd name="connsiteX47" fmla="*/ 614936 w 907476"/>
              <a:gd name="connsiteY47" fmla="*/ 598328 h 781683"/>
              <a:gd name="connsiteX48" fmla="*/ 614936 w 907476"/>
              <a:gd name="connsiteY48" fmla="*/ 327730 h 781683"/>
              <a:gd name="connsiteX49" fmla="*/ 557374 w 907476"/>
              <a:gd name="connsiteY49" fmla="*/ 270255 h 781683"/>
              <a:gd name="connsiteX50" fmla="*/ 688845 w 907476"/>
              <a:gd name="connsiteY50" fmla="*/ 234118 h 781683"/>
              <a:gd name="connsiteX51" fmla="*/ 785297 w 907476"/>
              <a:gd name="connsiteY51" fmla="*/ 234118 h 781683"/>
              <a:gd name="connsiteX52" fmla="*/ 787594 w 907476"/>
              <a:gd name="connsiteY52" fmla="*/ 234118 h 781683"/>
              <a:gd name="connsiteX53" fmla="*/ 801714 w 907476"/>
              <a:gd name="connsiteY53" fmla="*/ 250535 h 781683"/>
              <a:gd name="connsiteX54" fmla="*/ 785297 w 907476"/>
              <a:gd name="connsiteY54" fmla="*/ 264663 h 781683"/>
              <a:gd name="connsiteX55" fmla="*/ 688845 w 907476"/>
              <a:gd name="connsiteY55" fmla="*/ 264663 h 781683"/>
              <a:gd name="connsiteX56" fmla="*/ 674717 w 907476"/>
              <a:gd name="connsiteY56" fmla="*/ 250535 h 781683"/>
              <a:gd name="connsiteX57" fmla="*/ 688845 w 907476"/>
              <a:gd name="connsiteY57" fmla="*/ 234118 h 781683"/>
              <a:gd name="connsiteX58" fmla="*/ 393208 w 907476"/>
              <a:gd name="connsiteY58" fmla="*/ 165543 h 781683"/>
              <a:gd name="connsiteX59" fmla="*/ 785297 w 907476"/>
              <a:gd name="connsiteY59" fmla="*/ 165543 h 781683"/>
              <a:gd name="connsiteX60" fmla="*/ 787595 w 907476"/>
              <a:gd name="connsiteY60" fmla="*/ 165543 h 781683"/>
              <a:gd name="connsiteX61" fmla="*/ 801714 w 907476"/>
              <a:gd name="connsiteY61" fmla="*/ 181960 h 781683"/>
              <a:gd name="connsiteX62" fmla="*/ 785297 w 907476"/>
              <a:gd name="connsiteY62" fmla="*/ 196088 h 781683"/>
              <a:gd name="connsiteX63" fmla="*/ 393208 w 907476"/>
              <a:gd name="connsiteY63" fmla="*/ 196088 h 781683"/>
              <a:gd name="connsiteX64" fmla="*/ 390911 w 907476"/>
              <a:gd name="connsiteY64" fmla="*/ 196088 h 781683"/>
              <a:gd name="connsiteX65" fmla="*/ 376792 w 907476"/>
              <a:gd name="connsiteY65" fmla="*/ 179671 h 781683"/>
              <a:gd name="connsiteX66" fmla="*/ 393208 w 907476"/>
              <a:gd name="connsiteY66" fmla="*/ 165543 h 781683"/>
              <a:gd name="connsiteX67" fmla="*/ 393208 w 907476"/>
              <a:gd name="connsiteY67" fmla="*/ 96882 h 781683"/>
              <a:gd name="connsiteX68" fmla="*/ 785297 w 907476"/>
              <a:gd name="connsiteY68" fmla="*/ 96882 h 781683"/>
              <a:gd name="connsiteX69" fmla="*/ 787595 w 907476"/>
              <a:gd name="connsiteY69" fmla="*/ 96882 h 781683"/>
              <a:gd name="connsiteX70" fmla="*/ 801714 w 907476"/>
              <a:gd name="connsiteY70" fmla="*/ 113299 h 781683"/>
              <a:gd name="connsiteX71" fmla="*/ 785297 w 907476"/>
              <a:gd name="connsiteY71" fmla="*/ 127427 h 781683"/>
              <a:gd name="connsiteX72" fmla="*/ 393208 w 907476"/>
              <a:gd name="connsiteY72" fmla="*/ 127427 h 781683"/>
              <a:gd name="connsiteX73" fmla="*/ 390911 w 907476"/>
              <a:gd name="connsiteY73" fmla="*/ 127427 h 781683"/>
              <a:gd name="connsiteX74" fmla="*/ 376792 w 907476"/>
              <a:gd name="connsiteY74" fmla="*/ 111010 h 781683"/>
              <a:gd name="connsiteX75" fmla="*/ 393208 w 907476"/>
              <a:gd name="connsiteY75" fmla="*/ 96882 h 781683"/>
              <a:gd name="connsiteX76" fmla="*/ 350446 w 907476"/>
              <a:gd name="connsiteY76" fmla="*/ 32523 h 781683"/>
              <a:gd name="connsiteX77" fmla="*/ 292884 w 907476"/>
              <a:gd name="connsiteY77" fmla="*/ 89999 h 781683"/>
              <a:gd name="connsiteX78" fmla="*/ 292884 w 907476"/>
              <a:gd name="connsiteY78" fmla="*/ 237731 h 781683"/>
              <a:gd name="connsiteX79" fmla="*/ 557374 w 907476"/>
              <a:gd name="connsiteY79" fmla="*/ 237731 h 781683"/>
              <a:gd name="connsiteX80" fmla="*/ 647459 w 907476"/>
              <a:gd name="connsiteY80" fmla="*/ 327730 h 781683"/>
              <a:gd name="connsiteX81" fmla="*/ 647459 w 907476"/>
              <a:gd name="connsiteY81" fmla="*/ 418159 h 781683"/>
              <a:gd name="connsiteX82" fmla="*/ 719303 w 907476"/>
              <a:gd name="connsiteY82" fmla="*/ 418159 h 781683"/>
              <a:gd name="connsiteX83" fmla="*/ 730832 w 907476"/>
              <a:gd name="connsiteY83" fmla="*/ 422891 h 781683"/>
              <a:gd name="connsiteX84" fmla="*/ 813690 w 907476"/>
              <a:gd name="connsiteY84" fmla="*/ 505834 h 781683"/>
              <a:gd name="connsiteX85" fmla="*/ 813690 w 907476"/>
              <a:gd name="connsiteY85" fmla="*/ 433302 h 781683"/>
              <a:gd name="connsiteX86" fmla="*/ 827285 w 907476"/>
              <a:gd name="connsiteY86" fmla="*/ 417212 h 781683"/>
              <a:gd name="connsiteX87" fmla="*/ 875209 w 907476"/>
              <a:gd name="connsiteY87" fmla="*/ 360598 h 781683"/>
              <a:gd name="connsiteX88" fmla="*/ 875296 w 907476"/>
              <a:gd name="connsiteY88" fmla="*/ 89999 h 781683"/>
              <a:gd name="connsiteX89" fmla="*/ 817734 w 907476"/>
              <a:gd name="connsiteY89" fmla="*/ 32523 h 781683"/>
              <a:gd name="connsiteX90" fmla="*/ 350446 w 907476"/>
              <a:gd name="connsiteY90" fmla="*/ 0 h 781683"/>
              <a:gd name="connsiteX91" fmla="*/ 817734 w 907476"/>
              <a:gd name="connsiteY91" fmla="*/ 0 h 781683"/>
              <a:gd name="connsiteX92" fmla="*/ 907475 w 907476"/>
              <a:gd name="connsiteY92" fmla="*/ 89999 h 781683"/>
              <a:gd name="connsiteX93" fmla="*/ 907475 w 907476"/>
              <a:gd name="connsiteY93" fmla="*/ 360598 h 781683"/>
              <a:gd name="connsiteX94" fmla="*/ 845353 w 907476"/>
              <a:gd name="connsiteY94" fmla="*/ 446208 h 781683"/>
              <a:gd name="connsiteX95" fmla="*/ 845353 w 907476"/>
              <a:gd name="connsiteY95" fmla="*/ 515643 h 781683"/>
              <a:gd name="connsiteX96" fmla="*/ 828145 w 907476"/>
              <a:gd name="connsiteY96" fmla="*/ 542058 h 781683"/>
              <a:gd name="connsiteX97" fmla="*/ 817218 w 907476"/>
              <a:gd name="connsiteY97" fmla="*/ 544209 h 781683"/>
              <a:gd name="connsiteX98" fmla="*/ 797084 w 907476"/>
              <a:gd name="connsiteY98" fmla="*/ 535605 h 781683"/>
              <a:gd name="connsiteX99" fmla="*/ 712162 w 907476"/>
              <a:gd name="connsiteY99" fmla="*/ 450682 h 781683"/>
              <a:gd name="connsiteX100" fmla="*/ 647029 w 907476"/>
              <a:gd name="connsiteY100" fmla="*/ 450682 h 781683"/>
              <a:gd name="connsiteX101" fmla="*/ 647029 w 907476"/>
              <a:gd name="connsiteY101" fmla="*/ 598328 h 781683"/>
              <a:gd name="connsiteX102" fmla="*/ 556944 w 907476"/>
              <a:gd name="connsiteY102" fmla="*/ 688413 h 781683"/>
              <a:gd name="connsiteX103" fmla="*/ 194798 w 907476"/>
              <a:gd name="connsiteY103" fmla="*/ 688413 h 781683"/>
              <a:gd name="connsiteX104" fmla="*/ 109789 w 907476"/>
              <a:gd name="connsiteY104" fmla="*/ 773336 h 781683"/>
              <a:gd name="connsiteX105" fmla="*/ 78728 w 907476"/>
              <a:gd name="connsiteY105" fmla="*/ 779531 h 781683"/>
              <a:gd name="connsiteX106" fmla="*/ 61520 w 907476"/>
              <a:gd name="connsiteY106" fmla="*/ 753116 h 781683"/>
              <a:gd name="connsiteX107" fmla="*/ 61520 w 907476"/>
              <a:gd name="connsiteY107" fmla="*/ 683681 h 781683"/>
              <a:gd name="connsiteX108" fmla="*/ 1 w 907476"/>
              <a:gd name="connsiteY108" fmla="*/ 598328 h 781683"/>
              <a:gd name="connsiteX109" fmla="*/ 1 w 907476"/>
              <a:gd name="connsiteY109" fmla="*/ 327730 h 781683"/>
              <a:gd name="connsiteX110" fmla="*/ 90086 w 907476"/>
              <a:gd name="connsiteY110" fmla="*/ 237731 h 781683"/>
              <a:gd name="connsiteX111" fmla="*/ 260361 w 907476"/>
              <a:gd name="connsiteY111" fmla="*/ 237731 h 781683"/>
              <a:gd name="connsiteX112" fmla="*/ 260361 w 907476"/>
              <a:gd name="connsiteY112" fmla="*/ 89999 h 781683"/>
              <a:gd name="connsiteX113" fmla="*/ 350446 w 907476"/>
              <a:gd name="connsiteY113" fmla="*/ 0 h 78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907476" h="781683">
                <a:moveTo>
                  <a:pt x="133622" y="554190"/>
                </a:moveTo>
                <a:lnTo>
                  <a:pt x="371526" y="554190"/>
                </a:lnTo>
                <a:cubicBezTo>
                  <a:pt x="379940" y="554190"/>
                  <a:pt x="386755" y="561004"/>
                  <a:pt x="386755" y="569419"/>
                </a:cubicBezTo>
                <a:cubicBezTo>
                  <a:pt x="386755" y="577834"/>
                  <a:pt x="379940" y="584648"/>
                  <a:pt x="371526" y="584648"/>
                </a:cubicBezTo>
                <a:lnTo>
                  <a:pt x="133622" y="584648"/>
                </a:lnTo>
                <a:cubicBezTo>
                  <a:pt x="125207" y="584648"/>
                  <a:pt x="118393" y="577834"/>
                  <a:pt x="118393" y="569419"/>
                </a:cubicBezTo>
                <a:cubicBezTo>
                  <a:pt x="118393" y="561004"/>
                  <a:pt x="125207" y="554190"/>
                  <a:pt x="133622" y="554190"/>
                </a:cubicBezTo>
                <a:close/>
                <a:moveTo>
                  <a:pt x="133623" y="484411"/>
                </a:moveTo>
                <a:lnTo>
                  <a:pt x="525712" y="484411"/>
                </a:lnTo>
                <a:cubicBezTo>
                  <a:pt x="533266" y="484979"/>
                  <a:pt x="539271" y="490985"/>
                  <a:pt x="539839" y="498539"/>
                </a:cubicBezTo>
                <a:cubicBezTo>
                  <a:pt x="540467" y="506971"/>
                  <a:pt x="534143" y="514319"/>
                  <a:pt x="525712" y="514956"/>
                </a:cubicBezTo>
                <a:lnTo>
                  <a:pt x="133623" y="514956"/>
                </a:lnTo>
                <a:cubicBezTo>
                  <a:pt x="132857" y="515016"/>
                  <a:pt x="132092" y="515016"/>
                  <a:pt x="131326" y="514956"/>
                </a:cubicBezTo>
                <a:cubicBezTo>
                  <a:pt x="122894" y="514319"/>
                  <a:pt x="116570" y="506971"/>
                  <a:pt x="117206" y="498539"/>
                </a:cubicBezTo>
                <a:cubicBezTo>
                  <a:pt x="117834" y="490099"/>
                  <a:pt x="125191" y="483774"/>
                  <a:pt x="133623" y="484411"/>
                </a:cubicBezTo>
                <a:close/>
                <a:moveTo>
                  <a:pt x="284109" y="414374"/>
                </a:moveTo>
                <a:lnTo>
                  <a:pt x="525712" y="414374"/>
                </a:lnTo>
                <a:cubicBezTo>
                  <a:pt x="533266" y="414942"/>
                  <a:pt x="539272" y="420947"/>
                  <a:pt x="539839" y="428502"/>
                </a:cubicBezTo>
                <a:cubicBezTo>
                  <a:pt x="540467" y="436934"/>
                  <a:pt x="534144" y="444282"/>
                  <a:pt x="525712" y="444918"/>
                </a:cubicBezTo>
                <a:lnTo>
                  <a:pt x="284109" y="444918"/>
                </a:lnTo>
                <a:cubicBezTo>
                  <a:pt x="276554" y="444350"/>
                  <a:pt x="270549" y="438345"/>
                  <a:pt x="269981" y="430791"/>
                </a:cubicBezTo>
                <a:cubicBezTo>
                  <a:pt x="269353" y="422358"/>
                  <a:pt x="275677" y="415010"/>
                  <a:pt x="284109" y="414374"/>
                </a:cubicBezTo>
                <a:close/>
                <a:moveTo>
                  <a:pt x="133623" y="414373"/>
                </a:moveTo>
                <a:lnTo>
                  <a:pt x="230075" y="414373"/>
                </a:lnTo>
                <a:cubicBezTo>
                  <a:pt x="237629" y="414941"/>
                  <a:pt x="243635" y="420946"/>
                  <a:pt x="244203" y="428501"/>
                </a:cubicBezTo>
                <a:cubicBezTo>
                  <a:pt x="244831" y="436933"/>
                  <a:pt x="238507" y="444281"/>
                  <a:pt x="230075" y="444918"/>
                </a:cubicBezTo>
                <a:lnTo>
                  <a:pt x="133623" y="444918"/>
                </a:lnTo>
                <a:cubicBezTo>
                  <a:pt x="132857" y="444978"/>
                  <a:pt x="132092" y="444978"/>
                  <a:pt x="131326" y="444918"/>
                </a:cubicBezTo>
                <a:cubicBezTo>
                  <a:pt x="122894" y="444281"/>
                  <a:pt x="116570" y="436933"/>
                  <a:pt x="117206" y="428501"/>
                </a:cubicBezTo>
                <a:cubicBezTo>
                  <a:pt x="117834" y="420060"/>
                  <a:pt x="125191" y="413736"/>
                  <a:pt x="133623" y="414373"/>
                </a:cubicBezTo>
                <a:close/>
                <a:moveTo>
                  <a:pt x="133623" y="345024"/>
                </a:moveTo>
                <a:lnTo>
                  <a:pt x="525712" y="345024"/>
                </a:lnTo>
                <a:cubicBezTo>
                  <a:pt x="533266" y="345592"/>
                  <a:pt x="539271" y="351597"/>
                  <a:pt x="539839" y="359152"/>
                </a:cubicBezTo>
                <a:cubicBezTo>
                  <a:pt x="540467" y="367584"/>
                  <a:pt x="534143" y="374932"/>
                  <a:pt x="525712" y="375569"/>
                </a:cubicBezTo>
                <a:lnTo>
                  <a:pt x="133623" y="375569"/>
                </a:lnTo>
                <a:cubicBezTo>
                  <a:pt x="132857" y="375629"/>
                  <a:pt x="132092" y="375629"/>
                  <a:pt x="131326" y="375569"/>
                </a:cubicBezTo>
                <a:cubicBezTo>
                  <a:pt x="122894" y="374932"/>
                  <a:pt x="116570" y="367584"/>
                  <a:pt x="117206" y="359152"/>
                </a:cubicBezTo>
                <a:cubicBezTo>
                  <a:pt x="117834" y="350711"/>
                  <a:pt x="125191" y="344387"/>
                  <a:pt x="133623" y="345024"/>
                </a:cubicBezTo>
                <a:close/>
                <a:moveTo>
                  <a:pt x="90086" y="270255"/>
                </a:moveTo>
                <a:cubicBezTo>
                  <a:pt x="58362" y="270306"/>
                  <a:pt x="32662" y="296006"/>
                  <a:pt x="32611" y="327730"/>
                </a:cubicBezTo>
                <a:lnTo>
                  <a:pt x="32611" y="598328"/>
                </a:lnTo>
                <a:cubicBezTo>
                  <a:pt x="32895" y="626300"/>
                  <a:pt x="53071" y="650099"/>
                  <a:pt x="80622" y="654944"/>
                </a:cubicBezTo>
                <a:cubicBezTo>
                  <a:pt x="88451" y="656286"/>
                  <a:pt x="94164" y="663092"/>
                  <a:pt x="94130" y="671033"/>
                </a:cubicBezTo>
                <a:lnTo>
                  <a:pt x="94130" y="743566"/>
                </a:lnTo>
                <a:lnTo>
                  <a:pt x="176987" y="660622"/>
                </a:lnTo>
                <a:cubicBezTo>
                  <a:pt x="180042" y="657568"/>
                  <a:pt x="184197" y="655864"/>
                  <a:pt x="188517" y="655890"/>
                </a:cubicBezTo>
                <a:lnTo>
                  <a:pt x="557374" y="655890"/>
                </a:lnTo>
                <a:cubicBezTo>
                  <a:pt x="589149" y="655838"/>
                  <a:pt x="614893" y="630095"/>
                  <a:pt x="614936" y="598328"/>
                </a:cubicBezTo>
                <a:lnTo>
                  <a:pt x="614936" y="327730"/>
                </a:lnTo>
                <a:cubicBezTo>
                  <a:pt x="614893" y="295972"/>
                  <a:pt x="589132" y="270255"/>
                  <a:pt x="557374" y="270255"/>
                </a:cubicBezTo>
                <a:close/>
                <a:moveTo>
                  <a:pt x="688845" y="234118"/>
                </a:moveTo>
                <a:lnTo>
                  <a:pt x="785297" y="234118"/>
                </a:lnTo>
                <a:cubicBezTo>
                  <a:pt x="786062" y="234058"/>
                  <a:pt x="786829" y="234058"/>
                  <a:pt x="787594" y="234118"/>
                </a:cubicBezTo>
                <a:cubicBezTo>
                  <a:pt x="796026" y="234755"/>
                  <a:pt x="802350" y="242103"/>
                  <a:pt x="801714" y="250535"/>
                </a:cubicBezTo>
                <a:cubicBezTo>
                  <a:pt x="801085" y="258975"/>
                  <a:pt x="793729" y="265299"/>
                  <a:pt x="785297" y="264663"/>
                </a:cubicBezTo>
                <a:lnTo>
                  <a:pt x="688845" y="264663"/>
                </a:lnTo>
                <a:cubicBezTo>
                  <a:pt x="681290" y="264095"/>
                  <a:pt x="675285" y="258089"/>
                  <a:pt x="674717" y="250535"/>
                </a:cubicBezTo>
                <a:cubicBezTo>
                  <a:pt x="674089" y="242103"/>
                  <a:pt x="680413" y="234755"/>
                  <a:pt x="688845" y="234118"/>
                </a:cubicBezTo>
                <a:close/>
                <a:moveTo>
                  <a:pt x="393208" y="165543"/>
                </a:moveTo>
                <a:lnTo>
                  <a:pt x="785297" y="165543"/>
                </a:lnTo>
                <a:cubicBezTo>
                  <a:pt x="786063" y="165483"/>
                  <a:pt x="786829" y="165483"/>
                  <a:pt x="787595" y="165543"/>
                </a:cubicBezTo>
                <a:cubicBezTo>
                  <a:pt x="796026" y="166180"/>
                  <a:pt x="802350" y="173528"/>
                  <a:pt x="801714" y="181960"/>
                </a:cubicBezTo>
                <a:cubicBezTo>
                  <a:pt x="801086" y="190400"/>
                  <a:pt x="793729" y="196724"/>
                  <a:pt x="785297" y="196088"/>
                </a:cubicBezTo>
                <a:lnTo>
                  <a:pt x="393208" y="196088"/>
                </a:lnTo>
                <a:cubicBezTo>
                  <a:pt x="392443" y="196148"/>
                  <a:pt x="391677" y="196148"/>
                  <a:pt x="390911" y="196088"/>
                </a:cubicBezTo>
                <a:cubicBezTo>
                  <a:pt x="382479" y="195451"/>
                  <a:pt x="376155" y="188103"/>
                  <a:pt x="376792" y="179671"/>
                </a:cubicBezTo>
                <a:cubicBezTo>
                  <a:pt x="377420" y="171230"/>
                  <a:pt x="384777" y="164906"/>
                  <a:pt x="393208" y="165543"/>
                </a:cubicBezTo>
                <a:close/>
                <a:moveTo>
                  <a:pt x="393208" y="96882"/>
                </a:moveTo>
                <a:lnTo>
                  <a:pt x="785297" y="96882"/>
                </a:lnTo>
                <a:cubicBezTo>
                  <a:pt x="786063" y="96822"/>
                  <a:pt x="786829" y="96822"/>
                  <a:pt x="787595" y="96882"/>
                </a:cubicBezTo>
                <a:cubicBezTo>
                  <a:pt x="796026" y="97519"/>
                  <a:pt x="802350" y="104867"/>
                  <a:pt x="801714" y="113299"/>
                </a:cubicBezTo>
                <a:cubicBezTo>
                  <a:pt x="801086" y="121739"/>
                  <a:pt x="793729" y="128064"/>
                  <a:pt x="785297" y="127427"/>
                </a:cubicBezTo>
                <a:lnTo>
                  <a:pt x="393208" y="127427"/>
                </a:lnTo>
                <a:cubicBezTo>
                  <a:pt x="392443" y="127487"/>
                  <a:pt x="391677" y="127487"/>
                  <a:pt x="390911" y="127427"/>
                </a:cubicBezTo>
                <a:cubicBezTo>
                  <a:pt x="382479" y="126790"/>
                  <a:pt x="376155" y="119442"/>
                  <a:pt x="376792" y="111010"/>
                </a:cubicBezTo>
                <a:cubicBezTo>
                  <a:pt x="377420" y="102569"/>
                  <a:pt x="384777" y="96246"/>
                  <a:pt x="393208" y="96882"/>
                </a:cubicBezTo>
                <a:close/>
                <a:moveTo>
                  <a:pt x="350446" y="32523"/>
                </a:moveTo>
                <a:cubicBezTo>
                  <a:pt x="318688" y="32523"/>
                  <a:pt x="292936" y="58241"/>
                  <a:pt x="292884" y="89999"/>
                </a:cubicBezTo>
                <a:lnTo>
                  <a:pt x="292884" y="237731"/>
                </a:lnTo>
                <a:lnTo>
                  <a:pt x="557374" y="237731"/>
                </a:lnTo>
                <a:cubicBezTo>
                  <a:pt x="607097" y="237731"/>
                  <a:pt x="647416" y="278015"/>
                  <a:pt x="647459" y="327730"/>
                </a:cubicBezTo>
                <a:lnTo>
                  <a:pt x="647459" y="418159"/>
                </a:lnTo>
                <a:lnTo>
                  <a:pt x="719303" y="418159"/>
                </a:lnTo>
                <a:cubicBezTo>
                  <a:pt x="723623" y="418133"/>
                  <a:pt x="727778" y="419837"/>
                  <a:pt x="730832" y="422891"/>
                </a:cubicBezTo>
                <a:lnTo>
                  <a:pt x="813690" y="505834"/>
                </a:lnTo>
                <a:lnTo>
                  <a:pt x="813690" y="433302"/>
                </a:lnTo>
                <a:cubicBezTo>
                  <a:pt x="813664" y="425335"/>
                  <a:pt x="819420" y="418520"/>
                  <a:pt x="827285" y="417212"/>
                </a:cubicBezTo>
                <a:cubicBezTo>
                  <a:pt x="854800" y="412325"/>
                  <a:pt x="874934" y="388544"/>
                  <a:pt x="875209" y="360598"/>
                </a:cubicBezTo>
                <a:lnTo>
                  <a:pt x="875296" y="89999"/>
                </a:lnTo>
                <a:cubicBezTo>
                  <a:pt x="875252" y="58241"/>
                  <a:pt x="849492" y="32523"/>
                  <a:pt x="817734" y="32523"/>
                </a:cubicBezTo>
                <a:close/>
                <a:moveTo>
                  <a:pt x="350446" y="0"/>
                </a:moveTo>
                <a:lnTo>
                  <a:pt x="817734" y="0"/>
                </a:lnTo>
                <a:cubicBezTo>
                  <a:pt x="867302" y="232"/>
                  <a:pt x="907380" y="40431"/>
                  <a:pt x="907475" y="89999"/>
                </a:cubicBezTo>
                <a:lnTo>
                  <a:pt x="907475" y="360598"/>
                </a:lnTo>
                <a:cubicBezTo>
                  <a:pt x="907707" y="399643"/>
                  <a:pt x="882549" y="434317"/>
                  <a:pt x="845353" y="446208"/>
                </a:cubicBezTo>
                <a:lnTo>
                  <a:pt x="845353" y="515643"/>
                </a:lnTo>
                <a:cubicBezTo>
                  <a:pt x="845456" y="527113"/>
                  <a:pt x="838677" y="537523"/>
                  <a:pt x="828145" y="542058"/>
                </a:cubicBezTo>
                <a:cubicBezTo>
                  <a:pt x="824686" y="543503"/>
                  <a:pt x="820969" y="544235"/>
                  <a:pt x="817218" y="544209"/>
                </a:cubicBezTo>
                <a:cubicBezTo>
                  <a:pt x="809621" y="544175"/>
                  <a:pt x="802359" y="541077"/>
                  <a:pt x="797084" y="535605"/>
                </a:cubicBezTo>
                <a:lnTo>
                  <a:pt x="712162" y="450682"/>
                </a:lnTo>
                <a:lnTo>
                  <a:pt x="647029" y="450682"/>
                </a:lnTo>
                <a:lnTo>
                  <a:pt x="647029" y="598328"/>
                </a:lnTo>
                <a:cubicBezTo>
                  <a:pt x="646977" y="648060"/>
                  <a:pt x="606675" y="688362"/>
                  <a:pt x="556944" y="688413"/>
                </a:cubicBezTo>
                <a:lnTo>
                  <a:pt x="194798" y="688413"/>
                </a:lnTo>
                <a:lnTo>
                  <a:pt x="109789" y="773336"/>
                </a:lnTo>
                <a:cubicBezTo>
                  <a:pt x="101632" y="781475"/>
                  <a:pt x="89381" y="783919"/>
                  <a:pt x="78728" y="779531"/>
                </a:cubicBezTo>
                <a:cubicBezTo>
                  <a:pt x="68197" y="774996"/>
                  <a:pt x="61417" y="764586"/>
                  <a:pt x="61520" y="753116"/>
                </a:cubicBezTo>
                <a:lnTo>
                  <a:pt x="61520" y="683681"/>
                </a:lnTo>
                <a:cubicBezTo>
                  <a:pt x="24652" y="671610"/>
                  <a:pt x="-206" y="637124"/>
                  <a:pt x="1" y="598328"/>
                </a:cubicBezTo>
                <a:lnTo>
                  <a:pt x="1" y="327730"/>
                </a:lnTo>
                <a:cubicBezTo>
                  <a:pt x="96" y="278033"/>
                  <a:pt x="40389" y="237783"/>
                  <a:pt x="90086" y="237731"/>
                </a:cubicBezTo>
                <a:lnTo>
                  <a:pt x="260361" y="237731"/>
                </a:lnTo>
                <a:lnTo>
                  <a:pt x="260361" y="89999"/>
                </a:lnTo>
                <a:cubicBezTo>
                  <a:pt x="260413" y="40276"/>
                  <a:pt x="300731" y="0"/>
                  <a:pt x="350446" y="0"/>
                </a:cubicBezTo>
                <a:close/>
              </a:path>
            </a:pathLst>
          </a:custGeom>
          <a:solidFill>
            <a:srgbClr val="FFFFFF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13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5" name="iSHEJI-14">
            <a:extLst>
              <a:ext uri="{FF2B5EF4-FFF2-40B4-BE49-F238E27FC236}">
                <a16:creationId xmlns:a16="http://schemas.microsoft.com/office/drawing/2014/main" id="{EA703F7E-E84A-9A5A-75D1-1FA4ACC0ED10}"/>
              </a:ext>
            </a:extLst>
          </p:cNvPr>
          <p:cNvSpPr txBox="1"/>
          <p:nvPr/>
        </p:nvSpPr>
        <p:spPr>
          <a:xfrm>
            <a:off x="1675874" y="23286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466" name="iSHEJI-15">
            <a:extLst>
              <a:ext uri="{FF2B5EF4-FFF2-40B4-BE49-F238E27FC236}">
                <a16:creationId xmlns:a16="http://schemas.microsoft.com/office/drawing/2014/main" id="{BD9D59B2-3B61-62A3-79C1-7560A151CE9F}"/>
              </a:ext>
            </a:extLst>
          </p:cNvPr>
          <p:cNvSpPr txBox="1"/>
          <p:nvPr/>
        </p:nvSpPr>
        <p:spPr>
          <a:xfrm>
            <a:off x="882642" y="2665714"/>
            <a:ext cx="294724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467" name="iSHEJI-16">
            <a:extLst>
              <a:ext uri="{FF2B5EF4-FFF2-40B4-BE49-F238E27FC236}">
                <a16:creationId xmlns:a16="http://schemas.microsoft.com/office/drawing/2014/main" id="{81023BEB-820C-234A-C05B-6C05F8F4216C}"/>
              </a:ext>
            </a:extLst>
          </p:cNvPr>
          <p:cNvSpPr txBox="1"/>
          <p:nvPr/>
        </p:nvSpPr>
        <p:spPr>
          <a:xfrm>
            <a:off x="1675874" y="432138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468" name="iSHEJI-17">
            <a:extLst>
              <a:ext uri="{FF2B5EF4-FFF2-40B4-BE49-F238E27FC236}">
                <a16:creationId xmlns:a16="http://schemas.microsoft.com/office/drawing/2014/main" id="{DCF1B8E3-FCD0-4483-76C1-C779DA53A297}"/>
              </a:ext>
            </a:extLst>
          </p:cNvPr>
          <p:cNvSpPr txBox="1"/>
          <p:nvPr/>
        </p:nvSpPr>
        <p:spPr>
          <a:xfrm>
            <a:off x="882642" y="4658441"/>
            <a:ext cx="294724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469" name="iSHEJI-18">
            <a:extLst>
              <a:ext uri="{FF2B5EF4-FFF2-40B4-BE49-F238E27FC236}">
                <a16:creationId xmlns:a16="http://schemas.microsoft.com/office/drawing/2014/main" id="{D2D3D1C9-3322-EAB7-9BB7-05CAD8BA9408}"/>
              </a:ext>
            </a:extLst>
          </p:cNvPr>
          <p:cNvSpPr txBox="1"/>
          <p:nvPr/>
        </p:nvSpPr>
        <p:spPr>
          <a:xfrm>
            <a:off x="8293547" y="23286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470" name="iSHEJI-19">
            <a:extLst>
              <a:ext uri="{FF2B5EF4-FFF2-40B4-BE49-F238E27FC236}">
                <a16:creationId xmlns:a16="http://schemas.microsoft.com/office/drawing/2014/main" id="{CE959C35-CEB5-F105-B50D-FC0BBD45C6A3}"/>
              </a:ext>
            </a:extLst>
          </p:cNvPr>
          <p:cNvSpPr txBox="1"/>
          <p:nvPr/>
        </p:nvSpPr>
        <p:spPr>
          <a:xfrm>
            <a:off x="8293547" y="2665714"/>
            <a:ext cx="294724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1471" name="iSHEJI-20">
            <a:extLst>
              <a:ext uri="{FF2B5EF4-FFF2-40B4-BE49-F238E27FC236}">
                <a16:creationId xmlns:a16="http://schemas.microsoft.com/office/drawing/2014/main" id="{620D584A-01D4-8638-4F7A-115016071249}"/>
              </a:ext>
            </a:extLst>
          </p:cNvPr>
          <p:cNvSpPr txBox="1"/>
          <p:nvPr/>
        </p:nvSpPr>
        <p:spPr>
          <a:xfrm>
            <a:off x="8293547" y="432138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472" name="iSHEJI-21">
            <a:extLst>
              <a:ext uri="{FF2B5EF4-FFF2-40B4-BE49-F238E27FC236}">
                <a16:creationId xmlns:a16="http://schemas.microsoft.com/office/drawing/2014/main" id="{0A336266-4094-19B3-B263-EE1FCD4DC242}"/>
              </a:ext>
            </a:extLst>
          </p:cNvPr>
          <p:cNvSpPr txBox="1"/>
          <p:nvPr/>
        </p:nvSpPr>
        <p:spPr>
          <a:xfrm>
            <a:off x="8293547" y="4658441"/>
            <a:ext cx="294724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1934714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4" name="iSHEJI-6">
            <a:extLst>
              <a:ext uri="{FF2B5EF4-FFF2-40B4-BE49-F238E27FC236}">
                <a16:creationId xmlns:a16="http://schemas.microsoft.com/office/drawing/2014/main" id="{0FE7E608-81B5-6537-7340-3705BEB81556}"/>
              </a:ext>
            </a:extLst>
          </p:cNvPr>
          <p:cNvGrpSpPr/>
          <p:nvPr/>
        </p:nvGrpSpPr>
        <p:grpSpPr>
          <a:xfrm>
            <a:off x="8133485" y="1685995"/>
            <a:ext cx="3545136" cy="3958928"/>
            <a:chOff x="3318149" y="485826"/>
            <a:chExt cx="5268116" cy="5883016"/>
          </a:xfrm>
          <a:solidFill>
            <a:srgbClr val="BCBCBC"/>
          </a:solidFill>
        </p:grpSpPr>
        <p:sp>
          <p:nvSpPr>
            <p:cNvPr id="5" name="iSHEJI-6-1">
              <a:extLst>
                <a:ext uri="{FF2B5EF4-FFF2-40B4-BE49-F238E27FC236}">
                  <a16:creationId xmlns:a16="http://schemas.microsoft.com/office/drawing/2014/main" id="{BE109E3F-E695-D433-097C-5BC9AF4E1746}"/>
                </a:ext>
              </a:extLst>
            </p:cNvPr>
            <p:cNvSpPr/>
            <p:nvPr/>
          </p:nvSpPr>
          <p:spPr>
            <a:xfrm>
              <a:off x="3318149" y="485826"/>
              <a:ext cx="5268116" cy="5883016"/>
            </a:xfrm>
            <a:custGeom>
              <a:avLst/>
              <a:gdLst>
                <a:gd name="connsiteX0" fmla="*/ 590720 w 5268116"/>
                <a:gd name="connsiteY0" fmla="*/ 103009 h 5883016"/>
                <a:gd name="connsiteX1" fmla="*/ 875041 w 5268116"/>
                <a:gd name="connsiteY1" fmla="*/ 10521 h 5883016"/>
                <a:gd name="connsiteX2" fmla="*/ 1197367 w 5268116"/>
                <a:gd name="connsiteY2" fmla="*/ 13664 h 5883016"/>
                <a:gd name="connsiteX3" fmla="*/ 1921267 w 5268116"/>
                <a:gd name="connsiteY3" fmla="*/ 316369 h 5883016"/>
                <a:gd name="connsiteX4" fmla="*/ 4530451 w 5268116"/>
                <a:gd name="connsiteY4" fmla="*/ 2047823 h 5883016"/>
                <a:gd name="connsiteX5" fmla="*/ 5096902 w 5268116"/>
                <a:gd name="connsiteY5" fmla="*/ 2609798 h 5883016"/>
                <a:gd name="connsiteX6" fmla="*/ 5231967 w 5268116"/>
                <a:gd name="connsiteY6" fmla="*/ 2919932 h 5883016"/>
                <a:gd name="connsiteX7" fmla="*/ 5201392 w 5268116"/>
                <a:gd name="connsiteY7" fmla="*/ 3548106 h 5883016"/>
                <a:gd name="connsiteX8" fmla="*/ 5036895 w 5268116"/>
                <a:gd name="connsiteY8" fmla="*/ 3843381 h 5883016"/>
                <a:gd name="connsiteX9" fmla="*/ 4418627 w 5268116"/>
                <a:gd name="connsiteY9" fmla="*/ 4348206 h 5883016"/>
                <a:gd name="connsiteX10" fmla="*/ 1970131 w 5268116"/>
                <a:gd name="connsiteY10" fmla="*/ 5650655 h 5883016"/>
                <a:gd name="connsiteX11" fmla="*/ 1206035 w 5268116"/>
                <a:gd name="connsiteY11" fmla="*/ 5881065 h 5883016"/>
                <a:gd name="connsiteX12" fmla="*/ 868945 w 5268116"/>
                <a:gd name="connsiteY12" fmla="*/ 5852490 h 5883016"/>
                <a:gd name="connsiteX13" fmla="*/ 331068 w 5268116"/>
                <a:gd name="connsiteY13" fmla="*/ 5526544 h 5883016"/>
                <a:gd name="connsiteX14" fmla="*/ 149427 w 5268116"/>
                <a:gd name="connsiteY14" fmla="*/ 5240794 h 5883016"/>
                <a:gd name="connsiteX15" fmla="*/ 75 w 5268116"/>
                <a:gd name="connsiteY15" fmla="*/ 4456887 h 5883016"/>
                <a:gd name="connsiteX16" fmla="*/ 23697 w 5268116"/>
                <a:gd name="connsiteY16" fmla="*/ 1325352 h 5883016"/>
                <a:gd name="connsiteX17" fmla="*/ 177430 w 5268116"/>
                <a:gd name="connsiteY17" fmla="*/ 555923 h 5883016"/>
                <a:gd name="connsiteX18" fmla="*/ 355071 w 5268116"/>
                <a:gd name="connsiteY18" fmla="*/ 287032 h 5883016"/>
                <a:gd name="connsiteX19" fmla="*/ 590720 w 5268116"/>
                <a:gd name="connsiteY19" fmla="*/ 103009 h 5883016"/>
                <a:gd name="connsiteX20" fmla="*/ 4381670 w 5268116"/>
                <a:gd name="connsiteY20" fmla="*/ 4279912 h 5883016"/>
                <a:gd name="connsiteX21" fmla="*/ 5188723 w 5268116"/>
                <a:gd name="connsiteY21" fmla="*/ 3233114 h 5883016"/>
                <a:gd name="connsiteX22" fmla="*/ 4487588 w 5268116"/>
                <a:gd name="connsiteY22" fmla="*/ 2113070 h 5883016"/>
                <a:gd name="connsiteX23" fmla="*/ 1877738 w 5268116"/>
                <a:gd name="connsiteY23" fmla="*/ 381425 h 5883016"/>
                <a:gd name="connsiteX24" fmla="*/ 627105 w 5268116"/>
                <a:gd name="connsiteY24" fmla="*/ 171875 h 5883016"/>
                <a:gd name="connsiteX25" fmla="*/ 101706 w 5268116"/>
                <a:gd name="connsiteY25" fmla="*/ 1325924 h 5883016"/>
                <a:gd name="connsiteX26" fmla="*/ 78084 w 5268116"/>
                <a:gd name="connsiteY26" fmla="*/ 4457649 h 5883016"/>
                <a:gd name="connsiteX27" fmla="*/ 614437 w 5268116"/>
                <a:gd name="connsiteY27" fmla="*/ 5665704 h 5883016"/>
                <a:gd name="connsiteX28" fmla="*/ 1933459 w 5268116"/>
                <a:gd name="connsiteY28" fmla="*/ 5581599 h 588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68116" h="5883016">
                  <a:moveTo>
                    <a:pt x="590720" y="103009"/>
                  </a:moveTo>
                  <a:cubicBezTo>
                    <a:pt x="679512" y="56148"/>
                    <a:pt x="775676" y="24865"/>
                    <a:pt x="875041" y="10521"/>
                  </a:cubicBezTo>
                  <a:cubicBezTo>
                    <a:pt x="982036" y="-4492"/>
                    <a:pt x="1090678" y="-3432"/>
                    <a:pt x="1197367" y="13664"/>
                  </a:cubicBezTo>
                  <a:cubicBezTo>
                    <a:pt x="1428158" y="49002"/>
                    <a:pt x="1671712" y="150920"/>
                    <a:pt x="1921267" y="316369"/>
                  </a:cubicBezTo>
                  <a:lnTo>
                    <a:pt x="4530451" y="2047823"/>
                  </a:lnTo>
                  <a:cubicBezTo>
                    <a:pt x="4780006" y="2213368"/>
                    <a:pt x="4970506" y="2402534"/>
                    <a:pt x="5096902" y="2609798"/>
                  </a:cubicBezTo>
                  <a:cubicBezTo>
                    <a:pt x="5156339" y="2706277"/>
                    <a:pt x="5201811" y="2810700"/>
                    <a:pt x="5231967" y="2919932"/>
                  </a:cubicBezTo>
                  <a:cubicBezTo>
                    <a:pt x="5289031" y="3127225"/>
                    <a:pt x="5278315" y="3347338"/>
                    <a:pt x="5201392" y="3548106"/>
                  </a:cubicBezTo>
                  <a:cubicBezTo>
                    <a:pt x="5160787" y="3653815"/>
                    <a:pt x="5105408" y="3753227"/>
                    <a:pt x="5036895" y="3843381"/>
                  </a:cubicBezTo>
                  <a:cubicBezTo>
                    <a:pt x="4890972" y="4037691"/>
                    <a:pt x="4682946" y="4207427"/>
                    <a:pt x="4418627" y="4348206"/>
                  </a:cubicBezTo>
                  <a:lnTo>
                    <a:pt x="1970131" y="5650655"/>
                  </a:lnTo>
                  <a:cubicBezTo>
                    <a:pt x="1705716" y="5791149"/>
                    <a:pt x="1449113" y="5868777"/>
                    <a:pt x="1206035" y="5881065"/>
                  </a:cubicBezTo>
                  <a:cubicBezTo>
                    <a:pt x="1092888" y="5887532"/>
                    <a:pt x="979387" y="5877912"/>
                    <a:pt x="868945" y="5852490"/>
                  </a:cubicBezTo>
                  <a:cubicBezTo>
                    <a:pt x="659519" y="5803874"/>
                    <a:pt x="471086" y="5689688"/>
                    <a:pt x="331068" y="5526544"/>
                  </a:cubicBezTo>
                  <a:cubicBezTo>
                    <a:pt x="257345" y="5440343"/>
                    <a:pt x="196185" y="5344140"/>
                    <a:pt x="149427" y="5240794"/>
                  </a:cubicBezTo>
                  <a:cubicBezTo>
                    <a:pt x="48081" y="5020004"/>
                    <a:pt x="-2211" y="4756257"/>
                    <a:pt x="75" y="4456887"/>
                  </a:cubicBezTo>
                  <a:lnTo>
                    <a:pt x="23697" y="1325352"/>
                  </a:lnTo>
                  <a:cubicBezTo>
                    <a:pt x="25887" y="1025981"/>
                    <a:pt x="77608" y="767092"/>
                    <a:pt x="177430" y="555923"/>
                  </a:cubicBezTo>
                  <a:cubicBezTo>
                    <a:pt x="222912" y="457939"/>
                    <a:pt x="282786" y="367307"/>
                    <a:pt x="355071" y="287032"/>
                  </a:cubicBezTo>
                  <a:cubicBezTo>
                    <a:pt x="422499" y="212644"/>
                    <a:pt x="502204" y="150398"/>
                    <a:pt x="590720" y="103009"/>
                  </a:cubicBezTo>
                  <a:close/>
                  <a:moveTo>
                    <a:pt x="4381670" y="4279912"/>
                  </a:moveTo>
                  <a:cubicBezTo>
                    <a:pt x="4882209" y="4013783"/>
                    <a:pt x="5168816" y="3641737"/>
                    <a:pt x="5188723" y="3233114"/>
                  </a:cubicBezTo>
                  <a:cubicBezTo>
                    <a:pt x="5208631" y="2824492"/>
                    <a:pt x="4959742" y="2426442"/>
                    <a:pt x="4487588" y="2113070"/>
                  </a:cubicBezTo>
                  <a:lnTo>
                    <a:pt x="1877738" y="381425"/>
                  </a:lnTo>
                  <a:cubicBezTo>
                    <a:pt x="1405965" y="68338"/>
                    <a:pt x="961814" y="-6052"/>
                    <a:pt x="627105" y="171875"/>
                  </a:cubicBezTo>
                  <a:cubicBezTo>
                    <a:pt x="292397" y="349802"/>
                    <a:pt x="106088" y="759758"/>
                    <a:pt x="101706" y="1325924"/>
                  </a:cubicBezTo>
                  <a:lnTo>
                    <a:pt x="78084" y="4457649"/>
                  </a:lnTo>
                  <a:cubicBezTo>
                    <a:pt x="73893" y="5024481"/>
                    <a:pt x="264298" y="5453582"/>
                    <a:pt x="614437" y="5665704"/>
                  </a:cubicBezTo>
                  <a:cubicBezTo>
                    <a:pt x="964576" y="5877826"/>
                    <a:pt x="1432920" y="5848299"/>
                    <a:pt x="1933459" y="5581599"/>
                  </a:cubicBezTo>
                  <a:close/>
                </a:path>
              </a:pathLst>
            </a:custGeom>
            <a:solidFill>
              <a:srgbClr val="BCB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" name="iSHEJI-6-2">
              <a:extLst>
                <a:ext uri="{FF2B5EF4-FFF2-40B4-BE49-F238E27FC236}">
                  <a16:creationId xmlns:a16="http://schemas.microsoft.com/office/drawing/2014/main" id="{173894A5-97E5-12ED-C73F-ABF9602CAE9E}"/>
                </a:ext>
              </a:extLst>
            </p:cNvPr>
            <p:cNvSpPr/>
            <p:nvPr/>
          </p:nvSpPr>
          <p:spPr>
            <a:xfrm>
              <a:off x="3318149" y="485826"/>
              <a:ext cx="5268116" cy="5883016"/>
            </a:xfrm>
            <a:custGeom>
              <a:avLst/>
              <a:gdLst>
                <a:gd name="connsiteX0" fmla="*/ 590720 w 5268116"/>
                <a:gd name="connsiteY0" fmla="*/ 103009 h 5883016"/>
                <a:gd name="connsiteX1" fmla="*/ 875041 w 5268116"/>
                <a:gd name="connsiteY1" fmla="*/ 10521 h 5883016"/>
                <a:gd name="connsiteX2" fmla="*/ 1197367 w 5268116"/>
                <a:gd name="connsiteY2" fmla="*/ 13664 h 5883016"/>
                <a:gd name="connsiteX3" fmla="*/ 1921267 w 5268116"/>
                <a:gd name="connsiteY3" fmla="*/ 316369 h 5883016"/>
                <a:gd name="connsiteX4" fmla="*/ 4530451 w 5268116"/>
                <a:gd name="connsiteY4" fmla="*/ 2047823 h 5883016"/>
                <a:gd name="connsiteX5" fmla="*/ 5096902 w 5268116"/>
                <a:gd name="connsiteY5" fmla="*/ 2609798 h 5883016"/>
                <a:gd name="connsiteX6" fmla="*/ 5231967 w 5268116"/>
                <a:gd name="connsiteY6" fmla="*/ 2919932 h 5883016"/>
                <a:gd name="connsiteX7" fmla="*/ 5201392 w 5268116"/>
                <a:gd name="connsiteY7" fmla="*/ 3548106 h 5883016"/>
                <a:gd name="connsiteX8" fmla="*/ 5036895 w 5268116"/>
                <a:gd name="connsiteY8" fmla="*/ 3843381 h 5883016"/>
                <a:gd name="connsiteX9" fmla="*/ 4418627 w 5268116"/>
                <a:gd name="connsiteY9" fmla="*/ 4348206 h 5883016"/>
                <a:gd name="connsiteX10" fmla="*/ 1970131 w 5268116"/>
                <a:gd name="connsiteY10" fmla="*/ 5650655 h 5883016"/>
                <a:gd name="connsiteX11" fmla="*/ 1206035 w 5268116"/>
                <a:gd name="connsiteY11" fmla="*/ 5881065 h 5883016"/>
                <a:gd name="connsiteX12" fmla="*/ 868945 w 5268116"/>
                <a:gd name="connsiteY12" fmla="*/ 5852490 h 5883016"/>
                <a:gd name="connsiteX13" fmla="*/ 331068 w 5268116"/>
                <a:gd name="connsiteY13" fmla="*/ 5526544 h 5883016"/>
                <a:gd name="connsiteX14" fmla="*/ 149427 w 5268116"/>
                <a:gd name="connsiteY14" fmla="*/ 5240794 h 5883016"/>
                <a:gd name="connsiteX15" fmla="*/ 75 w 5268116"/>
                <a:gd name="connsiteY15" fmla="*/ 4456887 h 5883016"/>
                <a:gd name="connsiteX16" fmla="*/ 23697 w 5268116"/>
                <a:gd name="connsiteY16" fmla="*/ 1325352 h 5883016"/>
                <a:gd name="connsiteX17" fmla="*/ 177430 w 5268116"/>
                <a:gd name="connsiteY17" fmla="*/ 555923 h 5883016"/>
                <a:gd name="connsiteX18" fmla="*/ 355071 w 5268116"/>
                <a:gd name="connsiteY18" fmla="*/ 287032 h 5883016"/>
                <a:gd name="connsiteX19" fmla="*/ 590720 w 5268116"/>
                <a:gd name="connsiteY19" fmla="*/ 103009 h 5883016"/>
                <a:gd name="connsiteX20" fmla="*/ 4381670 w 5268116"/>
                <a:gd name="connsiteY20" fmla="*/ 4279912 h 5883016"/>
                <a:gd name="connsiteX21" fmla="*/ 5188723 w 5268116"/>
                <a:gd name="connsiteY21" fmla="*/ 3233114 h 5883016"/>
                <a:gd name="connsiteX22" fmla="*/ 4487588 w 5268116"/>
                <a:gd name="connsiteY22" fmla="*/ 2113070 h 5883016"/>
                <a:gd name="connsiteX23" fmla="*/ 1877738 w 5268116"/>
                <a:gd name="connsiteY23" fmla="*/ 381425 h 5883016"/>
                <a:gd name="connsiteX24" fmla="*/ 627105 w 5268116"/>
                <a:gd name="connsiteY24" fmla="*/ 171875 h 5883016"/>
                <a:gd name="connsiteX25" fmla="*/ 101706 w 5268116"/>
                <a:gd name="connsiteY25" fmla="*/ 1325924 h 5883016"/>
                <a:gd name="connsiteX26" fmla="*/ 78084 w 5268116"/>
                <a:gd name="connsiteY26" fmla="*/ 4457649 h 5883016"/>
                <a:gd name="connsiteX27" fmla="*/ 614437 w 5268116"/>
                <a:gd name="connsiteY27" fmla="*/ 5665704 h 5883016"/>
                <a:gd name="connsiteX28" fmla="*/ 1933459 w 5268116"/>
                <a:gd name="connsiteY28" fmla="*/ 5581599 h 588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68116" h="5883016">
                  <a:moveTo>
                    <a:pt x="590720" y="103009"/>
                  </a:moveTo>
                  <a:cubicBezTo>
                    <a:pt x="679512" y="56148"/>
                    <a:pt x="775676" y="24865"/>
                    <a:pt x="875041" y="10521"/>
                  </a:cubicBezTo>
                  <a:cubicBezTo>
                    <a:pt x="982036" y="-4492"/>
                    <a:pt x="1090678" y="-3432"/>
                    <a:pt x="1197367" y="13664"/>
                  </a:cubicBezTo>
                  <a:cubicBezTo>
                    <a:pt x="1428158" y="49002"/>
                    <a:pt x="1671712" y="150920"/>
                    <a:pt x="1921267" y="316369"/>
                  </a:cubicBezTo>
                  <a:lnTo>
                    <a:pt x="4530451" y="2047823"/>
                  </a:lnTo>
                  <a:cubicBezTo>
                    <a:pt x="4780006" y="2213368"/>
                    <a:pt x="4970506" y="2402534"/>
                    <a:pt x="5096902" y="2609798"/>
                  </a:cubicBezTo>
                  <a:cubicBezTo>
                    <a:pt x="5156339" y="2706277"/>
                    <a:pt x="5201811" y="2810700"/>
                    <a:pt x="5231967" y="2919932"/>
                  </a:cubicBezTo>
                  <a:cubicBezTo>
                    <a:pt x="5289031" y="3127225"/>
                    <a:pt x="5278315" y="3347338"/>
                    <a:pt x="5201392" y="3548106"/>
                  </a:cubicBezTo>
                  <a:cubicBezTo>
                    <a:pt x="5160787" y="3653815"/>
                    <a:pt x="5105408" y="3753227"/>
                    <a:pt x="5036895" y="3843381"/>
                  </a:cubicBezTo>
                  <a:cubicBezTo>
                    <a:pt x="4890972" y="4037691"/>
                    <a:pt x="4682946" y="4207427"/>
                    <a:pt x="4418627" y="4348206"/>
                  </a:cubicBezTo>
                  <a:lnTo>
                    <a:pt x="1970131" y="5650655"/>
                  </a:lnTo>
                  <a:cubicBezTo>
                    <a:pt x="1705716" y="5791149"/>
                    <a:pt x="1449113" y="5868777"/>
                    <a:pt x="1206035" y="5881065"/>
                  </a:cubicBezTo>
                  <a:cubicBezTo>
                    <a:pt x="1092888" y="5887532"/>
                    <a:pt x="979387" y="5877912"/>
                    <a:pt x="868945" y="5852490"/>
                  </a:cubicBezTo>
                  <a:cubicBezTo>
                    <a:pt x="659519" y="5803874"/>
                    <a:pt x="471086" y="5689688"/>
                    <a:pt x="331068" y="5526544"/>
                  </a:cubicBezTo>
                  <a:cubicBezTo>
                    <a:pt x="257345" y="5440343"/>
                    <a:pt x="196185" y="5344140"/>
                    <a:pt x="149427" y="5240794"/>
                  </a:cubicBezTo>
                  <a:cubicBezTo>
                    <a:pt x="48081" y="5020004"/>
                    <a:pt x="-2211" y="4756257"/>
                    <a:pt x="75" y="4456887"/>
                  </a:cubicBezTo>
                  <a:lnTo>
                    <a:pt x="23697" y="1325352"/>
                  </a:lnTo>
                  <a:cubicBezTo>
                    <a:pt x="25887" y="1025981"/>
                    <a:pt x="77608" y="767092"/>
                    <a:pt x="177430" y="555923"/>
                  </a:cubicBezTo>
                  <a:cubicBezTo>
                    <a:pt x="222912" y="457939"/>
                    <a:pt x="282786" y="367307"/>
                    <a:pt x="355071" y="287032"/>
                  </a:cubicBezTo>
                  <a:cubicBezTo>
                    <a:pt x="422499" y="212644"/>
                    <a:pt x="502204" y="150398"/>
                    <a:pt x="590720" y="103009"/>
                  </a:cubicBezTo>
                  <a:close/>
                  <a:moveTo>
                    <a:pt x="4381670" y="4279912"/>
                  </a:moveTo>
                  <a:cubicBezTo>
                    <a:pt x="4882209" y="4013783"/>
                    <a:pt x="5168816" y="3641737"/>
                    <a:pt x="5188723" y="3233114"/>
                  </a:cubicBezTo>
                  <a:cubicBezTo>
                    <a:pt x="5208631" y="2824492"/>
                    <a:pt x="4959742" y="2426442"/>
                    <a:pt x="4487588" y="2113070"/>
                  </a:cubicBezTo>
                  <a:lnTo>
                    <a:pt x="1877738" y="381425"/>
                  </a:lnTo>
                  <a:cubicBezTo>
                    <a:pt x="1405965" y="68338"/>
                    <a:pt x="961814" y="-6052"/>
                    <a:pt x="627105" y="171875"/>
                  </a:cubicBezTo>
                  <a:cubicBezTo>
                    <a:pt x="292397" y="349802"/>
                    <a:pt x="106088" y="759758"/>
                    <a:pt x="101706" y="1325924"/>
                  </a:cubicBezTo>
                  <a:lnTo>
                    <a:pt x="78084" y="4457649"/>
                  </a:lnTo>
                  <a:cubicBezTo>
                    <a:pt x="73893" y="5024481"/>
                    <a:pt x="264298" y="5453582"/>
                    <a:pt x="614437" y="5665704"/>
                  </a:cubicBezTo>
                  <a:cubicBezTo>
                    <a:pt x="964576" y="5877826"/>
                    <a:pt x="1432920" y="5848299"/>
                    <a:pt x="1933459" y="5581599"/>
                  </a:cubicBezTo>
                  <a:close/>
                </a:path>
              </a:pathLst>
            </a:custGeom>
            <a:solidFill>
              <a:srgbClr val="BCB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8" name="iSHEJI-7">
            <a:extLst>
              <a:ext uri="{FF2B5EF4-FFF2-40B4-BE49-F238E27FC236}">
                <a16:creationId xmlns:a16="http://schemas.microsoft.com/office/drawing/2014/main" id="{5CD77AFE-8FC5-5AB6-D712-F7BB10661A76}"/>
              </a:ext>
            </a:extLst>
          </p:cNvPr>
          <p:cNvSpPr/>
          <p:nvPr/>
        </p:nvSpPr>
        <p:spPr>
          <a:xfrm rot="16200000">
            <a:off x="6800709" y="1507351"/>
            <a:ext cx="4365075" cy="4316216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"/>
          </a:blip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8">
            <a:extLst>
              <a:ext uri="{FF2B5EF4-FFF2-40B4-BE49-F238E27FC236}">
                <a16:creationId xmlns:a16="http://schemas.microsoft.com/office/drawing/2014/main" id="{3F0A0FB7-DC84-AF92-BB50-96E08737649C}"/>
              </a:ext>
            </a:extLst>
          </p:cNvPr>
          <p:cNvSpPr txBox="1"/>
          <p:nvPr/>
        </p:nvSpPr>
        <p:spPr>
          <a:xfrm>
            <a:off x="2060938" y="175923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" name="iSHEJI-9">
            <a:extLst>
              <a:ext uri="{FF2B5EF4-FFF2-40B4-BE49-F238E27FC236}">
                <a16:creationId xmlns:a16="http://schemas.microsoft.com/office/drawing/2014/main" id="{8F9D4EEB-CFC5-FE74-CAB7-A01CA9545BC7}"/>
              </a:ext>
            </a:extLst>
          </p:cNvPr>
          <p:cNvSpPr txBox="1"/>
          <p:nvPr/>
        </p:nvSpPr>
        <p:spPr>
          <a:xfrm>
            <a:off x="2060938" y="2154883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2" name="iSHEJI-10">
            <a:extLst>
              <a:ext uri="{FF2B5EF4-FFF2-40B4-BE49-F238E27FC236}">
                <a16:creationId xmlns:a16="http://schemas.microsoft.com/office/drawing/2014/main" id="{436E9E33-243B-5484-84B2-AE4AEA5345E3}"/>
              </a:ext>
            </a:extLst>
          </p:cNvPr>
          <p:cNvSpPr txBox="1"/>
          <p:nvPr/>
        </p:nvSpPr>
        <p:spPr>
          <a:xfrm>
            <a:off x="2060938" y="324951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5" name="iSHEJI-11">
            <a:extLst>
              <a:ext uri="{FF2B5EF4-FFF2-40B4-BE49-F238E27FC236}">
                <a16:creationId xmlns:a16="http://schemas.microsoft.com/office/drawing/2014/main" id="{D4C7D0A0-C41A-2C1D-9372-8B792BF04A38}"/>
              </a:ext>
            </a:extLst>
          </p:cNvPr>
          <p:cNvSpPr txBox="1"/>
          <p:nvPr/>
        </p:nvSpPr>
        <p:spPr>
          <a:xfrm>
            <a:off x="2060937" y="3645167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6" name="iSHEJI-12">
            <a:extLst>
              <a:ext uri="{FF2B5EF4-FFF2-40B4-BE49-F238E27FC236}">
                <a16:creationId xmlns:a16="http://schemas.microsoft.com/office/drawing/2014/main" id="{314C201D-5C81-DDE9-C227-32B0DD7B251F}"/>
              </a:ext>
            </a:extLst>
          </p:cNvPr>
          <p:cNvSpPr txBox="1"/>
          <p:nvPr/>
        </p:nvSpPr>
        <p:spPr>
          <a:xfrm>
            <a:off x="2060938" y="473980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73158CD1-436E-B709-193D-6CE5F012088E}"/>
              </a:ext>
            </a:extLst>
          </p:cNvPr>
          <p:cNvSpPr txBox="1"/>
          <p:nvPr/>
        </p:nvSpPr>
        <p:spPr>
          <a:xfrm>
            <a:off x="2060938" y="5135451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9" name="iSHEJI-14">
            <a:extLst>
              <a:ext uri="{FF2B5EF4-FFF2-40B4-BE49-F238E27FC236}">
                <a16:creationId xmlns:a16="http://schemas.microsoft.com/office/drawing/2014/main" id="{701F7300-6C47-3378-49CF-9F38A54173BD}"/>
              </a:ext>
            </a:extLst>
          </p:cNvPr>
          <p:cNvSpPr/>
          <p:nvPr/>
        </p:nvSpPr>
        <p:spPr>
          <a:xfrm>
            <a:off x="1012055" y="1739974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5">
            <a:extLst>
              <a:ext uri="{FF2B5EF4-FFF2-40B4-BE49-F238E27FC236}">
                <a16:creationId xmlns:a16="http://schemas.microsoft.com/office/drawing/2014/main" id="{3A27A220-83BE-9E0D-549F-71AD7C6EC984}"/>
              </a:ext>
            </a:extLst>
          </p:cNvPr>
          <p:cNvSpPr/>
          <p:nvPr/>
        </p:nvSpPr>
        <p:spPr>
          <a:xfrm>
            <a:off x="1226008" y="1931035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16">
            <a:extLst>
              <a:ext uri="{FF2B5EF4-FFF2-40B4-BE49-F238E27FC236}">
                <a16:creationId xmlns:a16="http://schemas.microsoft.com/office/drawing/2014/main" id="{5D8FB51E-08E1-E7ED-D82E-DDBEBD68B60D}"/>
              </a:ext>
            </a:extLst>
          </p:cNvPr>
          <p:cNvSpPr/>
          <p:nvPr/>
        </p:nvSpPr>
        <p:spPr>
          <a:xfrm>
            <a:off x="1012055" y="3274457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7">
            <a:extLst>
              <a:ext uri="{FF2B5EF4-FFF2-40B4-BE49-F238E27FC236}">
                <a16:creationId xmlns:a16="http://schemas.microsoft.com/office/drawing/2014/main" id="{C3B49D14-2771-702B-D357-574639FA54CE}"/>
              </a:ext>
            </a:extLst>
          </p:cNvPr>
          <p:cNvSpPr/>
          <p:nvPr/>
        </p:nvSpPr>
        <p:spPr>
          <a:xfrm>
            <a:off x="1225980" y="3471891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8">
            <a:extLst>
              <a:ext uri="{FF2B5EF4-FFF2-40B4-BE49-F238E27FC236}">
                <a16:creationId xmlns:a16="http://schemas.microsoft.com/office/drawing/2014/main" id="{C6160944-25ED-EC41-DBFD-4C439E36F900}"/>
              </a:ext>
            </a:extLst>
          </p:cNvPr>
          <p:cNvSpPr/>
          <p:nvPr/>
        </p:nvSpPr>
        <p:spPr>
          <a:xfrm>
            <a:off x="1012055" y="4808940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9">
            <a:extLst>
              <a:ext uri="{FF2B5EF4-FFF2-40B4-BE49-F238E27FC236}">
                <a16:creationId xmlns:a16="http://schemas.microsoft.com/office/drawing/2014/main" id="{C7C5F901-ABC2-5D73-17C5-5A3EAB0D97C3}"/>
              </a:ext>
            </a:extLst>
          </p:cNvPr>
          <p:cNvSpPr/>
          <p:nvPr/>
        </p:nvSpPr>
        <p:spPr>
          <a:xfrm>
            <a:off x="1233546" y="5000001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050C1E80-60DD-0CD4-78EC-C32F6CB33ED4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D715617D-33B0-AAEE-84A0-0D4305FAF69B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</p:spTree>
    <p:extLst>
      <p:ext uri="{BB962C8B-B14F-4D97-AF65-F5344CB8AC3E}">
        <p14:creationId xmlns:p14="http://schemas.microsoft.com/office/powerpoint/2010/main" val="2682024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1" name="iSHEJI-5">
            <a:extLst>
              <a:ext uri="{FF2B5EF4-FFF2-40B4-BE49-F238E27FC236}">
                <a16:creationId xmlns:a16="http://schemas.microsoft.com/office/drawing/2014/main" id="{424A1B90-C28B-8637-6324-7C59849832F9}"/>
              </a:ext>
            </a:extLst>
          </p:cNvPr>
          <p:cNvSpPr/>
          <p:nvPr/>
        </p:nvSpPr>
        <p:spPr>
          <a:xfrm>
            <a:off x="4744512" y="2664495"/>
            <a:ext cx="2698786" cy="2378330"/>
          </a:xfrm>
          <a:custGeom>
            <a:avLst/>
            <a:gdLst>
              <a:gd name="connsiteX0" fmla="*/ 2469627 w 2698786"/>
              <a:gd name="connsiteY0" fmla="*/ 1112133 h 2378330"/>
              <a:gd name="connsiteX1" fmla="*/ 2468102 w 2698786"/>
              <a:gd name="connsiteY1" fmla="*/ 1113753 h 2378330"/>
              <a:gd name="connsiteX2" fmla="*/ 2352374 w 2698786"/>
              <a:gd name="connsiteY2" fmla="*/ 1075653 h 2378330"/>
              <a:gd name="connsiteX3" fmla="*/ 1948418 w 2698786"/>
              <a:gd name="connsiteY3" fmla="*/ 376041 h 2378330"/>
              <a:gd name="connsiteX4" fmla="*/ 1973755 w 2698786"/>
              <a:gd name="connsiteY4" fmla="*/ 257074 h 2378330"/>
              <a:gd name="connsiteX5" fmla="*/ 1975946 w 2698786"/>
              <a:gd name="connsiteY5" fmla="*/ 256503 h 2378330"/>
              <a:gd name="connsiteX6" fmla="*/ 2095103 w 2698786"/>
              <a:gd name="connsiteY6" fmla="*/ 118295 h 2378330"/>
              <a:gd name="connsiteX7" fmla="*/ 2024142 w 2698786"/>
              <a:gd name="connsiteY7" fmla="*/ 20854 h 2378330"/>
              <a:gd name="connsiteX8" fmla="*/ 2024142 w 2698786"/>
              <a:gd name="connsiteY8" fmla="*/ 20854 h 2378330"/>
              <a:gd name="connsiteX9" fmla="*/ 1903365 w 2698786"/>
              <a:gd name="connsiteY9" fmla="*/ 8567 h 2378330"/>
              <a:gd name="connsiteX10" fmla="*/ 1843167 w 2698786"/>
              <a:gd name="connsiteY10" fmla="*/ 180874 h 2378330"/>
              <a:gd name="connsiteX11" fmla="*/ 1843834 w 2698786"/>
              <a:gd name="connsiteY11" fmla="*/ 183065 h 2378330"/>
              <a:gd name="connsiteX12" fmla="*/ 1752966 w 2698786"/>
              <a:gd name="connsiteY12" fmla="*/ 264408 h 2378330"/>
              <a:gd name="connsiteX13" fmla="*/ 946103 w 2698786"/>
              <a:gd name="connsiteY13" fmla="*/ 264408 h 2378330"/>
              <a:gd name="connsiteX14" fmla="*/ 855044 w 2698786"/>
              <a:gd name="connsiteY14" fmla="*/ 183065 h 2378330"/>
              <a:gd name="connsiteX15" fmla="*/ 855615 w 2698786"/>
              <a:gd name="connsiteY15" fmla="*/ 180969 h 2378330"/>
              <a:gd name="connsiteX16" fmla="*/ 795512 w 2698786"/>
              <a:gd name="connsiteY16" fmla="*/ 8662 h 2378330"/>
              <a:gd name="connsiteX17" fmla="*/ 674640 w 2698786"/>
              <a:gd name="connsiteY17" fmla="*/ 20854 h 2378330"/>
              <a:gd name="connsiteX18" fmla="*/ 674640 w 2698786"/>
              <a:gd name="connsiteY18" fmla="*/ 20854 h 2378330"/>
              <a:gd name="connsiteX19" fmla="*/ 603774 w 2698786"/>
              <a:gd name="connsiteY19" fmla="*/ 118866 h 2378330"/>
              <a:gd name="connsiteX20" fmla="*/ 722932 w 2698786"/>
              <a:gd name="connsiteY20" fmla="*/ 257074 h 2378330"/>
              <a:gd name="connsiteX21" fmla="*/ 725027 w 2698786"/>
              <a:gd name="connsiteY21" fmla="*/ 257645 h 2378330"/>
              <a:gd name="connsiteX22" fmla="*/ 749983 w 2698786"/>
              <a:gd name="connsiteY22" fmla="*/ 377184 h 2378330"/>
              <a:gd name="connsiteX23" fmla="*/ 346599 w 2698786"/>
              <a:gd name="connsiteY23" fmla="*/ 1075938 h 2378330"/>
              <a:gd name="connsiteX24" fmla="*/ 230775 w 2698786"/>
              <a:gd name="connsiteY24" fmla="*/ 1114038 h 2378330"/>
              <a:gd name="connsiteX25" fmla="*/ 229156 w 2698786"/>
              <a:gd name="connsiteY25" fmla="*/ 1112419 h 2378330"/>
              <a:gd name="connsiteX26" fmla="*/ 49895 w 2698786"/>
              <a:gd name="connsiteY26" fmla="*/ 1078320 h 2378330"/>
              <a:gd name="connsiteX27" fmla="*/ 80 w 2698786"/>
              <a:gd name="connsiteY27" fmla="*/ 1189000 h 2378330"/>
              <a:gd name="connsiteX28" fmla="*/ 80 w 2698786"/>
              <a:gd name="connsiteY28" fmla="*/ 1189000 h 2378330"/>
              <a:gd name="connsiteX29" fmla="*/ 49895 w 2698786"/>
              <a:gd name="connsiteY29" fmla="*/ 1299681 h 2378330"/>
              <a:gd name="connsiteX30" fmla="*/ 229156 w 2698786"/>
              <a:gd name="connsiteY30" fmla="*/ 1265676 h 2378330"/>
              <a:gd name="connsiteX31" fmla="*/ 230680 w 2698786"/>
              <a:gd name="connsiteY31" fmla="*/ 1264057 h 2378330"/>
              <a:gd name="connsiteX32" fmla="*/ 346504 w 2698786"/>
              <a:gd name="connsiteY32" fmla="*/ 1301585 h 2378330"/>
              <a:gd name="connsiteX33" fmla="*/ 750364 w 2698786"/>
              <a:gd name="connsiteY33" fmla="*/ 2001197 h 2378330"/>
              <a:gd name="connsiteX34" fmla="*/ 725027 w 2698786"/>
              <a:gd name="connsiteY34" fmla="*/ 2120259 h 2378330"/>
              <a:gd name="connsiteX35" fmla="*/ 722932 w 2698786"/>
              <a:gd name="connsiteY35" fmla="*/ 2120831 h 2378330"/>
              <a:gd name="connsiteX36" fmla="*/ 603679 w 2698786"/>
              <a:gd name="connsiteY36" fmla="*/ 2258943 h 2378330"/>
              <a:gd name="connsiteX37" fmla="*/ 674735 w 2698786"/>
              <a:gd name="connsiteY37" fmla="*/ 2357432 h 2378330"/>
              <a:gd name="connsiteX38" fmla="*/ 674735 w 2698786"/>
              <a:gd name="connsiteY38" fmla="*/ 2357432 h 2378330"/>
              <a:gd name="connsiteX39" fmla="*/ 795512 w 2698786"/>
              <a:gd name="connsiteY39" fmla="*/ 2369719 h 2378330"/>
              <a:gd name="connsiteX40" fmla="*/ 855710 w 2698786"/>
              <a:gd name="connsiteY40" fmla="*/ 2197412 h 2378330"/>
              <a:gd name="connsiteX41" fmla="*/ 855139 w 2698786"/>
              <a:gd name="connsiteY41" fmla="*/ 2195316 h 2378330"/>
              <a:gd name="connsiteX42" fmla="*/ 945912 w 2698786"/>
              <a:gd name="connsiteY42" fmla="*/ 2113973 h 2378330"/>
              <a:gd name="connsiteX43" fmla="*/ 1752775 w 2698786"/>
              <a:gd name="connsiteY43" fmla="*/ 2113973 h 2378330"/>
              <a:gd name="connsiteX44" fmla="*/ 1843834 w 2698786"/>
              <a:gd name="connsiteY44" fmla="*/ 2195316 h 2378330"/>
              <a:gd name="connsiteX45" fmla="*/ 1843262 w 2698786"/>
              <a:gd name="connsiteY45" fmla="*/ 2197412 h 2378330"/>
              <a:gd name="connsiteX46" fmla="*/ 1903365 w 2698786"/>
              <a:gd name="connsiteY46" fmla="*/ 2369719 h 2378330"/>
              <a:gd name="connsiteX47" fmla="*/ 2024142 w 2698786"/>
              <a:gd name="connsiteY47" fmla="*/ 2357336 h 2378330"/>
              <a:gd name="connsiteX48" fmla="*/ 2024142 w 2698786"/>
              <a:gd name="connsiteY48" fmla="*/ 2357336 h 2378330"/>
              <a:gd name="connsiteX49" fmla="*/ 2094913 w 2698786"/>
              <a:gd name="connsiteY49" fmla="*/ 2259229 h 2378330"/>
              <a:gd name="connsiteX50" fmla="*/ 1975755 w 2698786"/>
              <a:gd name="connsiteY50" fmla="*/ 2121021 h 2378330"/>
              <a:gd name="connsiteX51" fmla="*/ 1973660 w 2698786"/>
              <a:gd name="connsiteY51" fmla="*/ 2120450 h 2378330"/>
              <a:gd name="connsiteX52" fmla="*/ 1948800 w 2698786"/>
              <a:gd name="connsiteY52" fmla="*/ 2000911 h 2378330"/>
              <a:gd name="connsiteX53" fmla="*/ 2352183 w 2698786"/>
              <a:gd name="connsiteY53" fmla="*/ 1302157 h 2378330"/>
              <a:gd name="connsiteX54" fmla="*/ 2468102 w 2698786"/>
              <a:gd name="connsiteY54" fmla="*/ 1264057 h 2378330"/>
              <a:gd name="connsiteX55" fmla="*/ 2469627 w 2698786"/>
              <a:gd name="connsiteY55" fmla="*/ 1265486 h 2378330"/>
              <a:gd name="connsiteX56" fmla="*/ 2648887 w 2698786"/>
              <a:gd name="connsiteY56" fmla="*/ 1299585 h 2378330"/>
              <a:gd name="connsiteX57" fmla="*/ 2698703 w 2698786"/>
              <a:gd name="connsiteY57" fmla="*/ 1188905 h 2378330"/>
              <a:gd name="connsiteX58" fmla="*/ 2698703 w 2698786"/>
              <a:gd name="connsiteY58" fmla="*/ 1188905 h 2378330"/>
              <a:gd name="connsiteX59" fmla="*/ 2648887 w 2698786"/>
              <a:gd name="connsiteY59" fmla="*/ 1078129 h 2378330"/>
              <a:gd name="connsiteX60" fmla="*/ 2469627 w 2698786"/>
              <a:gd name="connsiteY60" fmla="*/ 1112133 h 2378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698786" h="2378330">
                <a:moveTo>
                  <a:pt x="2469627" y="1112133"/>
                </a:moveTo>
                <a:lnTo>
                  <a:pt x="2468102" y="1113753"/>
                </a:lnTo>
                <a:cubicBezTo>
                  <a:pt x="2428098" y="1152900"/>
                  <a:pt x="2363899" y="1127373"/>
                  <a:pt x="2352374" y="1075653"/>
                </a:cubicBezTo>
                <a:cubicBezTo>
                  <a:pt x="2320951" y="796389"/>
                  <a:pt x="2174561" y="542862"/>
                  <a:pt x="1948418" y="376041"/>
                </a:cubicBezTo>
                <a:cubicBezTo>
                  <a:pt x="1910318" y="340513"/>
                  <a:pt x="1919843" y="272028"/>
                  <a:pt x="1973755" y="257074"/>
                </a:cubicBezTo>
                <a:lnTo>
                  <a:pt x="1975946" y="256503"/>
                </a:lnTo>
                <a:cubicBezTo>
                  <a:pt x="2084149" y="228404"/>
                  <a:pt x="2102152" y="159728"/>
                  <a:pt x="2095103" y="118295"/>
                </a:cubicBezTo>
                <a:cubicBezTo>
                  <a:pt x="2087684" y="76632"/>
                  <a:pt x="2061518" y="40694"/>
                  <a:pt x="2024142" y="20854"/>
                </a:cubicBezTo>
                <a:lnTo>
                  <a:pt x="2024142" y="20854"/>
                </a:lnTo>
                <a:cubicBezTo>
                  <a:pt x="1987947" y="-1692"/>
                  <a:pt x="1943360" y="-6226"/>
                  <a:pt x="1903365" y="8567"/>
                </a:cubicBezTo>
                <a:cubicBezTo>
                  <a:pt x="1863931" y="23235"/>
                  <a:pt x="1813449" y="73146"/>
                  <a:pt x="1843167" y="180874"/>
                </a:cubicBezTo>
                <a:cubicBezTo>
                  <a:pt x="1843167" y="181636"/>
                  <a:pt x="1843167" y="182398"/>
                  <a:pt x="1843834" y="183065"/>
                </a:cubicBezTo>
                <a:cubicBezTo>
                  <a:pt x="1857835" y="237453"/>
                  <a:pt x="1803162" y="280410"/>
                  <a:pt x="1752966" y="264408"/>
                </a:cubicBezTo>
                <a:cubicBezTo>
                  <a:pt x="1495724" y="152147"/>
                  <a:pt x="1203344" y="152147"/>
                  <a:pt x="946103" y="264408"/>
                </a:cubicBezTo>
                <a:cubicBezTo>
                  <a:pt x="895810" y="280601"/>
                  <a:pt x="841328" y="237643"/>
                  <a:pt x="855044" y="183065"/>
                </a:cubicBezTo>
                <a:lnTo>
                  <a:pt x="855615" y="180969"/>
                </a:lnTo>
                <a:cubicBezTo>
                  <a:pt x="885428" y="73241"/>
                  <a:pt x="835041" y="23235"/>
                  <a:pt x="795512" y="8662"/>
                </a:cubicBezTo>
                <a:cubicBezTo>
                  <a:pt x="755507" y="-6197"/>
                  <a:pt x="710873" y="-1692"/>
                  <a:pt x="674640" y="20854"/>
                </a:cubicBezTo>
                <a:lnTo>
                  <a:pt x="674640" y="20854"/>
                </a:lnTo>
                <a:cubicBezTo>
                  <a:pt x="637178" y="40866"/>
                  <a:pt x="611032" y="77023"/>
                  <a:pt x="603774" y="118866"/>
                </a:cubicBezTo>
                <a:cubicBezTo>
                  <a:pt x="596630" y="160395"/>
                  <a:pt x="614728" y="229070"/>
                  <a:pt x="722932" y="257074"/>
                </a:cubicBezTo>
                <a:lnTo>
                  <a:pt x="725027" y="257645"/>
                </a:lnTo>
                <a:cubicBezTo>
                  <a:pt x="779224" y="272790"/>
                  <a:pt x="789131" y="341751"/>
                  <a:pt x="749983" y="377184"/>
                </a:cubicBezTo>
                <a:cubicBezTo>
                  <a:pt x="524135" y="543815"/>
                  <a:pt x="377955" y="797027"/>
                  <a:pt x="346599" y="1075938"/>
                </a:cubicBezTo>
                <a:cubicBezTo>
                  <a:pt x="335360" y="1127373"/>
                  <a:pt x="270399" y="1153186"/>
                  <a:pt x="230775" y="1114038"/>
                </a:cubicBezTo>
                <a:lnTo>
                  <a:pt x="229156" y="1112419"/>
                </a:lnTo>
                <a:cubicBezTo>
                  <a:pt x="150670" y="1032695"/>
                  <a:pt x="82280" y="1051459"/>
                  <a:pt x="49895" y="1078320"/>
                </a:cubicBezTo>
                <a:cubicBezTo>
                  <a:pt x="17053" y="1105513"/>
                  <a:pt x="-1340" y="1146385"/>
                  <a:pt x="80" y="1189000"/>
                </a:cubicBezTo>
                <a:lnTo>
                  <a:pt x="80" y="1189000"/>
                </a:lnTo>
                <a:cubicBezTo>
                  <a:pt x="-1368" y="1231624"/>
                  <a:pt x="17024" y="1272506"/>
                  <a:pt x="49895" y="1299681"/>
                </a:cubicBezTo>
                <a:cubicBezTo>
                  <a:pt x="82185" y="1326636"/>
                  <a:pt x="150670" y="1345305"/>
                  <a:pt x="229156" y="1265676"/>
                </a:cubicBezTo>
                <a:lnTo>
                  <a:pt x="230680" y="1264057"/>
                </a:lnTo>
                <a:cubicBezTo>
                  <a:pt x="270685" y="1224814"/>
                  <a:pt x="334883" y="1250532"/>
                  <a:pt x="346504" y="1301585"/>
                </a:cubicBezTo>
                <a:cubicBezTo>
                  <a:pt x="377803" y="1580859"/>
                  <a:pt x="524174" y="1834424"/>
                  <a:pt x="750364" y="2001197"/>
                </a:cubicBezTo>
                <a:cubicBezTo>
                  <a:pt x="788464" y="2036820"/>
                  <a:pt x="778939" y="2105210"/>
                  <a:pt x="725027" y="2120259"/>
                </a:cubicBezTo>
                <a:cubicBezTo>
                  <a:pt x="724313" y="2120393"/>
                  <a:pt x="723617" y="2120583"/>
                  <a:pt x="722932" y="2120831"/>
                </a:cubicBezTo>
                <a:cubicBezTo>
                  <a:pt x="614633" y="2148930"/>
                  <a:pt x="596630" y="2217605"/>
                  <a:pt x="603679" y="2258943"/>
                </a:cubicBezTo>
                <a:cubicBezTo>
                  <a:pt x="610794" y="2301025"/>
                  <a:pt x="637045" y="2337410"/>
                  <a:pt x="674735" y="2357432"/>
                </a:cubicBezTo>
                <a:lnTo>
                  <a:pt x="674735" y="2357432"/>
                </a:lnTo>
                <a:cubicBezTo>
                  <a:pt x="710911" y="2380035"/>
                  <a:pt x="755526" y="2384578"/>
                  <a:pt x="795512" y="2369719"/>
                </a:cubicBezTo>
                <a:cubicBezTo>
                  <a:pt x="835041" y="2355146"/>
                  <a:pt x="885428" y="2305235"/>
                  <a:pt x="855710" y="2197412"/>
                </a:cubicBezTo>
                <a:cubicBezTo>
                  <a:pt x="855434" y="2196745"/>
                  <a:pt x="855244" y="2196040"/>
                  <a:pt x="855139" y="2195316"/>
                </a:cubicBezTo>
                <a:cubicBezTo>
                  <a:pt x="841042" y="2141024"/>
                  <a:pt x="895716" y="2098066"/>
                  <a:pt x="945912" y="2113973"/>
                </a:cubicBezTo>
                <a:cubicBezTo>
                  <a:pt x="1203154" y="2226235"/>
                  <a:pt x="1495533" y="2226235"/>
                  <a:pt x="1752775" y="2113973"/>
                </a:cubicBezTo>
                <a:cubicBezTo>
                  <a:pt x="1803067" y="2097780"/>
                  <a:pt x="1857550" y="2140833"/>
                  <a:pt x="1843834" y="2195316"/>
                </a:cubicBezTo>
                <a:lnTo>
                  <a:pt x="1843262" y="2197412"/>
                </a:lnTo>
                <a:cubicBezTo>
                  <a:pt x="1813449" y="2305140"/>
                  <a:pt x="1863931" y="2355146"/>
                  <a:pt x="1903365" y="2369719"/>
                </a:cubicBezTo>
                <a:cubicBezTo>
                  <a:pt x="1943370" y="2384530"/>
                  <a:pt x="1987976" y="2379958"/>
                  <a:pt x="2024142" y="2357336"/>
                </a:cubicBezTo>
                <a:lnTo>
                  <a:pt x="2024142" y="2357336"/>
                </a:lnTo>
                <a:cubicBezTo>
                  <a:pt x="2061651" y="2337353"/>
                  <a:pt x="2087779" y="2301120"/>
                  <a:pt x="2094913" y="2259229"/>
                </a:cubicBezTo>
                <a:cubicBezTo>
                  <a:pt x="2102057" y="2217700"/>
                  <a:pt x="2083959" y="2149120"/>
                  <a:pt x="1975755" y="2121021"/>
                </a:cubicBezTo>
                <a:lnTo>
                  <a:pt x="1973660" y="2120450"/>
                </a:lnTo>
                <a:cubicBezTo>
                  <a:pt x="1919462" y="2105400"/>
                  <a:pt x="1909651" y="2036344"/>
                  <a:pt x="1948800" y="2000911"/>
                </a:cubicBezTo>
                <a:cubicBezTo>
                  <a:pt x="2174656" y="1834290"/>
                  <a:pt x="2320846" y="1581068"/>
                  <a:pt x="2352183" y="1302157"/>
                </a:cubicBezTo>
                <a:cubicBezTo>
                  <a:pt x="2363518" y="1250722"/>
                  <a:pt x="2428383" y="1224909"/>
                  <a:pt x="2468102" y="1264057"/>
                </a:cubicBezTo>
                <a:lnTo>
                  <a:pt x="2469627" y="1265486"/>
                </a:lnTo>
                <a:cubicBezTo>
                  <a:pt x="2548112" y="1345305"/>
                  <a:pt x="2616597" y="1326541"/>
                  <a:pt x="2648887" y="1299585"/>
                </a:cubicBezTo>
                <a:cubicBezTo>
                  <a:pt x="2681739" y="1272401"/>
                  <a:pt x="2700141" y="1231520"/>
                  <a:pt x="2698703" y="1188905"/>
                </a:cubicBezTo>
                <a:lnTo>
                  <a:pt x="2698703" y="1188905"/>
                </a:lnTo>
                <a:cubicBezTo>
                  <a:pt x="2700189" y="1146252"/>
                  <a:pt x="2681777" y="1105323"/>
                  <a:pt x="2648887" y="1078129"/>
                </a:cubicBezTo>
                <a:cubicBezTo>
                  <a:pt x="2616597" y="1051173"/>
                  <a:pt x="2548112" y="1032504"/>
                  <a:pt x="2469627" y="1112133"/>
                </a:cubicBezTo>
                <a:close/>
              </a:path>
            </a:pathLst>
          </a:custGeom>
          <a:solidFill>
            <a:srgbClr val="DBDCD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2" name="iSHEJI-6">
            <a:extLst>
              <a:ext uri="{FF2B5EF4-FFF2-40B4-BE49-F238E27FC236}">
                <a16:creationId xmlns:a16="http://schemas.microsoft.com/office/drawing/2014/main" id="{F04A8DF6-3192-DEA2-DCCF-4FFB937903E7}"/>
              </a:ext>
            </a:extLst>
          </p:cNvPr>
          <p:cNvSpPr/>
          <p:nvPr/>
        </p:nvSpPr>
        <p:spPr>
          <a:xfrm>
            <a:off x="3696782" y="2670299"/>
            <a:ext cx="1482149" cy="2366010"/>
          </a:xfrm>
          <a:custGeom>
            <a:avLst/>
            <a:gdLst>
              <a:gd name="connsiteX0" fmla="*/ 794254 w 1482149"/>
              <a:gd name="connsiteY0" fmla="*/ 2088166 h 2366010"/>
              <a:gd name="connsiteX1" fmla="*/ 811494 w 1482149"/>
              <a:gd name="connsiteY1" fmla="*/ 2065115 h 2366010"/>
              <a:gd name="connsiteX2" fmla="*/ 807780 w 1482149"/>
              <a:gd name="connsiteY2" fmla="*/ 2037683 h 2366010"/>
              <a:gd name="connsiteX3" fmla="*/ 789206 w 1482149"/>
              <a:gd name="connsiteY3" fmla="*/ 2023586 h 2366010"/>
              <a:gd name="connsiteX4" fmla="*/ 659380 w 1482149"/>
              <a:gd name="connsiteY4" fmla="*/ 1936623 h 2366010"/>
              <a:gd name="connsiteX5" fmla="*/ 642426 w 1482149"/>
              <a:gd name="connsiteY5" fmla="*/ 1844707 h 2366010"/>
              <a:gd name="connsiteX6" fmla="*/ 858224 w 1482149"/>
              <a:gd name="connsiteY6" fmla="*/ 1700451 h 2366010"/>
              <a:gd name="connsiteX7" fmla="*/ 881503 w 1482149"/>
              <a:gd name="connsiteY7" fmla="*/ 1706690 h 2366010"/>
              <a:gd name="connsiteX8" fmla="*/ 952655 w 1482149"/>
              <a:gd name="connsiteY8" fmla="*/ 1767268 h 2366010"/>
              <a:gd name="connsiteX9" fmla="*/ 963418 w 1482149"/>
              <a:gd name="connsiteY9" fmla="*/ 1921574 h 2366010"/>
              <a:gd name="connsiteX10" fmla="*/ 965895 w 1482149"/>
              <a:gd name="connsiteY10" fmla="*/ 1946339 h 2366010"/>
              <a:gd name="connsiteX11" fmla="*/ 1016377 w 1482149"/>
              <a:gd name="connsiteY11" fmla="*/ 1959959 h 2366010"/>
              <a:gd name="connsiteX12" fmla="*/ 1481578 w 1482149"/>
              <a:gd name="connsiteY12" fmla="*/ 1691450 h 2366010"/>
              <a:gd name="connsiteX13" fmla="*/ 1356229 w 1482149"/>
              <a:gd name="connsiteY13" fmla="*/ 1299972 h 2366010"/>
              <a:gd name="connsiteX14" fmla="*/ 1336608 w 1482149"/>
              <a:gd name="connsiteY14" fmla="*/ 1279874 h 2366010"/>
              <a:gd name="connsiteX15" fmla="*/ 1310890 w 1482149"/>
              <a:gd name="connsiteY15" fmla="*/ 1280541 h 2366010"/>
              <a:gd name="connsiteX16" fmla="*/ 1304699 w 1482149"/>
              <a:gd name="connsiteY16" fmla="*/ 1285303 h 2366010"/>
              <a:gd name="connsiteX17" fmla="*/ 1247549 w 1482149"/>
              <a:gd name="connsiteY17" fmla="*/ 1330738 h 2366010"/>
              <a:gd name="connsiteX18" fmla="*/ 1073146 w 1482149"/>
              <a:gd name="connsiteY18" fmla="*/ 1323023 h 2366010"/>
              <a:gd name="connsiteX19" fmla="*/ 1055906 w 1482149"/>
              <a:gd name="connsiteY19" fmla="*/ 1060514 h 2366010"/>
              <a:gd name="connsiteX20" fmla="*/ 1073146 w 1482149"/>
              <a:gd name="connsiteY20" fmla="*/ 1043273 h 2366010"/>
              <a:gd name="connsiteX21" fmla="*/ 1092196 w 1482149"/>
              <a:gd name="connsiteY21" fmla="*/ 1030319 h 2366010"/>
              <a:gd name="connsiteX22" fmla="*/ 1303937 w 1482149"/>
              <a:gd name="connsiteY22" fmla="*/ 1079945 h 2366010"/>
              <a:gd name="connsiteX23" fmla="*/ 1340513 w 1482149"/>
              <a:gd name="connsiteY23" fmla="*/ 1084802 h 2366010"/>
              <a:gd name="connsiteX24" fmla="*/ 1357467 w 1482149"/>
              <a:gd name="connsiteY24" fmla="*/ 1062038 h 2366010"/>
              <a:gd name="connsiteX25" fmla="*/ 1482150 w 1482149"/>
              <a:gd name="connsiteY25" fmla="*/ 675323 h 2366010"/>
              <a:gd name="connsiteX26" fmla="*/ 1016187 w 1482149"/>
              <a:gd name="connsiteY26" fmla="*/ 406432 h 2366010"/>
              <a:gd name="connsiteX27" fmla="*/ 1029617 w 1482149"/>
              <a:gd name="connsiteY27" fmla="*/ 277082 h 2366010"/>
              <a:gd name="connsiteX28" fmla="*/ 1031617 w 1482149"/>
              <a:gd name="connsiteY28" fmla="*/ 276416 h 2366010"/>
              <a:gd name="connsiteX29" fmla="*/ 1150870 w 1482149"/>
              <a:gd name="connsiteY29" fmla="*/ 138303 h 2366010"/>
              <a:gd name="connsiteX30" fmla="*/ 1080004 w 1482149"/>
              <a:gd name="connsiteY30" fmla="*/ 39719 h 2366010"/>
              <a:gd name="connsiteX31" fmla="*/ 1080004 w 1482149"/>
              <a:gd name="connsiteY31" fmla="*/ 39719 h 2366010"/>
              <a:gd name="connsiteX32" fmla="*/ 959227 w 1482149"/>
              <a:gd name="connsiteY32" fmla="*/ 27432 h 2366010"/>
              <a:gd name="connsiteX33" fmla="*/ 899125 w 1482149"/>
              <a:gd name="connsiteY33" fmla="*/ 199739 h 2366010"/>
              <a:gd name="connsiteX34" fmla="*/ 899601 w 1482149"/>
              <a:gd name="connsiteY34" fmla="*/ 201835 h 2366010"/>
              <a:gd name="connsiteX35" fmla="*/ 794254 w 1482149"/>
              <a:gd name="connsiteY35" fmla="*/ 278035 h 2366010"/>
              <a:gd name="connsiteX36" fmla="*/ 312575 w 1482149"/>
              <a:gd name="connsiteY36" fmla="*/ 0 h 2366010"/>
              <a:gd name="connsiteX37" fmla="*/ 312575 w 1482149"/>
              <a:gd name="connsiteY37" fmla="*/ 2366010 h 236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482149" h="2366010">
                <a:moveTo>
                  <a:pt x="794254" y="2088166"/>
                </a:moveTo>
                <a:cubicBezTo>
                  <a:pt x="802970" y="2083232"/>
                  <a:pt x="809227" y="2074869"/>
                  <a:pt x="811494" y="2065115"/>
                </a:cubicBezTo>
                <a:cubicBezTo>
                  <a:pt x="813742" y="2055829"/>
                  <a:pt x="812409" y="2046037"/>
                  <a:pt x="807780" y="2037683"/>
                </a:cubicBezTo>
                <a:cubicBezTo>
                  <a:pt x="803731" y="2030682"/>
                  <a:pt x="797035" y="2025596"/>
                  <a:pt x="789206" y="2023586"/>
                </a:cubicBezTo>
                <a:cubicBezTo>
                  <a:pt x="711482" y="2003393"/>
                  <a:pt x="675858" y="1965198"/>
                  <a:pt x="659380" y="1936623"/>
                </a:cubicBezTo>
                <a:cubicBezTo>
                  <a:pt x="643226" y="1908886"/>
                  <a:pt x="637235" y="1876387"/>
                  <a:pt x="642426" y="1844707"/>
                </a:cubicBezTo>
                <a:cubicBezTo>
                  <a:pt x="662181" y="1745285"/>
                  <a:pt x="758802" y="1680696"/>
                  <a:pt x="858224" y="1700451"/>
                </a:cubicBezTo>
                <a:cubicBezTo>
                  <a:pt x="866111" y="1702022"/>
                  <a:pt x="873893" y="1704099"/>
                  <a:pt x="881503" y="1706690"/>
                </a:cubicBezTo>
                <a:cubicBezTo>
                  <a:pt x="911535" y="1718005"/>
                  <a:pt x="936691" y="1739427"/>
                  <a:pt x="952655" y="1767268"/>
                </a:cubicBezTo>
                <a:cubicBezTo>
                  <a:pt x="969133" y="1795843"/>
                  <a:pt x="984373" y="1845755"/>
                  <a:pt x="963418" y="1921574"/>
                </a:cubicBezTo>
                <a:cubicBezTo>
                  <a:pt x="960799" y="1929822"/>
                  <a:pt x="961694" y="1938776"/>
                  <a:pt x="965895" y="1946339"/>
                </a:cubicBezTo>
                <a:cubicBezTo>
                  <a:pt x="976239" y="1963827"/>
                  <a:pt x="998642" y="1969875"/>
                  <a:pt x="1016377" y="1959959"/>
                </a:cubicBezTo>
                <a:lnTo>
                  <a:pt x="1481578" y="1691450"/>
                </a:lnTo>
                <a:cubicBezTo>
                  <a:pt x="1414170" y="1570596"/>
                  <a:pt x="1371555" y="1437503"/>
                  <a:pt x="1356229" y="1299972"/>
                </a:cubicBezTo>
                <a:cubicBezTo>
                  <a:pt x="1352724" y="1290866"/>
                  <a:pt x="1345628" y="1283599"/>
                  <a:pt x="1336608" y="1279874"/>
                </a:cubicBezTo>
                <a:cubicBezTo>
                  <a:pt x="1328435" y="1275912"/>
                  <a:pt x="1318844" y="1276160"/>
                  <a:pt x="1310890" y="1280541"/>
                </a:cubicBezTo>
                <a:cubicBezTo>
                  <a:pt x="1308623" y="1281846"/>
                  <a:pt x="1306537" y="1283446"/>
                  <a:pt x="1304699" y="1285303"/>
                </a:cubicBezTo>
                <a:cubicBezTo>
                  <a:pt x="1287744" y="1302906"/>
                  <a:pt x="1268523" y="1318184"/>
                  <a:pt x="1247549" y="1330738"/>
                </a:cubicBezTo>
                <a:cubicBezTo>
                  <a:pt x="1175730" y="1372172"/>
                  <a:pt x="1110389" y="1353979"/>
                  <a:pt x="1073146" y="1323023"/>
                </a:cubicBezTo>
                <a:cubicBezTo>
                  <a:pt x="995899" y="1255290"/>
                  <a:pt x="988174" y="1137761"/>
                  <a:pt x="1055906" y="1060514"/>
                </a:cubicBezTo>
                <a:cubicBezTo>
                  <a:pt x="1061268" y="1054398"/>
                  <a:pt x="1067031" y="1048636"/>
                  <a:pt x="1073146" y="1043273"/>
                </a:cubicBezTo>
                <a:cubicBezTo>
                  <a:pt x="1079109" y="1038416"/>
                  <a:pt x="1085490" y="1034082"/>
                  <a:pt x="1092196" y="1030319"/>
                </a:cubicBezTo>
                <a:cubicBezTo>
                  <a:pt x="1116580" y="1016222"/>
                  <a:pt x="1203829" y="978313"/>
                  <a:pt x="1303937" y="1079945"/>
                </a:cubicBezTo>
                <a:cubicBezTo>
                  <a:pt x="1313471" y="1089955"/>
                  <a:pt x="1328693" y="1091975"/>
                  <a:pt x="1340513" y="1084802"/>
                </a:cubicBezTo>
                <a:cubicBezTo>
                  <a:pt x="1349085" y="1079897"/>
                  <a:pt x="1355229" y="1071648"/>
                  <a:pt x="1357467" y="1062038"/>
                </a:cubicBezTo>
                <a:cubicBezTo>
                  <a:pt x="1373126" y="926173"/>
                  <a:pt x="1415503" y="794747"/>
                  <a:pt x="1482150" y="675323"/>
                </a:cubicBezTo>
                <a:lnTo>
                  <a:pt x="1016187" y="406432"/>
                </a:lnTo>
                <a:cubicBezTo>
                  <a:pt x="962847" y="375571"/>
                  <a:pt x="970181" y="293561"/>
                  <a:pt x="1029617" y="277082"/>
                </a:cubicBezTo>
                <a:lnTo>
                  <a:pt x="1031617" y="276416"/>
                </a:lnTo>
                <a:cubicBezTo>
                  <a:pt x="1139917" y="248412"/>
                  <a:pt x="1158014" y="179737"/>
                  <a:pt x="1150870" y="138303"/>
                </a:cubicBezTo>
                <a:cubicBezTo>
                  <a:pt x="1143774" y="96250"/>
                  <a:pt x="1117609" y="59846"/>
                  <a:pt x="1080004" y="39719"/>
                </a:cubicBezTo>
                <a:lnTo>
                  <a:pt x="1080004" y="39719"/>
                </a:lnTo>
                <a:cubicBezTo>
                  <a:pt x="1043828" y="17116"/>
                  <a:pt x="999213" y="12573"/>
                  <a:pt x="959227" y="27432"/>
                </a:cubicBezTo>
                <a:cubicBezTo>
                  <a:pt x="919794" y="42005"/>
                  <a:pt x="869407" y="91916"/>
                  <a:pt x="899125" y="199739"/>
                </a:cubicBezTo>
                <a:cubicBezTo>
                  <a:pt x="899324" y="200425"/>
                  <a:pt x="899486" y="201130"/>
                  <a:pt x="899601" y="201835"/>
                </a:cubicBezTo>
                <a:cubicBezTo>
                  <a:pt x="915031" y="261461"/>
                  <a:pt x="847594" y="308991"/>
                  <a:pt x="794254" y="278035"/>
                </a:cubicBezTo>
                <a:lnTo>
                  <a:pt x="312575" y="0"/>
                </a:lnTo>
                <a:cubicBezTo>
                  <a:pt x="-104192" y="733616"/>
                  <a:pt x="-104192" y="1632394"/>
                  <a:pt x="312575" y="236601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3" name="iSHEJI-7">
            <a:extLst>
              <a:ext uri="{FF2B5EF4-FFF2-40B4-BE49-F238E27FC236}">
                <a16:creationId xmlns:a16="http://schemas.microsoft.com/office/drawing/2014/main" id="{88AD1C58-24FD-C298-30D0-051C7D8B78A6}"/>
              </a:ext>
            </a:extLst>
          </p:cNvPr>
          <p:cNvSpPr/>
          <p:nvPr/>
        </p:nvSpPr>
        <p:spPr>
          <a:xfrm>
            <a:off x="4026883" y="1456624"/>
            <a:ext cx="2399049" cy="1858232"/>
          </a:xfrm>
          <a:custGeom>
            <a:avLst/>
            <a:gdLst>
              <a:gd name="connsiteX0" fmla="*/ 481679 w 2399049"/>
              <a:gd name="connsiteY0" fmla="*/ 1461326 h 1858232"/>
              <a:gd name="connsiteX1" fmla="*/ 510254 w 2399049"/>
              <a:gd name="connsiteY1" fmla="*/ 1464564 h 1858232"/>
              <a:gd name="connsiteX2" fmla="*/ 532162 w 2399049"/>
              <a:gd name="connsiteY2" fmla="*/ 1447705 h 1858232"/>
              <a:gd name="connsiteX3" fmla="*/ 535019 w 2399049"/>
              <a:gd name="connsiteY3" fmla="*/ 1424464 h 1858232"/>
              <a:gd name="connsiteX4" fmla="*/ 545497 w 2399049"/>
              <a:gd name="connsiteY4" fmla="*/ 1268635 h 1858232"/>
              <a:gd name="connsiteX5" fmla="*/ 616649 w 2399049"/>
              <a:gd name="connsiteY5" fmla="*/ 1208056 h 1858232"/>
              <a:gd name="connsiteX6" fmla="*/ 849230 w 2399049"/>
              <a:gd name="connsiteY6" fmla="*/ 1322099 h 1858232"/>
              <a:gd name="connsiteX7" fmla="*/ 855631 w 2399049"/>
              <a:gd name="connsiteY7" fmla="*/ 1345978 h 1858232"/>
              <a:gd name="connsiteX8" fmla="*/ 838676 w 2399049"/>
              <a:gd name="connsiteY8" fmla="*/ 1437894 h 1858232"/>
              <a:gd name="connsiteX9" fmla="*/ 710470 w 2399049"/>
              <a:gd name="connsiteY9" fmla="*/ 1524476 h 1858232"/>
              <a:gd name="connsiteX10" fmla="*/ 690277 w 2399049"/>
              <a:gd name="connsiteY10" fmla="*/ 1538954 h 1858232"/>
              <a:gd name="connsiteX11" fmla="*/ 703802 w 2399049"/>
              <a:gd name="connsiteY11" fmla="*/ 1589437 h 1858232"/>
              <a:gd name="connsiteX12" fmla="*/ 1169003 w 2399049"/>
              <a:gd name="connsiteY12" fmla="*/ 1858232 h 1858232"/>
              <a:gd name="connsiteX13" fmla="*/ 1445228 w 2399049"/>
              <a:gd name="connsiteY13" fmla="*/ 1554575 h 1858232"/>
              <a:gd name="connsiteX14" fmla="*/ 1452658 w 2399049"/>
              <a:gd name="connsiteY14" fmla="*/ 1522857 h 1858232"/>
              <a:gd name="connsiteX15" fmla="*/ 1432655 w 2399049"/>
              <a:gd name="connsiteY15" fmla="*/ 1501997 h 1858232"/>
              <a:gd name="connsiteX16" fmla="*/ 1284256 w 2399049"/>
              <a:gd name="connsiteY16" fmla="*/ 1320451 h 1858232"/>
              <a:gd name="connsiteX17" fmla="*/ 1370552 w 2399049"/>
              <a:gd name="connsiteY17" fmla="*/ 1197293 h 1858232"/>
              <a:gd name="connsiteX18" fmla="*/ 1376648 w 2399049"/>
              <a:gd name="connsiteY18" fmla="*/ 1193768 h 1858232"/>
              <a:gd name="connsiteX19" fmla="*/ 1526477 w 2399049"/>
              <a:gd name="connsiteY19" fmla="*/ 1180529 h 1858232"/>
              <a:gd name="connsiteX20" fmla="*/ 1609915 w 2399049"/>
              <a:gd name="connsiteY20" fmla="*/ 1398365 h 1858232"/>
              <a:gd name="connsiteX21" fmla="*/ 1617631 w 2399049"/>
              <a:gd name="connsiteY21" fmla="*/ 1427607 h 1858232"/>
              <a:gd name="connsiteX22" fmla="*/ 1652302 w 2399049"/>
              <a:gd name="connsiteY22" fmla="*/ 1435703 h 1858232"/>
              <a:gd name="connsiteX23" fmla="*/ 2049590 w 2399049"/>
              <a:gd name="connsiteY23" fmla="*/ 1349978 h 1858232"/>
              <a:gd name="connsiteX24" fmla="*/ 2049590 w 2399049"/>
              <a:gd name="connsiteY24" fmla="*/ 812578 h 1858232"/>
              <a:gd name="connsiteX25" fmla="*/ 2168366 w 2399049"/>
              <a:gd name="connsiteY25" fmla="*/ 759428 h 1858232"/>
              <a:gd name="connsiteX26" fmla="*/ 2169891 w 2399049"/>
              <a:gd name="connsiteY26" fmla="*/ 761048 h 1858232"/>
              <a:gd name="connsiteX27" fmla="*/ 2349246 w 2399049"/>
              <a:gd name="connsiteY27" fmla="*/ 795147 h 1858232"/>
              <a:gd name="connsiteX28" fmla="*/ 2398967 w 2399049"/>
              <a:gd name="connsiteY28" fmla="*/ 684371 h 1858232"/>
              <a:gd name="connsiteX29" fmla="*/ 2398967 w 2399049"/>
              <a:gd name="connsiteY29" fmla="*/ 684371 h 1858232"/>
              <a:gd name="connsiteX30" fmla="*/ 2349246 w 2399049"/>
              <a:gd name="connsiteY30" fmla="*/ 573596 h 1858232"/>
              <a:gd name="connsiteX31" fmla="*/ 2169891 w 2399049"/>
              <a:gd name="connsiteY31" fmla="*/ 607695 h 1858232"/>
              <a:gd name="connsiteX32" fmla="*/ 2168366 w 2399049"/>
              <a:gd name="connsiteY32" fmla="*/ 609314 h 1858232"/>
              <a:gd name="connsiteX33" fmla="*/ 2049685 w 2399049"/>
              <a:gd name="connsiteY33" fmla="*/ 556165 h 1858232"/>
              <a:gd name="connsiteX34" fmla="*/ 2049685 w 2399049"/>
              <a:gd name="connsiteY34" fmla="*/ 0 h 1858232"/>
              <a:gd name="connsiteX35" fmla="*/ 0 w 2399049"/>
              <a:gd name="connsiteY35" fmla="*/ 1183196 h 185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399049" h="1858232">
                <a:moveTo>
                  <a:pt x="481679" y="1461326"/>
                </a:moveTo>
                <a:cubicBezTo>
                  <a:pt x="490309" y="1466421"/>
                  <a:pt x="500701" y="1467593"/>
                  <a:pt x="510254" y="1464564"/>
                </a:cubicBezTo>
                <a:cubicBezTo>
                  <a:pt x="519436" y="1461945"/>
                  <a:pt x="527276" y="1455915"/>
                  <a:pt x="532162" y="1447705"/>
                </a:cubicBezTo>
                <a:cubicBezTo>
                  <a:pt x="536258" y="1440675"/>
                  <a:pt x="537286" y="1432274"/>
                  <a:pt x="535019" y="1424464"/>
                </a:cubicBezTo>
                <a:cubicBezTo>
                  <a:pt x="513779" y="1347121"/>
                  <a:pt x="529019" y="1297210"/>
                  <a:pt x="545497" y="1268635"/>
                </a:cubicBezTo>
                <a:cubicBezTo>
                  <a:pt x="561432" y="1240765"/>
                  <a:pt x="586597" y="1219343"/>
                  <a:pt x="616649" y="1208056"/>
                </a:cubicBezTo>
                <a:cubicBezTo>
                  <a:pt x="712365" y="1175318"/>
                  <a:pt x="816493" y="1226382"/>
                  <a:pt x="849230" y="1322099"/>
                </a:cubicBezTo>
                <a:cubicBezTo>
                  <a:pt x="851897" y="1329909"/>
                  <a:pt x="854040" y="1337882"/>
                  <a:pt x="855631" y="1345978"/>
                </a:cubicBezTo>
                <a:cubicBezTo>
                  <a:pt x="860927" y="1377658"/>
                  <a:pt x="854926" y="1410195"/>
                  <a:pt x="838676" y="1437894"/>
                </a:cubicBezTo>
                <a:cubicBezTo>
                  <a:pt x="822198" y="1466469"/>
                  <a:pt x="786575" y="1504569"/>
                  <a:pt x="710470" y="1524476"/>
                </a:cubicBezTo>
                <a:cubicBezTo>
                  <a:pt x="702021" y="1526286"/>
                  <a:pt x="694697" y="1531525"/>
                  <a:pt x="690277" y="1538954"/>
                </a:cubicBezTo>
                <a:cubicBezTo>
                  <a:pt x="680352" y="1556661"/>
                  <a:pt x="686353" y="1579064"/>
                  <a:pt x="703802" y="1589437"/>
                </a:cubicBezTo>
                <a:lnTo>
                  <a:pt x="1169003" y="1858232"/>
                </a:lnTo>
                <a:cubicBezTo>
                  <a:pt x="1240108" y="1739760"/>
                  <a:pt x="1333996" y="1636547"/>
                  <a:pt x="1445228" y="1554575"/>
                </a:cubicBezTo>
                <a:cubicBezTo>
                  <a:pt x="1452696" y="1545831"/>
                  <a:pt x="1455458" y="1534011"/>
                  <a:pt x="1452658" y="1522857"/>
                </a:cubicBezTo>
                <a:cubicBezTo>
                  <a:pt x="1450572" y="1512627"/>
                  <a:pt x="1442790" y="1504512"/>
                  <a:pt x="1432655" y="1501997"/>
                </a:cubicBezTo>
                <a:cubicBezTo>
                  <a:pt x="1305306" y="1468850"/>
                  <a:pt x="1273398" y="1383602"/>
                  <a:pt x="1284256" y="1320451"/>
                </a:cubicBezTo>
                <a:cubicBezTo>
                  <a:pt x="1292895" y="1268454"/>
                  <a:pt x="1324623" y="1223162"/>
                  <a:pt x="1370552" y="1197293"/>
                </a:cubicBezTo>
                <a:lnTo>
                  <a:pt x="1376648" y="1193768"/>
                </a:lnTo>
                <a:cubicBezTo>
                  <a:pt x="1422007" y="1166898"/>
                  <a:pt x="1477108" y="1162031"/>
                  <a:pt x="1526477" y="1180529"/>
                </a:cubicBezTo>
                <a:cubicBezTo>
                  <a:pt x="1586674" y="1202722"/>
                  <a:pt x="1644587" y="1273016"/>
                  <a:pt x="1609915" y="1398365"/>
                </a:cubicBezTo>
                <a:cubicBezTo>
                  <a:pt x="1606496" y="1408786"/>
                  <a:pt x="1609525" y="1420235"/>
                  <a:pt x="1617631" y="1427607"/>
                </a:cubicBezTo>
                <a:cubicBezTo>
                  <a:pt x="1626889" y="1436360"/>
                  <a:pt x="1640129" y="1439447"/>
                  <a:pt x="1652302" y="1435703"/>
                </a:cubicBezTo>
                <a:cubicBezTo>
                  <a:pt x="1777708" y="1380992"/>
                  <a:pt x="1912773" y="1351845"/>
                  <a:pt x="2049590" y="1349978"/>
                </a:cubicBezTo>
                <a:lnTo>
                  <a:pt x="2049590" y="812578"/>
                </a:lnTo>
                <a:cubicBezTo>
                  <a:pt x="2049590" y="751046"/>
                  <a:pt x="2124456" y="716375"/>
                  <a:pt x="2168366" y="759428"/>
                </a:cubicBezTo>
                <a:lnTo>
                  <a:pt x="2169891" y="761048"/>
                </a:lnTo>
                <a:cubicBezTo>
                  <a:pt x="2248377" y="840677"/>
                  <a:pt x="2316861" y="822103"/>
                  <a:pt x="2349246" y="795147"/>
                </a:cubicBezTo>
                <a:cubicBezTo>
                  <a:pt x="2382079" y="767914"/>
                  <a:pt x="2400443" y="727004"/>
                  <a:pt x="2398967" y="684371"/>
                </a:cubicBezTo>
                <a:lnTo>
                  <a:pt x="2398967" y="684371"/>
                </a:lnTo>
                <a:cubicBezTo>
                  <a:pt x="2400443" y="641738"/>
                  <a:pt x="2382079" y="600828"/>
                  <a:pt x="2349246" y="573596"/>
                </a:cubicBezTo>
                <a:cubicBezTo>
                  <a:pt x="2316861" y="546735"/>
                  <a:pt x="2248472" y="528066"/>
                  <a:pt x="2169891" y="607695"/>
                </a:cubicBezTo>
                <a:cubicBezTo>
                  <a:pt x="2169433" y="608280"/>
                  <a:pt x="2168919" y="608822"/>
                  <a:pt x="2168366" y="609314"/>
                </a:cubicBezTo>
                <a:cubicBezTo>
                  <a:pt x="2124456" y="652463"/>
                  <a:pt x="2049590" y="617792"/>
                  <a:pt x="2049685" y="556165"/>
                </a:cubicBezTo>
                <a:lnTo>
                  <a:pt x="2049685" y="0"/>
                </a:lnTo>
                <a:cubicBezTo>
                  <a:pt x="1205751" y="5857"/>
                  <a:pt x="427139" y="455313"/>
                  <a:pt x="0" y="118319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4" name="iSHEJI-8">
            <a:extLst>
              <a:ext uri="{FF2B5EF4-FFF2-40B4-BE49-F238E27FC236}">
                <a16:creationId xmlns:a16="http://schemas.microsoft.com/office/drawing/2014/main" id="{5C9D2953-83C5-3A23-B601-F99BE93F85A5}"/>
              </a:ext>
            </a:extLst>
          </p:cNvPr>
          <p:cNvSpPr/>
          <p:nvPr/>
        </p:nvSpPr>
        <p:spPr>
          <a:xfrm>
            <a:off x="6111429" y="1456623"/>
            <a:ext cx="2048922" cy="1858327"/>
          </a:xfrm>
          <a:custGeom>
            <a:avLst/>
            <a:gdLst>
              <a:gd name="connsiteX0" fmla="*/ 191 w 2048922"/>
              <a:gd name="connsiteY0" fmla="*/ 556165 h 1858327"/>
              <a:gd name="connsiteX1" fmla="*/ 11621 w 2048922"/>
              <a:gd name="connsiteY1" fmla="*/ 582549 h 1858327"/>
              <a:gd name="connsiteX2" fmla="*/ 36957 w 2048922"/>
              <a:gd name="connsiteY2" fmla="*/ 593122 h 1858327"/>
              <a:gd name="connsiteX3" fmla="*/ 58484 w 2048922"/>
              <a:gd name="connsiteY3" fmla="*/ 583597 h 1858327"/>
              <a:gd name="connsiteX4" fmla="*/ 198691 w 2048922"/>
              <a:gd name="connsiteY4" fmla="*/ 514731 h 1858327"/>
              <a:gd name="connsiteX5" fmla="*/ 286798 w 2048922"/>
              <a:gd name="connsiteY5" fmla="*/ 546068 h 1858327"/>
              <a:gd name="connsiteX6" fmla="*/ 349377 w 2048922"/>
              <a:gd name="connsiteY6" fmla="*/ 684752 h 1858327"/>
              <a:gd name="connsiteX7" fmla="*/ 286798 w 2048922"/>
              <a:gd name="connsiteY7" fmla="*/ 822008 h 1858327"/>
              <a:gd name="connsiteX8" fmla="*/ 198882 w 2048922"/>
              <a:gd name="connsiteY8" fmla="*/ 853631 h 1858327"/>
              <a:gd name="connsiteX9" fmla="*/ 59912 w 2048922"/>
              <a:gd name="connsiteY9" fmla="*/ 785813 h 1858327"/>
              <a:gd name="connsiteX10" fmla="*/ 36957 w 2048922"/>
              <a:gd name="connsiteY10" fmla="*/ 775716 h 1858327"/>
              <a:gd name="connsiteX11" fmla="*/ 0 w 2048922"/>
              <a:gd name="connsiteY11" fmla="*/ 812578 h 1858327"/>
              <a:gd name="connsiteX12" fmla="*/ 0 w 2048922"/>
              <a:gd name="connsiteY12" fmla="*/ 1350264 h 1858327"/>
              <a:gd name="connsiteX13" fmla="*/ 401002 w 2048922"/>
              <a:gd name="connsiteY13" fmla="*/ 1437037 h 1858327"/>
              <a:gd name="connsiteX14" fmla="*/ 425482 w 2048922"/>
              <a:gd name="connsiteY14" fmla="*/ 1432370 h 1858327"/>
              <a:gd name="connsiteX15" fmla="*/ 440055 w 2048922"/>
              <a:gd name="connsiteY15" fmla="*/ 1399794 h 1858327"/>
              <a:gd name="connsiteX16" fmla="*/ 502539 w 2048922"/>
              <a:gd name="connsiteY16" fmla="*/ 1190244 h 1858327"/>
              <a:gd name="connsiteX17" fmla="*/ 523113 w 2048922"/>
              <a:gd name="connsiteY17" fmla="*/ 1180719 h 1858327"/>
              <a:gd name="connsiteX18" fmla="*/ 759057 w 2048922"/>
              <a:gd name="connsiteY18" fmla="*/ 1296781 h 1858327"/>
              <a:gd name="connsiteX19" fmla="*/ 765429 w 2048922"/>
              <a:gd name="connsiteY19" fmla="*/ 1320546 h 1858327"/>
              <a:gd name="connsiteX20" fmla="*/ 684848 w 2048922"/>
              <a:gd name="connsiteY20" fmla="*/ 1475327 h 1858327"/>
              <a:gd name="connsiteX21" fmla="*/ 618173 w 2048922"/>
              <a:gd name="connsiteY21" fmla="*/ 1501712 h 1858327"/>
              <a:gd name="connsiteX22" fmla="*/ 609505 w 2048922"/>
              <a:gd name="connsiteY22" fmla="*/ 1505141 h 1858327"/>
              <a:gd name="connsiteX23" fmla="*/ 596075 w 2048922"/>
              <a:gd name="connsiteY23" fmla="*/ 1527048 h 1858327"/>
              <a:gd name="connsiteX24" fmla="*/ 606933 w 2048922"/>
              <a:gd name="connsiteY24" fmla="*/ 1556957 h 1858327"/>
              <a:gd name="connsiteX25" fmla="*/ 879729 w 2048922"/>
              <a:gd name="connsiteY25" fmla="*/ 1858328 h 1858327"/>
              <a:gd name="connsiteX26" fmla="*/ 1345311 w 2048922"/>
              <a:gd name="connsiteY26" fmla="*/ 1589532 h 1858327"/>
              <a:gd name="connsiteX27" fmla="*/ 1450753 w 2048922"/>
              <a:gd name="connsiteY27" fmla="*/ 1665732 h 1858327"/>
              <a:gd name="connsiteX28" fmla="*/ 1450181 w 2048922"/>
              <a:gd name="connsiteY28" fmla="*/ 1667828 h 1858327"/>
              <a:gd name="connsiteX29" fmla="*/ 1510284 w 2048922"/>
              <a:gd name="connsiteY29" fmla="*/ 1840040 h 1858327"/>
              <a:gd name="connsiteX30" fmla="*/ 1630966 w 2048922"/>
              <a:gd name="connsiteY30" fmla="*/ 1827752 h 1858327"/>
              <a:gd name="connsiteX31" fmla="*/ 1630966 w 2048922"/>
              <a:gd name="connsiteY31" fmla="*/ 1827752 h 1858327"/>
              <a:gd name="connsiteX32" fmla="*/ 1702022 w 2048922"/>
              <a:gd name="connsiteY32" fmla="*/ 1729264 h 1858327"/>
              <a:gd name="connsiteX33" fmla="*/ 1582864 w 2048922"/>
              <a:gd name="connsiteY33" fmla="*/ 1591151 h 1858327"/>
              <a:gd name="connsiteX34" fmla="*/ 1580674 w 2048922"/>
              <a:gd name="connsiteY34" fmla="*/ 1590580 h 1858327"/>
              <a:gd name="connsiteX35" fmla="*/ 1567339 w 2048922"/>
              <a:gd name="connsiteY35" fmla="*/ 1461135 h 1858327"/>
              <a:gd name="connsiteX36" fmla="*/ 2048923 w 2048922"/>
              <a:gd name="connsiteY36" fmla="*/ 1183100 h 1858327"/>
              <a:gd name="connsiteX37" fmla="*/ 191 w 2048922"/>
              <a:gd name="connsiteY37" fmla="*/ 0 h 1858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48922" h="1858327">
                <a:moveTo>
                  <a:pt x="191" y="556165"/>
                </a:moveTo>
                <a:cubicBezTo>
                  <a:pt x="76" y="566184"/>
                  <a:pt x="4229" y="575779"/>
                  <a:pt x="11621" y="582549"/>
                </a:cubicBezTo>
                <a:cubicBezTo>
                  <a:pt x="18459" y="589099"/>
                  <a:pt x="27489" y="592868"/>
                  <a:pt x="36957" y="593122"/>
                </a:cubicBezTo>
                <a:cubicBezTo>
                  <a:pt x="45129" y="593023"/>
                  <a:pt x="52911" y="589580"/>
                  <a:pt x="58484" y="583597"/>
                </a:cubicBezTo>
                <a:cubicBezTo>
                  <a:pt x="114871" y="526447"/>
                  <a:pt x="165735" y="514636"/>
                  <a:pt x="198691" y="514731"/>
                </a:cubicBezTo>
                <a:cubicBezTo>
                  <a:pt x="230820" y="514582"/>
                  <a:pt x="261985" y="525667"/>
                  <a:pt x="286798" y="546068"/>
                </a:cubicBezTo>
                <a:cubicBezTo>
                  <a:pt x="327879" y="580210"/>
                  <a:pt x="350958" y="631360"/>
                  <a:pt x="349377" y="684752"/>
                </a:cubicBezTo>
                <a:cubicBezTo>
                  <a:pt x="350558" y="737657"/>
                  <a:pt x="327517" y="788205"/>
                  <a:pt x="286798" y="822008"/>
                </a:cubicBezTo>
                <a:cubicBezTo>
                  <a:pt x="262081" y="842484"/>
                  <a:pt x="230981" y="853671"/>
                  <a:pt x="198882" y="853631"/>
                </a:cubicBezTo>
                <a:cubicBezTo>
                  <a:pt x="165925" y="853631"/>
                  <a:pt x="115062" y="841915"/>
                  <a:pt x="59912" y="785813"/>
                </a:cubicBezTo>
                <a:cubicBezTo>
                  <a:pt x="53978" y="779427"/>
                  <a:pt x="45672" y="775774"/>
                  <a:pt x="36957" y="775716"/>
                </a:cubicBezTo>
                <a:cubicBezTo>
                  <a:pt x="16669" y="775922"/>
                  <a:pt x="257" y="792290"/>
                  <a:pt x="0" y="812578"/>
                </a:cubicBezTo>
                <a:lnTo>
                  <a:pt x="0" y="1350264"/>
                </a:lnTo>
                <a:cubicBezTo>
                  <a:pt x="138065" y="1352626"/>
                  <a:pt x="274311" y="1382106"/>
                  <a:pt x="401002" y="1437037"/>
                </a:cubicBezTo>
                <a:cubicBezTo>
                  <a:pt x="409460" y="1438466"/>
                  <a:pt x="418148" y="1436808"/>
                  <a:pt x="425482" y="1432370"/>
                </a:cubicBezTo>
                <a:cubicBezTo>
                  <a:pt x="437359" y="1426255"/>
                  <a:pt x="443408" y="1412720"/>
                  <a:pt x="440055" y="1399794"/>
                </a:cubicBezTo>
                <a:cubicBezTo>
                  <a:pt x="401955" y="1260729"/>
                  <a:pt x="478155" y="1204151"/>
                  <a:pt x="502539" y="1190244"/>
                </a:cubicBezTo>
                <a:cubicBezTo>
                  <a:pt x="509101" y="1186463"/>
                  <a:pt x="515988" y="1183281"/>
                  <a:pt x="523113" y="1180719"/>
                </a:cubicBezTo>
                <a:cubicBezTo>
                  <a:pt x="620316" y="1147610"/>
                  <a:pt x="725948" y="1199579"/>
                  <a:pt x="759057" y="1296781"/>
                </a:cubicBezTo>
                <a:cubicBezTo>
                  <a:pt x="761705" y="1304554"/>
                  <a:pt x="763829" y="1312488"/>
                  <a:pt x="765429" y="1320546"/>
                </a:cubicBezTo>
                <a:cubicBezTo>
                  <a:pt x="773621" y="1368171"/>
                  <a:pt x="756761" y="1433798"/>
                  <a:pt x="684848" y="1475327"/>
                </a:cubicBezTo>
                <a:cubicBezTo>
                  <a:pt x="663921" y="1487110"/>
                  <a:pt x="641490" y="1495987"/>
                  <a:pt x="618173" y="1501712"/>
                </a:cubicBezTo>
                <a:cubicBezTo>
                  <a:pt x="615162" y="1502521"/>
                  <a:pt x="612257" y="1503674"/>
                  <a:pt x="609505" y="1505141"/>
                </a:cubicBezTo>
                <a:cubicBezTo>
                  <a:pt x="601809" y="1509903"/>
                  <a:pt x="596827" y="1518028"/>
                  <a:pt x="596075" y="1527048"/>
                </a:cubicBezTo>
                <a:cubicBezTo>
                  <a:pt x="594779" y="1538173"/>
                  <a:pt x="598799" y="1549260"/>
                  <a:pt x="606933" y="1556957"/>
                </a:cubicBezTo>
                <a:cubicBezTo>
                  <a:pt x="717032" y="1638243"/>
                  <a:pt x="809777" y="1740703"/>
                  <a:pt x="879729" y="1858328"/>
                </a:cubicBezTo>
                <a:lnTo>
                  <a:pt x="1345311" y="1589532"/>
                </a:lnTo>
                <a:cubicBezTo>
                  <a:pt x="1398651" y="1558671"/>
                  <a:pt x="1466088" y="1606201"/>
                  <a:pt x="1450753" y="1665732"/>
                </a:cubicBezTo>
                <a:lnTo>
                  <a:pt x="1450181" y="1667828"/>
                </a:lnTo>
                <a:cubicBezTo>
                  <a:pt x="1420368" y="1775555"/>
                  <a:pt x="1470756" y="1825466"/>
                  <a:pt x="1510284" y="1840040"/>
                </a:cubicBezTo>
                <a:cubicBezTo>
                  <a:pt x="1550241" y="1854889"/>
                  <a:pt x="1594828" y="1850355"/>
                  <a:pt x="1630966" y="1827752"/>
                </a:cubicBezTo>
                <a:lnTo>
                  <a:pt x="1630966" y="1827752"/>
                </a:lnTo>
                <a:cubicBezTo>
                  <a:pt x="1668628" y="1807702"/>
                  <a:pt x="1694869" y="1771326"/>
                  <a:pt x="1702022" y="1729264"/>
                </a:cubicBezTo>
                <a:cubicBezTo>
                  <a:pt x="1709071" y="1687830"/>
                  <a:pt x="1691068" y="1619155"/>
                  <a:pt x="1582864" y="1591151"/>
                </a:cubicBezTo>
                <a:lnTo>
                  <a:pt x="1580674" y="1590580"/>
                </a:lnTo>
                <a:cubicBezTo>
                  <a:pt x="1521333" y="1574006"/>
                  <a:pt x="1513999" y="1491901"/>
                  <a:pt x="1567339" y="1461135"/>
                </a:cubicBezTo>
                <a:lnTo>
                  <a:pt x="2048923" y="1183100"/>
                </a:lnTo>
                <a:cubicBezTo>
                  <a:pt x="1622031" y="455447"/>
                  <a:pt x="843801" y="6038"/>
                  <a:pt x="19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5" name="iSHEJI-9">
            <a:extLst>
              <a:ext uri="{FF2B5EF4-FFF2-40B4-BE49-F238E27FC236}">
                <a16:creationId xmlns:a16="http://schemas.microsoft.com/office/drawing/2014/main" id="{97727670-DAAE-6E2B-543F-5FC7E844062D}"/>
              </a:ext>
            </a:extLst>
          </p:cNvPr>
          <p:cNvSpPr/>
          <p:nvPr/>
        </p:nvSpPr>
        <p:spPr>
          <a:xfrm>
            <a:off x="7008970" y="2670871"/>
            <a:ext cx="1481930" cy="2366010"/>
          </a:xfrm>
          <a:custGeom>
            <a:avLst/>
            <a:gdLst>
              <a:gd name="connsiteX0" fmla="*/ 687896 w 1481930"/>
              <a:gd name="connsiteY0" fmla="*/ 277463 h 2366010"/>
              <a:gd name="connsiteX1" fmla="*/ 670656 w 1481930"/>
              <a:gd name="connsiteY1" fmla="*/ 300419 h 2366010"/>
              <a:gd name="connsiteX2" fmla="*/ 674370 w 1481930"/>
              <a:gd name="connsiteY2" fmla="*/ 327946 h 2366010"/>
              <a:gd name="connsiteX3" fmla="*/ 693420 w 1481930"/>
              <a:gd name="connsiteY3" fmla="*/ 342043 h 2366010"/>
              <a:gd name="connsiteX4" fmla="*/ 823151 w 1481930"/>
              <a:gd name="connsiteY4" fmla="*/ 428911 h 2366010"/>
              <a:gd name="connsiteX5" fmla="*/ 840105 w 1481930"/>
              <a:gd name="connsiteY5" fmla="*/ 520922 h 2366010"/>
              <a:gd name="connsiteX6" fmla="*/ 624278 w 1481930"/>
              <a:gd name="connsiteY6" fmla="*/ 665140 h 2366010"/>
              <a:gd name="connsiteX7" fmla="*/ 601123 w 1481930"/>
              <a:gd name="connsiteY7" fmla="*/ 658940 h 2366010"/>
              <a:gd name="connsiteX8" fmla="*/ 529876 w 1481930"/>
              <a:gd name="connsiteY8" fmla="*/ 598265 h 2366010"/>
              <a:gd name="connsiteX9" fmla="*/ 519113 w 1481930"/>
              <a:gd name="connsiteY9" fmla="*/ 443960 h 2366010"/>
              <a:gd name="connsiteX10" fmla="*/ 516637 w 1481930"/>
              <a:gd name="connsiteY10" fmla="*/ 419195 h 2366010"/>
              <a:gd name="connsiteX11" fmla="*/ 466154 w 1481930"/>
              <a:gd name="connsiteY11" fmla="*/ 405670 h 2366010"/>
              <a:gd name="connsiteX12" fmla="*/ 667 w 1481930"/>
              <a:gd name="connsiteY12" fmla="*/ 674465 h 2366010"/>
              <a:gd name="connsiteX13" fmla="*/ 125921 w 1481930"/>
              <a:gd name="connsiteY13" fmla="*/ 1065562 h 2366010"/>
              <a:gd name="connsiteX14" fmla="*/ 145638 w 1481930"/>
              <a:gd name="connsiteY14" fmla="*/ 1085755 h 2366010"/>
              <a:gd name="connsiteX15" fmla="*/ 171260 w 1481930"/>
              <a:gd name="connsiteY15" fmla="*/ 1085088 h 2366010"/>
              <a:gd name="connsiteX16" fmla="*/ 177451 w 1481930"/>
              <a:gd name="connsiteY16" fmla="*/ 1080325 h 2366010"/>
              <a:gd name="connsiteX17" fmla="*/ 234601 w 1481930"/>
              <a:gd name="connsiteY17" fmla="*/ 1034891 h 2366010"/>
              <a:gd name="connsiteX18" fmla="*/ 409004 w 1481930"/>
              <a:gd name="connsiteY18" fmla="*/ 1042607 h 2366010"/>
              <a:gd name="connsiteX19" fmla="*/ 426282 w 1481930"/>
              <a:gd name="connsiteY19" fmla="*/ 1304982 h 2366010"/>
              <a:gd name="connsiteX20" fmla="*/ 409004 w 1481930"/>
              <a:gd name="connsiteY20" fmla="*/ 1322260 h 2366010"/>
              <a:gd name="connsiteX21" fmla="*/ 389954 w 1481930"/>
              <a:gd name="connsiteY21" fmla="*/ 1335215 h 2366010"/>
              <a:gd name="connsiteX22" fmla="*/ 178213 w 1481930"/>
              <a:gd name="connsiteY22" fmla="*/ 1285684 h 2366010"/>
              <a:gd name="connsiteX23" fmla="*/ 141637 w 1481930"/>
              <a:gd name="connsiteY23" fmla="*/ 1280922 h 2366010"/>
              <a:gd name="connsiteX24" fmla="*/ 124683 w 1481930"/>
              <a:gd name="connsiteY24" fmla="*/ 1303591 h 2366010"/>
              <a:gd name="connsiteX25" fmla="*/ 0 w 1481930"/>
              <a:gd name="connsiteY25" fmla="*/ 1690878 h 2366010"/>
              <a:gd name="connsiteX26" fmla="*/ 465677 w 1481930"/>
              <a:gd name="connsiteY26" fmla="*/ 1959674 h 2366010"/>
              <a:gd name="connsiteX27" fmla="*/ 452247 w 1481930"/>
              <a:gd name="connsiteY27" fmla="*/ 2089023 h 2366010"/>
              <a:gd name="connsiteX28" fmla="*/ 450152 w 1481930"/>
              <a:gd name="connsiteY28" fmla="*/ 2089690 h 2366010"/>
              <a:gd name="connsiteX29" fmla="*/ 330899 w 1481930"/>
              <a:gd name="connsiteY29" fmla="*/ 2227802 h 2366010"/>
              <a:gd name="connsiteX30" fmla="*/ 401860 w 1481930"/>
              <a:gd name="connsiteY30" fmla="*/ 2326291 h 2366010"/>
              <a:gd name="connsiteX31" fmla="*/ 401860 w 1481930"/>
              <a:gd name="connsiteY31" fmla="*/ 2326291 h 2366010"/>
              <a:gd name="connsiteX32" fmla="*/ 522827 w 1481930"/>
              <a:gd name="connsiteY32" fmla="*/ 2338578 h 2366010"/>
              <a:gd name="connsiteX33" fmla="*/ 582930 w 1481930"/>
              <a:gd name="connsiteY33" fmla="*/ 2166271 h 2366010"/>
              <a:gd name="connsiteX34" fmla="*/ 582359 w 1481930"/>
              <a:gd name="connsiteY34" fmla="*/ 2164175 h 2366010"/>
              <a:gd name="connsiteX35" fmla="*/ 687705 w 1481930"/>
              <a:gd name="connsiteY35" fmla="*/ 2087975 h 2366010"/>
              <a:gd name="connsiteX36" fmla="*/ 1169384 w 1481930"/>
              <a:gd name="connsiteY36" fmla="*/ 2366010 h 2366010"/>
              <a:gd name="connsiteX37" fmla="*/ 1169384 w 1481930"/>
              <a:gd name="connsiteY37" fmla="*/ 0 h 236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481930" h="2366010">
                <a:moveTo>
                  <a:pt x="687896" y="277463"/>
                </a:moveTo>
                <a:cubicBezTo>
                  <a:pt x="679199" y="282378"/>
                  <a:pt x="672951" y="290693"/>
                  <a:pt x="670656" y="300419"/>
                </a:cubicBezTo>
                <a:cubicBezTo>
                  <a:pt x="668388" y="309734"/>
                  <a:pt x="669713" y="319564"/>
                  <a:pt x="674370" y="327946"/>
                </a:cubicBezTo>
                <a:cubicBezTo>
                  <a:pt x="678495" y="335080"/>
                  <a:pt x="685391" y="340185"/>
                  <a:pt x="693420" y="342043"/>
                </a:cubicBezTo>
                <a:cubicBezTo>
                  <a:pt x="771049" y="362236"/>
                  <a:pt x="806672" y="400431"/>
                  <a:pt x="823151" y="428911"/>
                </a:cubicBezTo>
                <a:cubicBezTo>
                  <a:pt x="839353" y="456667"/>
                  <a:pt x="845344" y="489214"/>
                  <a:pt x="840105" y="520922"/>
                </a:cubicBezTo>
                <a:cubicBezTo>
                  <a:pt x="820331" y="620344"/>
                  <a:pt x="723710" y="684914"/>
                  <a:pt x="624278" y="665140"/>
                </a:cubicBezTo>
                <a:cubicBezTo>
                  <a:pt x="616439" y="663578"/>
                  <a:pt x="608695" y="661511"/>
                  <a:pt x="601123" y="658940"/>
                </a:cubicBezTo>
                <a:cubicBezTo>
                  <a:pt x="571034" y="647624"/>
                  <a:pt x="545840" y="626164"/>
                  <a:pt x="529876" y="598265"/>
                </a:cubicBezTo>
                <a:cubicBezTo>
                  <a:pt x="513398" y="569690"/>
                  <a:pt x="498158" y="519779"/>
                  <a:pt x="519113" y="443960"/>
                </a:cubicBezTo>
                <a:cubicBezTo>
                  <a:pt x="521761" y="435721"/>
                  <a:pt x="520865" y="426749"/>
                  <a:pt x="516637" y="419195"/>
                </a:cubicBezTo>
                <a:cubicBezTo>
                  <a:pt x="506226" y="401784"/>
                  <a:pt x="483870" y="395792"/>
                  <a:pt x="466154" y="405670"/>
                </a:cubicBezTo>
                <a:lnTo>
                  <a:pt x="667" y="674465"/>
                </a:lnTo>
                <a:cubicBezTo>
                  <a:pt x="68009" y="795204"/>
                  <a:pt x="110595" y="928164"/>
                  <a:pt x="125921" y="1065562"/>
                </a:cubicBezTo>
                <a:cubicBezTo>
                  <a:pt x="129407" y="1074734"/>
                  <a:pt x="136550" y="1082049"/>
                  <a:pt x="145638" y="1085755"/>
                </a:cubicBezTo>
                <a:cubicBezTo>
                  <a:pt x="153801" y="1089593"/>
                  <a:pt x="163306" y="1089346"/>
                  <a:pt x="171260" y="1085088"/>
                </a:cubicBezTo>
                <a:cubicBezTo>
                  <a:pt x="173527" y="1083783"/>
                  <a:pt x="175613" y="1082183"/>
                  <a:pt x="177451" y="1080325"/>
                </a:cubicBezTo>
                <a:cubicBezTo>
                  <a:pt x="194367" y="1062676"/>
                  <a:pt x="213589" y="1047388"/>
                  <a:pt x="234601" y="1034891"/>
                </a:cubicBezTo>
                <a:cubicBezTo>
                  <a:pt x="306420" y="993362"/>
                  <a:pt x="371761" y="1011650"/>
                  <a:pt x="409004" y="1042607"/>
                </a:cubicBezTo>
                <a:cubicBezTo>
                  <a:pt x="486233" y="1110291"/>
                  <a:pt x="493967" y="1227753"/>
                  <a:pt x="426282" y="1304982"/>
                </a:cubicBezTo>
                <a:cubicBezTo>
                  <a:pt x="420910" y="1311116"/>
                  <a:pt x="415138" y="1316888"/>
                  <a:pt x="409004" y="1322260"/>
                </a:cubicBezTo>
                <a:cubicBezTo>
                  <a:pt x="403041" y="1327118"/>
                  <a:pt x="396660" y="1331452"/>
                  <a:pt x="389954" y="1335215"/>
                </a:cubicBezTo>
                <a:cubicBezTo>
                  <a:pt x="365570" y="1349312"/>
                  <a:pt x="278321" y="1387316"/>
                  <a:pt x="178213" y="1285684"/>
                </a:cubicBezTo>
                <a:cubicBezTo>
                  <a:pt x="168650" y="1275702"/>
                  <a:pt x="153438" y="1273721"/>
                  <a:pt x="141637" y="1280922"/>
                </a:cubicBezTo>
                <a:cubicBezTo>
                  <a:pt x="133055" y="1285770"/>
                  <a:pt x="126902" y="1293990"/>
                  <a:pt x="124683" y="1303591"/>
                </a:cubicBezTo>
                <a:cubicBezTo>
                  <a:pt x="109119" y="1439656"/>
                  <a:pt x="66742" y="1571292"/>
                  <a:pt x="0" y="1690878"/>
                </a:cubicBezTo>
                <a:lnTo>
                  <a:pt x="465677" y="1959674"/>
                </a:lnTo>
                <a:cubicBezTo>
                  <a:pt x="519018" y="1990534"/>
                  <a:pt x="511588" y="2072545"/>
                  <a:pt x="452247" y="2089023"/>
                </a:cubicBezTo>
                <a:lnTo>
                  <a:pt x="450152" y="2089690"/>
                </a:lnTo>
                <a:cubicBezTo>
                  <a:pt x="341852" y="2117789"/>
                  <a:pt x="323755" y="2186368"/>
                  <a:pt x="330899" y="2227802"/>
                </a:cubicBezTo>
                <a:cubicBezTo>
                  <a:pt x="338071" y="2269827"/>
                  <a:pt x="364265" y="2306184"/>
                  <a:pt x="401860" y="2326291"/>
                </a:cubicBezTo>
                <a:lnTo>
                  <a:pt x="401860" y="2326291"/>
                </a:lnTo>
                <a:cubicBezTo>
                  <a:pt x="438093" y="2348922"/>
                  <a:pt x="482785" y="2353466"/>
                  <a:pt x="522827" y="2338578"/>
                </a:cubicBezTo>
                <a:cubicBezTo>
                  <a:pt x="562261" y="2324005"/>
                  <a:pt x="612648" y="2274094"/>
                  <a:pt x="582930" y="2166271"/>
                </a:cubicBezTo>
                <a:lnTo>
                  <a:pt x="582359" y="2164175"/>
                </a:lnTo>
                <a:cubicBezTo>
                  <a:pt x="566928" y="2104549"/>
                  <a:pt x="634365" y="2057114"/>
                  <a:pt x="687705" y="2087975"/>
                </a:cubicBezTo>
                <a:lnTo>
                  <a:pt x="1169384" y="2366010"/>
                </a:lnTo>
                <a:cubicBezTo>
                  <a:pt x="1586113" y="1632385"/>
                  <a:pt x="1586113" y="733625"/>
                  <a:pt x="1169384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6" name="iSHEJI-10">
            <a:extLst>
              <a:ext uri="{FF2B5EF4-FFF2-40B4-BE49-F238E27FC236}">
                <a16:creationId xmlns:a16="http://schemas.microsoft.com/office/drawing/2014/main" id="{56C5F52A-DA88-8385-EDDB-52FB415F97E9}"/>
              </a:ext>
            </a:extLst>
          </p:cNvPr>
          <p:cNvSpPr/>
          <p:nvPr/>
        </p:nvSpPr>
        <p:spPr>
          <a:xfrm>
            <a:off x="4026788" y="4392133"/>
            <a:ext cx="2049208" cy="1857946"/>
          </a:xfrm>
          <a:custGeom>
            <a:avLst/>
            <a:gdLst>
              <a:gd name="connsiteX0" fmla="*/ 2049113 w 2049208"/>
              <a:gd name="connsiteY0" fmla="*/ 1301877 h 1857946"/>
              <a:gd name="connsiteX1" fmla="*/ 2037779 w 2049208"/>
              <a:gd name="connsiteY1" fmla="*/ 1275493 h 1857946"/>
              <a:gd name="connsiteX2" fmla="*/ 2012156 w 2049208"/>
              <a:gd name="connsiteY2" fmla="*/ 1264920 h 1857946"/>
              <a:gd name="connsiteX3" fmla="*/ 1990534 w 2049208"/>
              <a:gd name="connsiteY3" fmla="*/ 1273969 h 1857946"/>
              <a:gd name="connsiteX4" fmla="*/ 1850422 w 2049208"/>
              <a:gd name="connsiteY4" fmla="*/ 1342930 h 1857946"/>
              <a:gd name="connsiteX5" fmla="*/ 1762316 w 2049208"/>
              <a:gd name="connsiteY5" fmla="*/ 1311593 h 1857946"/>
              <a:gd name="connsiteX6" fmla="*/ 1744799 w 2049208"/>
              <a:gd name="connsiteY6" fmla="*/ 1052884 h 1857946"/>
              <a:gd name="connsiteX7" fmla="*/ 1762316 w 2049208"/>
              <a:gd name="connsiteY7" fmla="*/ 1035368 h 1857946"/>
              <a:gd name="connsiteX8" fmla="*/ 1850422 w 2049208"/>
              <a:gd name="connsiteY8" fmla="*/ 1004125 h 1857946"/>
              <a:gd name="connsiteX9" fmla="*/ 1989487 w 2049208"/>
              <a:gd name="connsiteY9" fmla="*/ 1071848 h 1857946"/>
              <a:gd name="connsiteX10" fmla="*/ 2012156 w 2049208"/>
              <a:gd name="connsiteY10" fmla="*/ 1082040 h 1857946"/>
              <a:gd name="connsiteX11" fmla="*/ 2049209 w 2049208"/>
              <a:gd name="connsiteY11" fmla="*/ 1045940 h 1857946"/>
              <a:gd name="connsiteX12" fmla="*/ 2049209 w 2049208"/>
              <a:gd name="connsiteY12" fmla="*/ 507778 h 1857946"/>
              <a:gd name="connsiteX13" fmla="*/ 1648301 w 2049208"/>
              <a:gd name="connsiteY13" fmla="*/ 421100 h 1857946"/>
              <a:gd name="connsiteX14" fmla="*/ 1623822 w 2049208"/>
              <a:gd name="connsiteY14" fmla="*/ 425672 h 1857946"/>
              <a:gd name="connsiteX15" fmla="*/ 1609249 w 2049208"/>
              <a:gd name="connsiteY15" fmla="*/ 458248 h 1857946"/>
              <a:gd name="connsiteX16" fmla="*/ 1546670 w 2049208"/>
              <a:gd name="connsiteY16" fmla="*/ 667798 h 1857946"/>
              <a:gd name="connsiteX17" fmla="*/ 1526095 w 2049208"/>
              <a:gd name="connsiteY17" fmla="*/ 677323 h 1857946"/>
              <a:gd name="connsiteX18" fmla="*/ 1289885 w 2049208"/>
              <a:gd name="connsiteY18" fmla="*/ 561813 h 1857946"/>
              <a:gd name="connsiteX19" fmla="*/ 1283398 w 2049208"/>
              <a:gd name="connsiteY19" fmla="*/ 537781 h 1857946"/>
              <a:gd name="connsiteX20" fmla="*/ 1363980 w 2049208"/>
              <a:gd name="connsiteY20" fmla="*/ 383000 h 1857946"/>
              <a:gd name="connsiteX21" fmla="*/ 1430655 w 2049208"/>
              <a:gd name="connsiteY21" fmla="*/ 356521 h 1857946"/>
              <a:gd name="connsiteX22" fmla="*/ 1439418 w 2049208"/>
              <a:gd name="connsiteY22" fmla="*/ 353187 h 1857946"/>
              <a:gd name="connsiteX23" fmla="*/ 1452848 w 2049208"/>
              <a:gd name="connsiteY23" fmla="*/ 331280 h 1857946"/>
              <a:gd name="connsiteX24" fmla="*/ 1441895 w 2049208"/>
              <a:gd name="connsiteY24" fmla="*/ 301371 h 1857946"/>
              <a:gd name="connsiteX25" fmla="*/ 1169098 w 2049208"/>
              <a:gd name="connsiteY25" fmla="*/ 0 h 1857946"/>
              <a:gd name="connsiteX26" fmla="*/ 703612 w 2049208"/>
              <a:gd name="connsiteY26" fmla="*/ 268796 h 1857946"/>
              <a:gd name="connsiteX27" fmla="*/ 598265 w 2049208"/>
              <a:gd name="connsiteY27" fmla="*/ 192596 h 1857946"/>
              <a:gd name="connsiteX28" fmla="*/ 598741 w 2049208"/>
              <a:gd name="connsiteY28" fmla="*/ 190405 h 1857946"/>
              <a:gd name="connsiteX29" fmla="*/ 538734 w 2049208"/>
              <a:gd name="connsiteY29" fmla="*/ 18193 h 1857946"/>
              <a:gd name="connsiteX30" fmla="*/ 417957 w 2049208"/>
              <a:gd name="connsiteY30" fmla="*/ 30480 h 1857946"/>
              <a:gd name="connsiteX31" fmla="*/ 417957 w 2049208"/>
              <a:gd name="connsiteY31" fmla="*/ 30480 h 1857946"/>
              <a:gd name="connsiteX32" fmla="*/ 346996 w 2049208"/>
              <a:gd name="connsiteY32" fmla="*/ 128969 h 1857946"/>
              <a:gd name="connsiteX33" fmla="*/ 466058 w 2049208"/>
              <a:gd name="connsiteY33" fmla="*/ 267081 h 1857946"/>
              <a:gd name="connsiteX34" fmla="*/ 468154 w 2049208"/>
              <a:gd name="connsiteY34" fmla="*/ 267653 h 1857946"/>
              <a:gd name="connsiteX35" fmla="*/ 481584 w 2049208"/>
              <a:gd name="connsiteY35" fmla="*/ 397097 h 1857946"/>
              <a:gd name="connsiteX36" fmla="*/ 0 w 2049208"/>
              <a:gd name="connsiteY36" fmla="*/ 675132 h 1857946"/>
              <a:gd name="connsiteX37" fmla="*/ 2049113 w 2049208"/>
              <a:gd name="connsiteY37" fmla="*/ 1857947 h 185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49208" h="1857946">
                <a:moveTo>
                  <a:pt x="2049113" y="1301877"/>
                </a:moveTo>
                <a:cubicBezTo>
                  <a:pt x="2049218" y="1291876"/>
                  <a:pt x="2045103" y="1282303"/>
                  <a:pt x="2037779" y="1275493"/>
                </a:cubicBezTo>
                <a:cubicBezTo>
                  <a:pt x="2030863" y="1268873"/>
                  <a:pt x="2021719" y="1265101"/>
                  <a:pt x="2012156" y="1264920"/>
                </a:cubicBezTo>
                <a:cubicBezTo>
                  <a:pt x="2004022" y="1264901"/>
                  <a:pt x="1996231" y="1268168"/>
                  <a:pt x="1990534" y="1273969"/>
                </a:cubicBezTo>
                <a:cubicBezTo>
                  <a:pt x="1934242" y="1331119"/>
                  <a:pt x="1883378" y="1342930"/>
                  <a:pt x="1850422" y="1342930"/>
                </a:cubicBezTo>
                <a:cubicBezTo>
                  <a:pt x="1818304" y="1343063"/>
                  <a:pt x="1787137" y="1331976"/>
                  <a:pt x="1762316" y="1311593"/>
                </a:cubicBezTo>
                <a:cubicBezTo>
                  <a:pt x="1686039" y="1244984"/>
                  <a:pt x="1678200" y="1129160"/>
                  <a:pt x="1744799" y="1052884"/>
                </a:cubicBezTo>
                <a:cubicBezTo>
                  <a:pt x="1750238" y="1046655"/>
                  <a:pt x="1756086" y="1040806"/>
                  <a:pt x="1762316" y="1035368"/>
                </a:cubicBezTo>
                <a:cubicBezTo>
                  <a:pt x="1787118" y="1014956"/>
                  <a:pt x="1818304" y="1003897"/>
                  <a:pt x="1850422" y="1004125"/>
                </a:cubicBezTo>
                <a:cubicBezTo>
                  <a:pt x="1883378" y="1004125"/>
                  <a:pt x="1934242" y="1015841"/>
                  <a:pt x="1989487" y="1071848"/>
                </a:cubicBezTo>
                <a:cubicBezTo>
                  <a:pt x="1995268" y="1078297"/>
                  <a:pt x="2003498" y="1081992"/>
                  <a:pt x="2012156" y="1082040"/>
                </a:cubicBezTo>
                <a:cubicBezTo>
                  <a:pt x="2032149" y="1081802"/>
                  <a:pt x="2048447" y="1065924"/>
                  <a:pt x="2049209" y="1045940"/>
                </a:cubicBezTo>
                <a:lnTo>
                  <a:pt x="2049209" y="507778"/>
                </a:lnTo>
                <a:cubicBezTo>
                  <a:pt x="1911191" y="505416"/>
                  <a:pt x="1774974" y="475964"/>
                  <a:pt x="1648301" y="421100"/>
                </a:cubicBezTo>
                <a:cubicBezTo>
                  <a:pt x="1639852" y="419576"/>
                  <a:pt x="1631146" y="421205"/>
                  <a:pt x="1623822" y="425672"/>
                </a:cubicBezTo>
                <a:cubicBezTo>
                  <a:pt x="1611944" y="431787"/>
                  <a:pt x="1605896" y="445322"/>
                  <a:pt x="1609249" y="458248"/>
                </a:cubicBezTo>
                <a:cubicBezTo>
                  <a:pt x="1647349" y="597313"/>
                  <a:pt x="1571149" y="653796"/>
                  <a:pt x="1546670" y="667798"/>
                </a:cubicBezTo>
                <a:cubicBezTo>
                  <a:pt x="1540087" y="671531"/>
                  <a:pt x="1533201" y="674723"/>
                  <a:pt x="1526095" y="677323"/>
                </a:cubicBezTo>
                <a:cubicBezTo>
                  <a:pt x="1428969" y="710651"/>
                  <a:pt x="1323213" y="658939"/>
                  <a:pt x="1289885" y="561813"/>
                </a:cubicBezTo>
                <a:cubicBezTo>
                  <a:pt x="1287190" y="553955"/>
                  <a:pt x="1285018" y="545925"/>
                  <a:pt x="1283398" y="537781"/>
                </a:cubicBezTo>
                <a:cubicBezTo>
                  <a:pt x="1275302" y="490156"/>
                  <a:pt x="1292161" y="424434"/>
                  <a:pt x="1363980" y="383000"/>
                </a:cubicBezTo>
                <a:cubicBezTo>
                  <a:pt x="1384897" y="371180"/>
                  <a:pt x="1407328" y="362274"/>
                  <a:pt x="1430655" y="356521"/>
                </a:cubicBezTo>
                <a:cubicBezTo>
                  <a:pt x="1433703" y="355778"/>
                  <a:pt x="1436646" y="354654"/>
                  <a:pt x="1439418" y="353187"/>
                </a:cubicBezTo>
                <a:cubicBezTo>
                  <a:pt x="1447114" y="348424"/>
                  <a:pt x="1452096" y="340300"/>
                  <a:pt x="1452848" y="331280"/>
                </a:cubicBezTo>
                <a:cubicBezTo>
                  <a:pt x="1454134" y="320135"/>
                  <a:pt x="1450077" y="309048"/>
                  <a:pt x="1441895" y="301371"/>
                </a:cubicBezTo>
                <a:cubicBezTo>
                  <a:pt x="1331823" y="220056"/>
                  <a:pt x="1239079" y="117605"/>
                  <a:pt x="1169098" y="0"/>
                </a:cubicBezTo>
                <a:lnTo>
                  <a:pt x="703612" y="268796"/>
                </a:lnTo>
                <a:cubicBezTo>
                  <a:pt x="650272" y="299561"/>
                  <a:pt x="582835" y="252127"/>
                  <a:pt x="598265" y="192596"/>
                </a:cubicBezTo>
                <a:cubicBezTo>
                  <a:pt x="598265" y="191833"/>
                  <a:pt x="598265" y="191167"/>
                  <a:pt x="598741" y="190405"/>
                </a:cubicBezTo>
                <a:cubicBezTo>
                  <a:pt x="628555" y="82677"/>
                  <a:pt x="578167" y="32766"/>
                  <a:pt x="538734" y="18193"/>
                </a:cubicBezTo>
                <a:cubicBezTo>
                  <a:pt x="498748" y="3334"/>
                  <a:pt x="454133" y="7877"/>
                  <a:pt x="417957" y="30480"/>
                </a:cubicBezTo>
                <a:lnTo>
                  <a:pt x="417957" y="30480"/>
                </a:lnTo>
                <a:cubicBezTo>
                  <a:pt x="380343" y="50568"/>
                  <a:pt x="354139" y="86925"/>
                  <a:pt x="346996" y="128969"/>
                </a:cubicBezTo>
                <a:cubicBezTo>
                  <a:pt x="339852" y="170402"/>
                  <a:pt x="357854" y="239078"/>
                  <a:pt x="466058" y="267081"/>
                </a:cubicBezTo>
                <a:lnTo>
                  <a:pt x="468154" y="267653"/>
                </a:lnTo>
                <a:cubicBezTo>
                  <a:pt x="527590" y="284226"/>
                  <a:pt x="534829" y="366236"/>
                  <a:pt x="481584" y="397097"/>
                </a:cubicBezTo>
                <a:lnTo>
                  <a:pt x="0" y="675132"/>
                </a:lnTo>
                <a:cubicBezTo>
                  <a:pt x="426996" y="1402832"/>
                  <a:pt x="1205408" y="1852155"/>
                  <a:pt x="2049113" y="185794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7" name="iSHEJI-11">
            <a:extLst>
              <a:ext uri="{FF2B5EF4-FFF2-40B4-BE49-F238E27FC236}">
                <a16:creationId xmlns:a16="http://schemas.microsoft.com/office/drawing/2014/main" id="{E46AFA7D-01CC-E7F4-F68E-33BC4A4620FC}"/>
              </a:ext>
            </a:extLst>
          </p:cNvPr>
          <p:cNvSpPr/>
          <p:nvPr/>
        </p:nvSpPr>
        <p:spPr>
          <a:xfrm>
            <a:off x="5761400" y="4392419"/>
            <a:ext cx="2399238" cy="1857279"/>
          </a:xfrm>
          <a:custGeom>
            <a:avLst/>
            <a:gdLst>
              <a:gd name="connsiteX0" fmla="*/ 1917559 w 2399238"/>
              <a:gd name="connsiteY0" fmla="*/ 396430 h 1857279"/>
              <a:gd name="connsiteX1" fmla="*/ 1888984 w 2399238"/>
              <a:gd name="connsiteY1" fmla="*/ 393097 h 1857279"/>
              <a:gd name="connsiteX2" fmla="*/ 1867172 w 2399238"/>
              <a:gd name="connsiteY2" fmla="*/ 410051 h 1857279"/>
              <a:gd name="connsiteX3" fmla="*/ 1864220 w 2399238"/>
              <a:gd name="connsiteY3" fmla="*/ 433292 h 1857279"/>
              <a:gd name="connsiteX4" fmla="*/ 1853742 w 2399238"/>
              <a:gd name="connsiteY4" fmla="*/ 589121 h 1857279"/>
              <a:gd name="connsiteX5" fmla="*/ 1782590 w 2399238"/>
              <a:gd name="connsiteY5" fmla="*/ 649700 h 1857279"/>
              <a:gd name="connsiteX6" fmla="*/ 1549847 w 2399238"/>
              <a:gd name="connsiteY6" fmla="*/ 535381 h 1857279"/>
              <a:gd name="connsiteX7" fmla="*/ 1543608 w 2399238"/>
              <a:gd name="connsiteY7" fmla="*/ 512255 h 1857279"/>
              <a:gd name="connsiteX8" fmla="*/ 1560562 w 2399238"/>
              <a:gd name="connsiteY8" fmla="*/ 420243 h 1857279"/>
              <a:gd name="connsiteX9" fmla="*/ 1688769 w 2399238"/>
              <a:gd name="connsiteY9" fmla="*/ 333756 h 1857279"/>
              <a:gd name="connsiteX10" fmla="*/ 1708962 w 2399238"/>
              <a:gd name="connsiteY10" fmla="*/ 319278 h 1857279"/>
              <a:gd name="connsiteX11" fmla="*/ 1695436 w 2399238"/>
              <a:gd name="connsiteY11" fmla="*/ 268700 h 1857279"/>
              <a:gd name="connsiteX12" fmla="*/ 1229854 w 2399238"/>
              <a:gd name="connsiteY12" fmla="*/ 0 h 1857279"/>
              <a:gd name="connsiteX13" fmla="*/ 954391 w 2399238"/>
              <a:gd name="connsiteY13" fmla="*/ 303657 h 1857279"/>
              <a:gd name="connsiteX14" fmla="*/ 946962 w 2399238"/>
              <a:gd name="connsiteY14" fmla="*/ 335375 h 1857279"/>
              <a:gd name="connsiteX15" fmla="*/ 966869 w 2399238"/>
              <a:gd name="connsiteY15" fmla="*/ 356235 h 1857279"/>
              <a:gd name="connsiteX16" fmla="*/ 1115363 w 2399238"/>
              <a:gd name="connsiteY16" fmla="*/ 537877 h 1857279"/>
              <a:gd name="connsiteX17" fmla="*/ 1028877 w 2399238"/>
              <a:gd name="connsiteY17" fmla="*/ 661130 h 1857279"/>
              <a:gd name="connsiteX18" fmla="*/ 1025067 w 2399238"/>
              <a:gd name="connsiteY18" fmla="*/ 663226 h 1857279"/>
              <a:gd name="connsiteX19" fmla="*/ 872667 w 2399238"/>
              <a:gd name="connsiteY19" fmla="*/ 677799 h 1857279"/>
              <a:gd name="connsiteX20" fmla="*/ 789132 w 2399238"/>
              <a:gd name="connsiteY20" fmla="*/ 459962 h 1857279"/>
              <a:gd name="connsiteX21" fmla="*/ 781512 w 2399238"/>
              <a:gd name="connsiteY21" fmla="*/ 430625 h 1857279"/>
              <a:gd name="connsiteX22" fmla="*/ 746746 w 2399238"/>
              <a:gd name="connsiteY22" fmla="*/ 422529 h 1857279"/>
              <a:gd name="connsiteX23" fmla="*/ 349458 w 2399238"/>
              <a:gd name="connsiteY23" fmla="*/ 508254 h 1857279"/>
              <a:gd name="connsiteX24" fmla="*/ 349458 w 2399238"/>
              <a:gd name="connsiteY24" fmla="*/ 1045845 h 1857279"/>
              <a:gd name="connsiteX25" fmla="*/ 230682 w 2399238"/>
              <a:gd name="connsiteY25" fmla="*/ 1098995 h 1857279"/>
              <a:gd name="connsiteX26" fmla="*/ 229158 w 2399238"/>
              <a:gd name="connsiteY26" fmla="*/ 1097471 h 1857279"/>
              <a:gd name="connsiteX27" fmla="*/ 49897 w 2399238"/>
              <a:gd name="connsiteY27" fmla="*/ 1063371 h 1857279"/>
              <a:gd name="connsiteX28" fmla="*/ 81 w 2399238"/>
              <a:gd name="connsiteY28" fmla="*/ 1174052 h 1857279"/>
              <a:gd name="connsiteX29" fmla="*/ 81 w 2399238"/>
              <a:gd name="connsiteY29" fmla="*/ 1174052 h 1857279"/>
              <a:gd name="connsiteX30" fmla="*/ 50278 w 2399238"/>
              <a:gd name="connsiteY30" fmla="*/ 1283780 h 1857279"/>
              <a:gd name="connsiteX31" fmla="*/ 229538 w 2399238"/>
              <a:gd name="connsiteY31" fmla="*/ 1249585 h 1857279"/>
              <a:gd name="connsiteX32" fmla="*/ 231158 w 2399238"/>
              <a:gd name="connsiteY32" fmla="*/ 1248061 h 1857279"/>
              <a:gd name="connsiteX33" fmla="*/ 349935 w 2399238"/>
              <a:gd name="connsiteY33" fmla="*/ 1301210 h 1857279"/>
              <a:gd name="connsiteX34" fmla="*/ 349935 w 2399238"/>
              <a:gd name="connsiteY34" fmla="*/ 1857280 h 1857279"/>
              <a:gd name="connsiteX35" fmla="*/ 2399239 w 2399238"/>
              <a:gd name="connsiteY35" fmla="*/ 674180 h 185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399238" h="1857279">
                <a:moveTo>
                  <a:pt x="1917559" y="396430"/>
                </a:moveTo>
                <a:cubicBezTo>
                  <a:pt x="1908910" y="391411"/>
                  <a:pt x="1898557" y="390201"/>
                  <a:pt x="1888984" y="393097"/>
                </a:cubicBezTo>
                <a:cubicBezTo>
                  <a:pt x="1879850" y="395821"/>
                  <a:pt x="1872068" y="401869"/>
                  <a:pt x="1867172" y="410051"/>
                </a:cubicBezTo>
                <a:cubicBezTo>
                  <a:pt x="1863047" y="417071"/>
                  <a:pt x="1861981" y="425472"/>
                  <a:pt x="1864220" y="433292"/>
                </a:cubicBezTo>
                <a:cubicBezTo>
                  <a:pt x="1885555" y="510635"/>
                  <a:pt x="1870220" y="560546"/>
                  <a:pt x="1853742" y="589121"/>
                </a:cubicBezTo>
                <a:cubicBezTo>
                  <a:pt x="1837807" y="616982"/>
                  <a:pt x="1812641" y="638413"/>
                  <a:pt x="1782590" y="649700"/>
                </a:cubicBezTo>
                <a:cubicBezTo>
                  <a:pt x="1686750" y="682400"/>
                  <a:pt x="1582546" y="631222"/>
                  <a:pt x="1549847" y="535381"/>
                </a:cubicBezTo>
                <a:cubicBezTo>
                  <a:pt x="1547266" y="527818"/>
                  <a:pt x="1545179" y="520094"/>
                  <a:pt x="1543608" y="512255"/>
                </a:cubicBezTo>
                <a:cubicBezTo>
                  <a:pt x="1538378" y="480546"/>
                  <a:pt x="1544370" y="448008"/>
                  <a:pt x="1560562" y="420243"/>
                </a:cubicBezTo>
                <a:cubicBezTo>
                  <a:pt x="1577041" y="391668"/>
                  <a:pt x="1612664" y="353568"/>
                  <a:pt x="1688769" y="333756"/>
                </a:cubicBezTo>
                <a:cubicBezTo>
                  <a:pt x="1697217" y="331946"/>
                  <a:pt x="1704542" y="326707"/>
                  <a:pt x="1708962" y="319278"/>
                </a:cubicBezTo>
                <a:cubicBezTo>
                  <a:pt x="1718896" y="301542"/>
                  <a:pt x="1712905" y="279111"/>
                  <a:pt x="1695436" y="268700"/>
                </a:cubicBezTo>
                <a:lnTo>
                  <a:pt x="1229854" y="0"/>
                </a:lnTo>
                <a:cubicBezTo>
                  <a:pt x="1158950" y="118386"/>
                  <a:pt x="1065329" y="221590"/>
                  <a:pt x="954391" y="303657"/>
                </a:cubicBezTo>
                <a:cubicBezTo>
                  <a:pt x="946924" y="312401"/>
                  <a:pt x="944161" y="324222"/>
                  <a:pt x="946962" y="335375"/>
                </a:cubicBezTo>
                <a:cubicBezTo>
                  <a:pt x="948990" y="345605"/>
                  <a:pt x="956744" y="353730"/>
                  <a:pt x="966869" y="356235"/>
                </a:cubicBezTo>
                <a:cubicBezTo>
                  <a:pt x="1094123" y="389287"/>
                  <a:pt x="1126222" y="474631"/>
                  <a:pt x="1115363" y="537877"/>
                </a:cubicBezTo>
                <a:cubicBezTo>
                  <a:pt x="1106601" y="589902"/>
                  <a:pt x="1074825" y="635194"/>
                  <a:pt x="1028877" y="661130"/>
                </a:cubicBezTo>
                <a:lnTo>
                  <a:pt x="1025067" y="663226"/>
                </a:lnTo>
                <a:cubicBezTo>
                  <a:pt x="979175" y="691144"/>
                  <a:pt x="923016" y="696516"/>
                  <a:pt x="872667" y="677799"/>
                </a:cubicBezTo>
                <a:cubicBezTo>
                  <a:pt x="812469" y="655511"/>
                  <a:pt x="754462" y="585121"/>
                  <a:pt x="789132" y="459962"/>
                </a:cubicBezTo>
                <a:cubicBezTo>
                  <a:pt x="792419" y="449532"/>
                  <a:pt x="789457" y="438140"/>
                  <a:pt x="781512" y="430625"/>
                </a:cubicBezTo>
                <a:cubicBezTo>
                  <a:pt x="772187" y="421929"/>
                  <a:pt x="758948" y="418852"/>
                  <a:pt x="746746" y="422529"/>
                </a:cubicBezTo>
                <a:cubicBezTo>
                  <a:pt x="621321" y="477203"/>
                  <a:pt x="486266" y="506349"/>
                  <a:pt x="349458" y="508254"/>
                </a:cubicBezTo>
                <a:lnTo>
                  <a:pt x="349458" y="1045845"/>
                </a:lnTo>
                <a:cubicBezTo>
                  <a:pt x="349458" y="1107472"/>
                  <a:pt x="274687" y="1142143"/>
                  <a:pt x="230682" y="1098995"/>
                </a:cubicBezTo>
                <a:lnTo>
                  <a:pt x="229158" y="1097471"/>
                </a:lnTo>
                <a:cubicBezTo>
                  <a:pt x="150672" y="1017841"/>
                  <a:pt x="82187" y="1036511"/>
                  <a:pt x="49897" y="1063371"/>
                </a:cubicBezTo>
                <a:cubicBezTo>
                  <a:pt x="17017" y="1090536"/>
                  <a:pt x="-1385" y="1131427"/>
                  <a:pt x="81" y="1174052"/>
                </a:cubicBezTo>
                <a:lnTo>
                  <a:pt x="81" y="1174052"/>
                </a:lnTo>
                <a:cubicBezTo>
                  <a:pt x="-966" y="1216400"/>
                  <a:pt x="17550" y="1256881"/>
                  <a:pt x="50278" y="1283780"/>
                </a:cubicBezTo>
                <a:cubicBezTo>
                  <a:pt x="82663" y="1310640"/>
                  <a:pt x="151148" y="1329309"/>
                  <a:pt x="229538" y="1249585"/>
                </a:cubicBezTo>
                <a:cubicBezTo>
                  <a:pt x="230120" y="1249128"/>
                  <a:pt x="230663" y="1248613"/>
                  <a:pt x="231158" y="1248061"/>
                </a:cubicBezTo>
                <a:cubicBezTo>
                  <a:pt x="275164" y="1204913"/>
                  <a:pt x="349935" y="1239583"/>
                  <a:pt x="349935" y="1301210"/>
                </a:cubicBezTo>
                <a:lnTo>
                  <a:pt x="349935" y="1857280"/>
                </a:lnTo>
                <a:cubicBezTo>
                  <a:pt x="1193716" y="1851308"/>
                  <a:pt x="1972137" y="1401909"/>
                  <a:pt x="2399239" y="67418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28" name="iSHEJI-12">
            <a:extLst>
              <a:ext uri="{FF2B5EF4-FFF2-40B4-BE49-F238E27FC236}">
                <a16:creationId xmlns:a16="http://schemas.microsoft.com/office/drawing/2014/main" id="{9A3D2B51-C3C4-5461-0706-8CA086B6F845}"/>
              </a:ext>
            </a:extLst>
          </p:cNvPr>
          <p:cNvSpPr/>
          <p:nvPr/>
        </p:nvSpPr>
        <p:spPr>
          <a:xfrm>
            <a:off x="5648432" y="3327047"/>
            <a:ext cx="906662" cy="983185"/>
          </a:xfrm>
          <a:custGeom>
            <a:avLst/>
            <a:gdLst>
              <a:gd name="connsiteX0" fmla="*/ 905339 w 906662"/>
              <a:gd name="connsiteY0" fmla="*/ 128398 h 983185"/>
              <a:gd name="connsiteX1" fmla="*/ 889908 w 906662"/>
              <a:gd name="connsiteY1" fmla="*/ 118111 h 983185"/>
              <a:gd name="connsiteX2" fmla="*/ 788562 w 906662"/>
              <a:gd name="connsiteY2" fmla="*/ 118111 h 983185"/>
              <a:gd name="connsiteX3" fmla="*/ 788562 w 906662"/>
              <a:gd name="connsiteY3" fmla="*/ 16765 h 983185"/>
              <a:gd name="connsiteX4" fmla="*/ 778180 w 906662"/>
              <a:gd name="connsiteY4" fmla="*/ 1239 h 983185"/>
              <a:gd name="connsiteX5" fmla="*/ 771798 w 906662"/>
              <a:gd name="connsiteY5" fmla="*/ 1 h 983185"/>
              <a:gd name="connsiteX6" fmla="*/ 759892 w 906662"/>
              <a:gd name="connsiteY6" fmla="*/ 4954 h 983185"/>
              <a:gd name="connsiteX7" fmla="*/ 656450 w 906662"/>
              <a:gd name="connsiteY7" fmla="*/ 108395 h 983185"/>
              <a:gd name="connsiteX8" fmla="*/ 654355 w 906662"/>
              <a:gd name="connsiteY8" fmla="*/ 107157 h 983185"/>
              <a:gd name="connsiteX9" fmla="*/ 62462 w 906662"/>
              <a:gd name="connsiteY9" fmla="*/ 252175 h 983185"/>
              <a:gd name="connsiteX10" fmla="*/ 126289 w 906662"/>
              <a:gd name="connsiteY10" fmla="*/ 780384 h 983185"/>
              <a:gd name="connsiteX11" fmla="*/ 152388 w 906662"/>
              <a:gd name="connsiteY11" fmla="*/ 804387 h 983185"/>
              <a:gd name="connsiteX12" fmla="*/ 69901 w 906662"/>
              <a:gd name="connsiteY12" fmla="*/ 962216 h 983185"/>
              <a:gd name="connsiteX13" fmla="*/ 72349 w 906662"/>
              <a:gd name="connsiteY13" fmla="*/ 980504 h 983185"/>
              <a:gd name="connsiteX14" fmla="*/ 82569 w 906662"/>
              <a:gd name="connsiteY14" fmla="*/ 982981 h 983185"/>
              <a:gd name="connsiteX15" fmla="*/ 173057 w 906662"/>
              <a:gd name="connsiteY15" fmla="*/ 982981 h 983185"/>
              <a:gd name="connsiteX16" fmla="*/ 207347 w 906662"/>
              <a:gd name="connsiteY16" fmla="*/ 962216 h 983185"/>
              <a:gd name="connsiteX17" fmla="*/ 255829 w 906662"/>
              <a:gd name="connsiteY17" fmla="*/ 869538 h 983185"/>
              <a:gd name="connsiteX18" fmla="*/ 430994 w 906662"/>
              <a:gd name="connsiteY18" fmla="*/ 906495 h 983185"/>
              <a:gd name="connsiteX19" fmla="*/ 430994 w 906662"/>
              <a:gd name="connsiteY19" fmla="*/ 906495 h 983185"/>
              <a:gd name="connsiteX20" fmla="*/ 531102 w 906662"/>
              <a:gd name="connsiteY20" fmla="*/ 894779 h 983185"/>
              <a:gd name="connsiteX21" fmla="*/ 569202 w 906662"/>
              <a:gd name="connsiteY21" fmla="*/ 883825 h 983185"/>
              <a:gd name="connsiteX22" fmla="*/ 599015 w 906662"/>
              <a:gd name="connsiteY22" fmla="*/ 872491 h 983185"/>
              <a:gd name="connsiteX23" fmla="*/ 645878 w 906662"/>
              <a:gd name="connsiteY23" fmla="*/ 962121 h 983185"/>
              <a:gd name="connsiteX24" fmla="*/ 680168 w 906662"/>
              <a:gd name="connsiteY24" fmla="*/ 982885 h 983185"/>
              <a:gd name="connsiteX25" fmla="*/ 770750 w 906662"/>
              <a:gd name="connsiteY25" fmla="*/ 982885 h 983185"/>
              <a:gd name="connsiteX26" fmla="*/ 785800 w 906662"/>
              <a:gd name="connsiteY26" fmla="*/ 972208 h 983185"/>
              <a:gd name="connsiteX27" fmla="*/ 783324 w 906662"/>
              <a:gd name="connsiteY27" fmla="*/ 962121 h 983185"/>
              <a:gd name="connsiteX28" fmla="*/ 703504 w 906662"/>
              <a:gd name="connsiteY28" fmla="*/ 809721 h 983185"/>
              <a:gd name="connsiteX29" fmla="*/ 735603 w 906662"/>
              <a:gd name="connsiteY29" fmla="*/ 780670 h 983185"/>
              <a:gd name="connsiteX30" fmla="*/ 801611 w 906662"/>
              <a:gd name="connsiteY30" fmla="*/ 695897 h 983185"/>
              <a:gd name="connsiteX31" fmla="*/ 820661 w 906662"/>
              <a:gd name="connsiteY31" fmla="*/ 660083 h 983185"/>
              <a:gd name="connsiteX32" fmla="*/ 839045 w 906662"/>
              <a:gd name="connsiteY32" fmla="*/ 614363 h 983185"/>
              <a:gd name="connsiteX33" fmla="*/ 849999 w 906662"/>
              <a:gd name="connsiteY33" fmla="*/ 576263 h 983185"/>
              <a:gd name="connsiteX34" fmla="*/ 799325 w 906662"/>
              <a:gd name="connsiteY34" fmla="*/ 252413 h 983185"/>
              <a:gd name="connsiteX35" fmla="*/ 798087 w 906662"/>
              <a:gd name="connsiteY35" fmla="*/ 250318 h 983185"/>
              <a:gd name="connsiteX36" fmla="*/ 901529 w 906662"/>
              <a:gd name="connsiteY36" fmla="*/ 146876 h 983185"/>
              <a:gd name="connsiteX37" fmla="*/ 905339 w 906662"/>
              <a:gd name="connsiteY37" fmla="*/ 128398 h 983185"/>
              <a:gd name="connsiteX38" fmla="*/ 650450 w 906662"/>
              <a:gd name="connsiteY38" fmla="*/ 161830 h 983185"/>
              <a:gd name="connsiteX39" fmla="*/ 755225 w 906662"/>
              <a:gd name="connsiteY39" fmla="*/ 57055 h 983185"/>
              <a:gd name="connsiteX40" fmla="*/ 755225 w 906662"/>
              <a:gd name="connsiteY40" fmla="*/ 127636 h 983185"/>
              <a:gd name="connsiteX41" fmla="*/ 650450 w 906662"/>
              <a:gd name="connsiteY41" fmla="*/ 232411 h 983185"/>
              <a:gd name="connsiteX42" fmla="*/ 638639 w 906662"/>
              <a:gd name="connsiteY42" fmla="*/ 295180 h 983185"/>
              <a:gd name="connsiteX43" fmla="*/ 610064 w 906662"/>
              <a:gd name="connsiteY43" fmla="*/ 682076 h 983185"/>
              <a:gd name="connsiteX44" fmla="*/ 223168 w 906662"/>
              <a:gd name="connsiteY44" fmla="*/ 653501 h 983185"/>
              <a:gd name="connsiteX45" fmla="*/ 251743 w 906662"/>
              <a:gd name="connsiteY45" fmla="*/ 266605 h 983185"/>
              <a:gd name="connsiteX46" fmla="*/ 610064 w 906662"/>
              <a:gd name="connsiteY46" fmla="*/ 266605 h 983185"/>
              <a:gd name="connsiteX47" fmla="*/ 612636 w 906662"/>
              <a:gd name="connsiteY47" fmla="*/ 268796 h 983185"/>
              <a:gd name="connsiteX48" fmla="*/ 543198 w 906662"/>
              <a:gd name="connsiteY48" fmla="*/ 339091 h 983185"/>
              <a:gd name="connsiteX49" fmla="*/ 541007 w 906662"/>
              <a:gd name="connsiteY49" fmla="*/ 337376 h 983185"/>
              <a:gd name="connsiteX50" fmla="*/ 293614 w 906662"/>
              <a:gd name="connsiteY50" fmla="*/ 365046 h 983185"/>
              <a:gd name="connsiteX51" fmla="*/ 321294 w 906662"/>
              <a:gd name="connsiteY51" fmla="*/ 612439 h 983185"/>
              <a:gd name="connsiteX52" fmla="*/ 555581 w 906662"/>
              <a:gd name="connsiteY52" fmla="*/ 599409 h 983185"/>
              <a:gd name="connsiteX53" fmla="*/ 607206 w 906662"/>
              <a:gd name="connsiteY53" fmla="*/ 474917 h 983185"/>
              <a:gd name="connsiteX54" fmla="*/ 569106 w 906662"/>
              <a:gd name="connsiteY54" fmla="*/ 364999 h 983185"/>
              <a:gd name="connsiteX55" fmla="*/ 567392 w 906662"/>
              <a:gd name="connsiteY55" fmla="*/ 362808 h 983185"/>
              <a:gd name="connsiteX56" fmla="*/ 636924 w 906662"/>
              <a:gd name="connsiteY56" fmla="*/ 292323 h 983185"/>
              <a:gd name="connsiteX57" fmla="*/ 419564 w 906662"/>
              <a:gd name="connsiteY57" fmla="*/ 487014 h 983185"/>
              <a:gd name="connsiteX58" fmla="*/ 435756 w 906662"/>
              <a:gd name="connsiteY58" fmla="*/ 491395 h 983185"/>
              <a:gd name="connsiteX59" fmla="*/ 489001 w 906662"/>
              <a:gd name="connsiteY59" fmla="*/ 477108 h 983185"/>
              <a:gd name="connsiteX60" fmla="*/ 496526 w 906662"/>
              <a:gd name="connsiteY60" fmla="*/ 472822 h 983185"/>
              <a:gd name="connsiteX61" fmla="*/ 500907 w 906662"/>
              <a:gd name="connsiteY61" fmla="*/ 456534 h 983185"/>
              <a:gd name="connsiteX62" fmla="*/ 491382 w 906662"/>
              <a:gd name="connsiteY62" fmla="*/ 445390 h 983185"/>
              <a:gd name="connsiteX63" fmla="*/ 487096 w 906662"/>
              <a:gd name="connsiteY63" fmla="*/ 443580 h 983185"/>
              <a:gd name="connsiteX64" fmla="*/ 543675 w 906662"/>
              <a:gd name="connsiteY64" fmla="*/ 386430 h 983185"/>
              <a:gd name="connsiteX65" fmla="*/ 545865 w 906662"/>
              <a:gd name="connsiteY65" fmla="*/ 389383 h 983185"/>
              <a:gd name="connsiteX66" fmla="*/ 517290 w 906662"/>
              <a:gd name="connsiteY66" fmla="*/ 589408 h 983185"/>
              <a:gd name="connsiteX67" fmla="*/ 317265 w 906662"/>
              <a:gd name="connsiteY67" fmla="*/ 560833 h 983185"/>
              <a:gd name="connsiteX68" fmla="*/ 345840 w 906662"/>
              <a:gd name="connsiteY68" fmla="*/ 360808 h 983185"/>
              <a:gd name="connsiteX69" fmla="*/ 431565 w 906662"/>
              <a:gd name="connsiteY69" fmla="*/ 332233 h 983185"/>
              <a:gd name="connsiteX70" fmla="*/ 431565 w 906662"/>
              <a:gd name="connsiteY70" fmla="*/ 332233 h 983185"/>
              <a:gd name="connsiteX71" fmla="*/ 517290 w 906662"/>
              <a:gd name="connsiteY71" fmla="*/ 360808 h 983185"/>
              <a:gd name="connsiteX72" fmla="*/ 520148 w 906662"/>
              <a:gd name="connsiteY72" fmla="*/ 362903 h 983185"/>
              <a:gd name="connsiteX73" fmla="*/ 463474 w 906662"/>
              <a:gd name="connsiteY73" fmla="*/ 419577 h 983185"/>
              <a:gd name="connsiteX74" fmla="*/ 461759 w 906662"/>
              <a:gd name="connsiteY74" fmla="*/ 415291 h 983185"/>
              <a:gd name="connsiteX75" fmla="*/ 450615 w 906662"/>
              <a:gd name="connsiteY75" fmla="*/ 405766 h 983185"/>
              <a:gd name="connsiteX76" fmla="*/ 446234 w 906662"/>
              <a:gd name="connsiteY76" fmla="*/ 405194 h 983185"/>
              <a:gd name="connsiteX77" fmla="*/ 430041 w 906662"/>
              <a:gd name="connsiteY77" fmla="*/ 417672 h 983185"/>
              <a:gd name="connsiteX78" fmla="*/ 415753 w 906662"/>
              <a:gd name="connsiteY78" fmla="*/ 470917 h 983185"/>
              <a:gd name="connsiteX79" fmla="*/ 419183 w 906662"/>
              <a:gd name="connsiteY79" fmla="*/ 487490 h 983185"/>
              <a:gd name="connsiteX80" fmla="*/ 178581 w 906662"/>
              <a:gd name="connsiteY80" fmla="*/ 946024 h 983185"/>
              <a:gd name="connsiteX81" fmla="*/ 173057 w 906662"/>
              <a:gd name="connsiteY81" fmla="*/ 949358 h 983185"/>
              <a:gd name="connsiteX82" fmla="*/ 114192 w 906662"/>
              <a:gd name="connsiteY82" fmla="*/ 949358 h 983185"/>
              <a:gd name="connsiteX83" fmla="*/ 178867 w 906662"/>
              <a:gd name="connsiteY83" fmla="*/ 825151 h 983185"/>
              <a:gd name="connsiteX84" fmla="*/ 226492 w 906662"/>
              <a:gd name="connsiteY84" fmla="*/ 854869 h 983185"/>
              <a:gd name="connsiteX85" fmla="*/ 739985 w 906662"/>
              <a:gd name="connsiteY85" fmla="*/ 949358 h 983185"/>
              <a:gd name="connsiteX86" fmla="*/ 680930 w 906662"/>
              <a:gd name="connsiteY86" fmla="*/ 949358 h 983185"/>
              <a:gd name="connsiteX87" fmla="*/ 675405 w 906662"/>
              <a:gd name="connsiteY87" fmla="*/ 946024 h 983185"/>
              <a:gd name="connsiteX88" fmla="*/ 629209 w 906662"/>
              <a:gd name="connsiteY88" fmla="*/ 857632 h 983185"/>
              <a:gd name="connsiteX89" fmla="*/ 651116 w 906662"/>
              <a:gd name="connsiteY89" fmla="*/ 846011 h 983185"/>
              <a:gd name="connsiteX90" fmla="*/ 677025 w 906662"/>
              <a:gd name="connsiteY90" fmla="*/ 829152 h 983185"/>
              <a:gd name="connsiteX91" fmla="*/ 828758 w 906662"/>
              <a:gd name="connsiteY91" fmla="*/ 475203 h 983185"/>
              <a:gd name="connsiteX92" fmla="*/ 813518 w 906662"/>
              <a:gd name="connsiteY92" fmla="*/ 584550 h 983185"/>
              <a:gd name="connsiteX93" fmla="*/ 813518 w 906662"/>
              <a:gd name="connsiteY93" fmla="*/ 584550 h 983185"/>
              <a:gd name="connsiteX94" fmla="*/ 813518 w 906662"/>
              <a:gd name="connsiteY94" fmla="*/ 585217 h 983185"/>
              <a:gd name="connsiteX95" fmla="*/ 813518 w 906662"/>
              <a:gd name="connsiteY95" fmla="*/ 586074 h 983185"/>
              <a:gd name="connsiteX96" fmla="*/ 781895 w 906662"/>
              <a:gd name="connsiteY96" fmla="*/ 663226 h 983185"/>
              <a:gd name="connsiteX97" fmla="*/ 781895 w 906662"/>
              <a:gd name="connsiteY97" fmla="*/ 663226 h 983185"/>
              <a:gd name="connsiteX98" fmla="*/ 780466 w 906662"/>
              <a:gd name="connsiteY98" fmla="*/ 665798 h 983185"/>
              <a:gd name="connsiteX99" fmla="*/ 623208 w 906662"/>
              <a:gd name="connsiteY99" fmla="*/ 822961 h 983185"/>
              <a:gd name="connsiteX100" fmla="*/ 620827 w 906662"/>
              <a:gd name="connsiteY100" fmla="*/ 824199 h 983185"/>
              <a:gd name="connsiteX101" fmla="*/ 620827 w 906662"/>
              <a:gd name="connsiteY101" fmla="*/ 824199 h 983185"/>
              <a:gd name="connsiteX102" fmla="*/ 543579 w 906662"/>
              <a:gd name="connsiteY102" fmla="*/ 855822 h 983185"/>
              <a:gd name="connsiteX103" fmla="*/ 542817 w 906662"/>
              <a:gd name="connsiteY103" fmla="*/ 855822 h 983185"/>
              <a:gd name="connsiteX104" fmla="*/ 541960 w 906662"/>
              <a:gd name="connsiteY104" fmla="*/ 855822 h 983185"/>
              <a:gd name="connsiteX105" fmla="*/ 541960 w 906662"/>
              <a:gd name="connsiteY105" fmla="*/ 855822 h 983185"/>
              <a:gd name="connsiteX106" fmla="*/ 50784 w 906662"/>
              <a:gd name="connsiteY106" fmla="*/ 582750 h 983185"/>
              <a:gd name="connsiteX107" fmla="*/ 323857 w 906662"/>
              <a:gd name="connsiteY107" fmla="*/ 91564 h 983185"/>
              <a:gd name="connsiteX108" fmla="*/ 630257 w 906662"/>
              <a:gd name="connsiteY108" fmla="*/ 128779 h 983185"/>
              <a:gd name="connsiteX109" fmla="*/ 633781 w 906662"/>
              <a:gd name="connsiteY109" fmla="*/ 130779 h 983185"/>
              <a:gd name="connsiteX110" fmla="*/ 623589 w 906662"/>
              <a:gd name="connsiteY110" fmla="*/ 140971 h 983185"/>
              <a:gd name="connsiteX111" fmla="*/ 618636 w 906662"/>
              <a:gd name="connsiteY111" fmla="*/ 152877 h 983185"/>
              <a:gd name="connsiteX112" fmla="*/ 618636 w 906662"/>
              <a:gd name="connsiteY112" fmla="*/ 231268 h 983185"/>
              <a:gd name="connsiteX113" fmla="*/ 613683 w 906662"/>
              <a:gd name="connsiteY113" fmla="*/ 227648 h 983185"/>
              <a:gd name="connsiteX114" fmla="*/ 186620 w 906662"/>
              <a:gd name="connsiteY114" fmla="*/ 294504 h 983185"/>
              <a:gd name="connsiteX115" fmla="*/ 253467 w 906662"/>
              <a:gd name="connsiteY115" fmla="*/ 721567 h 983185"/>
              <a:gd name="connsiteX116" fmla="*/ 680539 w 906662"/>
              <a:gd name="connsiteY116" fmla="*/ 654711 h 983185"/>
              <a:gd name="connsiteX117" fmla="*/ 679215 w 906662"/>
              <a:gd name="connsiteY117" fmla="*/ 292704 h 983185"/>
              <a:gd name="connsiteX118" fmla="*/ 675500 w 906662"/>
              <a:gd name="connsiteY118" fmla="*/ 287656 h 983185"/>
              <a:gd name="connsiteX119" fmla="*/ 753510 w 906662"/>
              <a:gd name="connsiteY119" fmla="*/ 287656 h 983185"/>
              <a:gd name="connsiteX120" fmla="*/ 765321 w 906662"/>
              <a:gd name="connsiteY120" fmla="*/ 282703 h 983185"/>
              <a:gd name="connsiteX121" fmla="*/ 775513 w 906662"/>
              <a:gd name="connsiteY121" fmla="*/ 272511 h 983185"/>
              <a:gd name="connsiteX122" fmla="*/ 777513 w 906662"/>
              <a:gd name="connsiteY122" fmla="*/ 276035 h 983185"/>
              <a:gd name="connsiteX123" fmla="*/ 828377 w 906662"/>
              <a:gd name="connsiteY123" fmla="*/ 475679 h 983185"/>
              <a:gd name="connsiteX124" fmla="*/ 745224 w 906662"/>
              <a:gd name="connsiteY124" fmla="*/ 255652 h 983185"/>
              <a:gd name="connsiteX125" fmla="*/ 674548 w 906662"/>
              <a:gd name="connsiteY125" fmla="*/ 255652 h 983185"/>
              <a:gd name="connsiteX126" fmla="*/ 779323 w 906662"/>
              <a:gd name="connsiteY126" fmla="*/ 150877 h 983185"/>
              <a:gd name="connsiteX127" fmla="*/ 849903 w 906662"/>
              <a:gd name="connsiteY127" fmla="*/ 150877 h 983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906662" h="983185">
                <a:moveTo>
                  <a:pt x="905339" y="128398"/>
                </a:moveTo>
                <a:cubicBezTo>
                  <a:pt x="902777" y="122140"/>
                  <a:pt x="896671" y="118073"/>
                  <a:pt x="889908" y="118111"/>
                </a:cubicBezTo>
                <a:lnTo>
                  <a:pt x="788562" y="118111"/>
                </a:lnTo>
                <a:lnTo>
                  <a:pt x="788562" y="16765"/>
                </a:lnTo>
                <a:cubicBezTo>
                  <a:pt x="788572" y="9964"/>
                  <a:pt x="784466" y="3830"/>
                  <a:pt x="778180" y="1239"/>
                </a:cubicBezTo>
                <a:cubicBezTo>
                  <a:pt x="776141" y="448"/>
                  <a:pt x="773979" y="29"/>
                  <a:pt x="771798" y="1"/>
                </a:cubicBezTo>
                <a:cubicBezTo>
                  <a:pt x="767322" y="-37"/>
                  <a:pt x="763026" y="1753"/>
                  <a:pt x="759892" y="4954"/>
                </a:cubicBezTo>
                <a:lnTo>
                  <a:pt x="656450" y="108395"/>
                </a:lnTo>
                <a:lnTo>
                  <a:pt x="654355" y="107157"/>
                </a:lnTo>
                <a:cubicBezTo>
                  <a:pt x="450863" y="-16240"/>
                  <a:pt x="185858" y="48683"/>
                  <a:pt x="62462" y="252175"/>
                </a:cubicBezTo>
                <a:cubicBezTo>
                  <a:pt x="-40474" y="421930"/>
                  <a:pt x="-14119" y="640043"/>
                  <a:pt x="126289" y="780384"/>
                </a:cubicBezTo>
                <a:cubicBezTo>
                  <a:pt x="134671" y="788766"/>
                  <a:pt x="143434" y="796767"/>
                  <a:pt x="152388" y="804387"/>
                </a:cubicBezTo>
                <a:lnTo>
                  <a:pt x="69901" y="962216"/>
                </a:lnTo>
                <a:cubicBezTo>
                  <a:pt x="65529" y="967941"/>
                  <a:pt x="66624" y="976132"/>
                  <a:pt x="72349" y="980504"/>
                </a:cubicBezTo>
                <a:cubicBezTo>
                  <a:pt x="75264" y="982723"/>
                  <a:pt x="78969" y="983628"/>
                  <a:pt x="82569" y="982981"/>
                </a:cubicBezTo>
                <a:lnTo>
                  <a:pt x="173057" y="982981"/>
                </a:lnTo>
                <a:cubicBezTo>
                  <a:pt x="187230" y="982209"/>
                  <a:pt x="200098" y="974418"/>
                  <a:pt x="207347" y="962216"/>
                </a:cubicBezTo>
                <a:lnTo>
                  <a:pt x="255829" y="869538"/>
                </a:lnTo>
                <a:cubicBezTo>
                  <a:pt x="310969" y="894046"/>
                  <a:pt x="370653" y="906638"/>
                  <a:pt x="430994" y="906495"/>
                </a:cubicBezTo>
                <a:lnTo>
                  <a:pt x="430994" y="906495"/>
                </a:lnTo>
                <a:cubicBezTo>
                  <a:pt x="464703" y="906428"/>
                  <a:pt x="498288" y="902504"/>
                  <a:pt x="531102" y="894779"/>
                </a:cubicBezTo>
                <a:lnTo>
                  <a:pt x="569202" y="883825"/>
                </a:lnTo>
                <a:cubicBezTo>
                  <a:pt x="579394" y="880396"/>
                  <a:pt x="589299" y="876586"/>
                  <a:pt x="599015" y="872491"/>
                </a:cubicBezTo>
                <a:lnTo>
                  <a:pt x="645878" y="962121"/>
                </a:lnTo>
                <a:cubicBezTo>
                  <a:pt x="653145" y="974313"/>
                  <a:pt x="665995" y="982095"/>
                  <a:pt x="680168" y="982885"/>
                </a:cubicBezTo>
                <a:lnTo>
                  <a:pt x="770750" y="982885"/>
                </a:lnTo>
                <a:cubicBezTo>
                  <a:pt x="777856" y="984095"/>
                  <a:pt x="784590" y="979314"/>
                  <a:pt x="785800" y="972208"/>
                </a:cubicBezTo>
                <a:cubicBezTo>
                  <a:pt x="786409" y="968646"/>
                  <a:pt x="785505" y="964998"/>
                  <a:pt x="783324" y="962121"/>
                </a:cubicBezTo>
                <a:lnTo>
                  <a:pt x="703504" y="809721"/>
                </a:lnTo>
                <a:cubicBezTo>
                  <a:pt x="714648" y="800196"/>
                  <a:pt x="725411" y="790671"/>
                  <a:pt x="735603" y="780670"/>
                </a:cubicBezTo>
                <a:cubicBezTo>
                  <a:pt x="761054" y="755266"/>
                  <a:pt x="783228" y="726796"/>
                  <a:pt x="801611" y="695897"/>
                </a:cubicBezTo>
                <a:lnTo>
                  <a:pt x="820661" y="660083"/>
                </a:lnTo>
                <a:cubicBezTo>
                  <a:pt x="827653" y="645205"/>
                  <a:pt x="833787" y="629937"/>
                  <a:pt x="839045" y="614363"/>
                </a:cubicBezTo>
                <a:lnTo>
                  <a:pt x="849999" y="576263"/>
                </a:lnTo>
                <a:cubicBezTo>
                  <a:pt x="876249" y="465849"/>
                  <a:pt x="858047" y="349530"/>
                  <a:pt x="799325" y="252413"/>
                </a:cubicBezTo>
                <a:lnTo>
                  <a:pt x="798087" y="250318"/>
                </a:lnTo>
                <a:lnTo>
                  <a:pt x="901529" y="146876"/>
                </a:lnTo>
                <a:cubicBezTo>
                  <a:pt x="906520" y="142114"/>
                  <a:pt x="908044" y="134751"/>
                  <a:pt x="905339" y="128398"/>
                </a:cubicBezTo>
                <a:close/>
                <a:moveTo>
                  <a:pt x="650450" y="161830"/>
                </a:moveTo>
                <a:lnTo>
                  <a:pt x="755225" y="57055"/>
                </a:lnTo>
                <a:lnTo>
                  <a:pt x="755225" y="127636"/>
                </a:lnTo>
                <a:lnTo>
                  <a:pt x="650450" y="232411"/>
                </a:lnTo>
                <a:close/>
                <a:moveTo>
                  <a:pt x="638639" y="295180"/>
                </a:moveTo>
                <a:cubicBezTo>
                  <a:pt x="737584" y="409909"/>
                  <a:pt x="724792" y="583131"/>
                  <a:pt x="610064" y="682076"/>
                </a:cubicBezTo>
                <a:cubicBezTo>
                  <a:pt x="495335" y="781022"/>
                  <a:pt x="322113" y="768230"/>
                  <a:pt x="223168" y="653501"/>
                </a:cubicBezTo>
                <a:cubicBezTo>
                  <a:pt x="124222" y="538773"/>
                  <a:pt x="137014" y="365551"/>
                  <a:pt x="251743" y="266605"/>
                </a:cubicBezTo>
                <a:cubicBezTo>
                  <a:pt x="354689" y="177823"/>
                  <a:pt x="507127" y="177823"/>
                  <a:pt x="610064" y="266605"/>
                </a:cubicBezTo>
                <a:lnTo>
                  <a:pt x="612636" y="268796"/>
                </a:lnTo>
                <a:lnTo>
                  <a:pt x="543198" y="339091"/>
                </a:lnTo>
                <a:lnTo>
                  <a:pt x="541007" y="337376"/>
                </a:lnTo>
                <a:cubicBezTo>
                  <a:pt x="465055" y="276702"/>
                  <a:pt x="354289" y="289094"/>
                  <a:pt x="293614" y="365046"/>
                </a:cubicBezTo>
                <a:cubicBezTo>
                  <a:pt x="232940" y="441008"/>
                  <a:pt x="245332" y="551765"/>
                  <a:pt x="321294" y="612439"/>
                </a:cubicBezTo>
                <a:cubicBezTo>
                  <a:pt x="391313" y="668370"/>
                  <a:pt x="492192" y="662760"/>
                  <a:pt x="555581" y="599409"/>
                </a:cubicBezTo>
                <a:cubicBezTo>
                  <a:pt x="588671" y="566433"/>
                  <a:pt x="607244" y="521628"/>
                  <a:pt x="607206" y="474917"/>
                </a:cubicBezTo>
                <a:cubicBezTo>
                  <a:pt x="607511" y="434988"/>
                  <a:pt x="594062" y="396174"/>
                  <a:pt x="569106" y="364999"/>
                </a:cubicBezTo>
                <a:lnTo>
                  <a:pt x="567392" y="362808"/>
                </a:lnTo>
                <a:lnTo>
                  <a:pt x="636924" y="292323"/>
                </a:lnTo>
                <a:close/>
                <a:moveTo>
                  <a:pt x="419564" y="487014"/>
                </a:moveTo>
                <a:cubicBezTo>
                  <a:pt x="423783" y="491281"/>
                  <a:pt x="429965" y="492957"/>
                  <a:pt x="435756" y="491395"/>
                </a:cubicBezTo>
                <a:lnTo>
                  <a:pt x="489001" y="477108"/>
                </a:lnTo>
                <a:cubicBezTo>
                  <a:pt x="491830" y="476336"/>
                  <a:pt x="494421" y="474860"/>
                  <a:pt x="496526" y="472822"/>
                </a:cubicBezTo>
                <a:cubicBezTo>
                  <a:pt x="500736" y="468535"/>
                  <a:pt x="502403" y="462354"/>
                  <a:pt x="500907" y="456534"/>
                </a:cubicBezTo>
                <a:cubicBezTo>
                  <a:pt x="499612" y="451552"/>
                  <a:pt x="496097" y="447447"/>
                  <a:pt x="491382" y="445390"/>
                </a:cubicBezTo>
                <a:lnTo>
                  <a:pt x="487096" y="443580"/>
                </a:lnTo>
                <a:lnTo>
                  <a:pt x="543675" y="386430"/>
                </a:lnTo>
                <a:lnTo>
                  <a:pt x="545865" y="389383"/>
                </a:lnTo>
                <a:cubicBezTo>
                  <a:pt x="593214" y="452505"/>
                  <a:pt x="580413" y="542059"/>
                  <a:pt x="517290" y="589408"/>
                </a:cubicBezTo>
                <a:cubicBezTo>
                  <a:pt x="454168" y="636757"/>
                  <a:pt x="364614" y="623955"/>
                  <a:pt x="317265" y="560833"/>
                </a:cubicBezTo>
                <a:cubicBezTo>
                  <a:pt x="269916" y="497710"/>
                  <a:pt x="282718" y="408156"/>
                  <a:pt x="345840" y="360808"/>
                </a:cubicBezTo>
                <a:cubicBezTo>
                  <a:pt x="370567" y="342262"/>
                  <a:pt x="400647" y="332233"/>
                  <a:pt x="431565" y="332233"/>
                </a:cubicBezTo>
                <a:lnTo>
                  <a:pt x="431565" y="332233"/>
                </a:lnTo>
                <a:cubicBezTo>
                  <a:pt x="462502" y="332080"/>
                  <a:pt x="492630" y="342120"/>
                  <a:pt x="517290" y="360808"/>
                </a:cubicBezTo>
                <a:lnTo>
                  <a:pt x="520148" y="362903"/>
                </a:lnTo>
                <a:lnTo>
                  <a:pt x="463474" y="419577"/>
                </a:lnTo>
                <a:lnTo>
                  <a:pt x="461759" y="415291"/>
                </a:lnTo>
                <a:cubicBezTo>
                  <a:pt x="459730" y="410557"/>
                  <a:pt x="455606" y="407032"/>
                  <a:pt x="450615" y="405766"/>
                </a:cubicBezTo>
                <a:cubicBezTo>
                  <a:pt x="449186" y="405385"/>
                  <a:pt x="447710" y="405194"/>
                  <a:pt x="446234" y="405194"/>
                </a:cubicBezTo>
                <a:cubicBezTo>
                  <a:pt x="438633" y="405204"/>
                  <a:pt x="431984" y="410319"/>
                  <a:pt x="430041" y="417672"/>
                </a:cubicBezTo>
                <a:lnTo>
                  <a:pt x="415753" y="470917"/>
                </a:lnTo>
                <a:cubicBezTo>
                  <a:pt x="413820" y="476651"/>
                  <a:pt x="415134" y="482994"/>
                  <a:pt x="419183" y="487490"/>
                </a:cubicBezTo>
                <a:close/>
                <a:moveTo>
                  <a:pt x="178581" y="946024"/>
                </a:moveTo>
                <a:cubicBezTo>
                  <a:pt x="177086" y="947624"/>
                  <a:pt x="175171" y="948776"/>
                  <a:pt x="173057" y="949358"/>
                </a:cubicBezTo>
                <a:lnTo>
                  <a:pt x="114192" y="949358"/>
                </a:lnTo>
                <a:lnTo>
                  <a:pt x="178867" y="825151"/>
                </a:lnTo>
                <a:cubicBezTo>
                  <a:pt x="194059" y="836105"/>
                  <a:pt x="209976" y="846030"/>
                  <a:pt x="226492" y="854869"/>
                </a:cubicBezTo>
                <a:close/>
                <a:moveTo>
                  <a:pt x="739985" y="949358"/>
                </a:moveTo>
                <a:lnTo>
                  <a:pt x="680930" y="949358"/>
                </a:lnTo>
                <a:cubicBezTo>
                  <a:pt x="678815" y="948776"/>
                  <a:pt x="676901" y="947624"/>
                  <a:pt x="675405" y="946024"/>
                </a:cubicBezTo>
                <a:lnTo>
                  <a:pt x="629209" y="857632"/>
                </a:lnTo>
                <a:lnTo>
                  <a:pt x="651116" y="846011"/>
                </a:lnTo>
                <a:cubicBezTo>
                  <a:pt x="659975" y="840677"/>
                  <a:pt x="668547" y="835058"/>
                  <a:pt x="677025" y="829152"/>
                </a:cubicBezTo>
                <a:close/>
                <a:moveTo>
                  <a:pt x="828758" y="475203"/>
                </a:moveTo>
                <a:cubicBezTo>
                  <a:pt x="828767" y="512179"/>
                  <a:pt x="823633" y="548984"/>
                  <a:pt x="813518" y="584550"/>
                </a:cubicBezTo>
                <a:lnTo>
                  <a:pt x="813518" y="584550"/>
                </a:lnTo>
                <a:lnTo>
                  <a:pt x="813518" y="585217"/>
                </a:lnTo>
                <a:lnTo>
                  <a:pt x="813518" y="586074"/>
                </a:lnTo>
                <a:cubicBezTo>
                  <a:pt x="805755" y="612849"/>
                  <a:pt x="795154" y="638709"/>
                  <a:pt x="781895" y="663226"/>
                </a:cubicBezTo>
                <a:lnTo>
                  <a:pt x="781895" y="663226"/>
                </a:lnTo>
                <a:cubicBezTo>
                  <a:pt x="781314" y="664027"/>
                  <a:pt x="780838" y="664884"/>
                  <a:pt x="780466" y="665798"/>
                </a:cubicBezTo>
                <a:cubicBezTo>
                  <a:pt x="743842" y="731911"/>
                  <a:pt x="689340" y="786375"/>
                  <a:pt x="623208" y="822961"/>
                </a:cubicBezTo>
                <a:lnTo>
                  <a:pt x="620827" y="824199"/>
                </a:lnTo>
                <a:lnTo>
                  <a:pt x="620827" y="824199"/>
                </a:lnTo>
                <a:cubicBezTo>
                  <a:pt x="596281" y="837467"/>
                  <a:pt x="570382" y="848069"/>
                  <a:pt x="543579" y="855822"/>
                </a:cubicBezTo>
                <a:lnTo>
                  <a:pt x="542817" y="855822"/>
                </a:lnTo>
                <a:lnTo>
                  <a:pt x="541960" y="855822"/>
                </a:lnTo>
                <a:lnTo>
                  <a:pt x="541960" y="855822"/>
                </a:lnTo>
                <a:cubicBezTo>
                  <a:pt x="330914" y="916048"/>
                  <a:pt x="111011" y="793786"/>
                  <a:pt x="50784" y="582750"/>
                </a:cubicBezTo>
                <a:cubicBezTo>
                  <a:pt x="-9442" y="371704"/>
                  <a:pt x="112811" y="151791"/>
                  <a:pt x="323857" y="91564"/>
                </a:cubicBezTo>
                <a:cubicBezTo>
                  <a:pt x="426831" y="62180"/>
                  <a:pt x="537312" y="75601"/>
                  <a:pt x="630257" y="128779"/>
                </a:cubicBezTo>
                <a:lnTo>
                  <a:pt x="633781" y="130779"/>
                </a:lnTo>
                <a:lnTo>
                  <a:pt x="623589" y="140971"/>
                </a:lnTo>
                <a:cubicBezTo>
                  <a:pt x="620446" y="144143"/>
                  <a:pt x="618665" y="148410"/>
                  <a:pt x="618636" y="152877"/>
                </a:cubicBezTo>
                <a:lnTo>
                  <a:pt x="618636" y="231268"/>
                </a:lnTo>
                <a:lnTo>
                  <a:pt x="613683" y="227648"/>
                </a:lnTo>
                <a:cubicBezTo>
                  <a:pt x="477295" y="128179"/>
                  <a:pt x="286090" y="158106"/>
                  <a:pt x="186620" y="294504"/>
                </a:cubicBezTo>
                <a:cubicBezTo>
                  <a:pt x="87151" y="430893"/>
                  <a:pt x="117078" y="622098"/>
                  <a:pt x="253467" y="721567"/>
                </a:cubicBezTo>
                <a:cubicBezTo>
                  <a:pt x="389865" y="821037"/>
                  <a:pt x="581070" y="791099"/>
                  <a:pt x="680539" y="654711"/>
                </a:cubicBezTo>
                <a:cubicBezTo>
                  <a:pt x="759283" y="546726"/>
                  <a:pt x="758749" y="400108"/>
                  <a:pt x="679215" y="292704"/>
                </a:cubicBezTo>
                <a:lnTo>
                  <a:pt x="675500" y="287656"/>
                </a:lnTo>
                <a:lnTo>
                  <a:pt x="753510" y="287656"/>
                </a:lnTo>
                <a:cubicBezTo>
                  <a:pt x="757940" y="287598"/>
                  <a:pt x="762178" y="285827"/>
                  <a:pt x="765321" y="282703"/>
                </a:cubicBezTo>
                <a:lnTo>
                  <a:pt x="775513" y="272511"/>
                </a:lnTo>
                <a:lnTo>
                  <a:pt x="777513" y="276035"/>
                </a:lnTo>
                <a:cubicBezTo>
                  <a:pt x="811746" y="336947"/>
                  <a:pt x="829291" y="405813"/>
                  <a:pt x="828377" y="475679"/>
                </a:cubicBezTo>
                <a:close/>
                <a:moveTo>
                  <a:pt x="745224" y="255652"/>
                </a:moveTo>
                <a:lnTo>
                  <a:pt x="674548" y="255652"/>
                </a:lnTo>
                <a:lnTo>
                  <a:pt x="779323" y="150877"/>
                </a:lnTo>
                <a:lnTo>
                  <a:pt x="849903" y="150877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61" name="任意多边形: 形状 2160">
            <a:extLst>
              <a:ext uri="{FF2B5EF4-FFF2-40B4-BE49-F238E27FC236}">
                <a16:creationId xmlns:a16="http://schemas.microsoft.com/office/drawing/2014/main" id="{9323567C-82A2-9F6F-8D5E-CC0649AB035F}"/>
              </a:ext>
            </a:extLst>
          </p:cNvPr>
          <p:cNvSpPr/>
          <p:nvPr/>
        </p:nvSpPr>
        <p:spPr>
          <a:xfrm>
            <a:off x="4953315" y="1932221"/>
            <a:ext cx="394151" cy="654848"/>
          </a:xfrm>
          <a:custGeom>
            <a:avLst/>
            <a:gdLst>
              <a:gd name="connsiteX0" fmla="*/ 380113 w 394151"/>
              <a:gd name="connsiteY0" fmla="*/ 617417 h 654848"/>
              <a:gd name="connsiteX1" fmla="*/ 391638 w 394151"/>
              <a:gd name="connsiteY1" fmla="*/ 626348 h 654848"/>
              <a:gd name="connsiteX2" fmla="*/ 384684 w 394151"/>
              <a:gd name="connsiteY2" fmla="*/ 652256 h 654848"/>
              <a:gd name="connsiteX3" fmla="*/ 384542 w 394151"/>
              <a:gd name="connsiteY3" fmla="*/ 652342 h 654848"/>
              <a:gd name="connsiteX4" fmla="*/ 358558 w 394151"/>
              <a:gd name="connsiteY4" fmla="*/ 645246 h 654848"/>
              <a:gd name="connsiteX5" fmla="*/ 365644 w 394151"/>
              <a:gd name="connsiteY5" fmla="*/ 619252 h 654848"/>
              <a:gd name="connsiteX6" fmla="*/ 380113 w 394151"/>
              <a:gd name="connsiteY6" fmla="*/ 617417 h 654848"/>
              <a:gd name="connsiteX7" fmla="*/ 335822 w 394151"/>
              <a:gd name="connsiteY7" fmla="*/ 540265 h 654848"/>
              <a:gd name="connsiteX8" fmla="*/ 347347 w 394151"/>
              <a:gd name="connsiteY8" fmla="*/ 549196 h 654848"/>
              <a:gd name="connsiteX9" fmla="*/ 340394 w 394151"/>
              <a:gd name="connsiteY9" fmla="*/ 575104 h 654848"/>
              <a:gd name="connsiteX10" fmla="*/ 340251 w 394151"/>
              <a:gd name="connsiteY10" fmla="*/ 575190 h 654848"/>
              <a:gd name="connsiteX11" fmla="*/ 314266 w 394151"/>
              <a:gd name="connsiteY11" fmla="*/ 568094 h 654848"/>
              <a:gd name="connsiteX12" fmla="*/ 321353 w 394151"/>
              <a:gd name="connsiteY12" fmla="*/ 542100 h 654848"/>
              <a:gd name="connsiteX13" fmla="*/ 335822 w 394151"/>
              <a:gd name="connsiteY13" fmla="*/ 540265 h 654848"/>
              <a:gd name="connsiteX14" fmla="*/ 291054 w 394151"/>
              <a:gd name="connsiteY14" fmla="*/ 463209 h 654848"/>
              <a:gd name="connsiteX15" fmla="*/ 302579 w 394151"/>
              <a:gd name="connsiteY15" fmla="*/ 472139 h 654848"/>
              <a:gd name="connsiteX16" fmla="*/ 295626 w 394151"/>
              <a:gd name="connsiteY16" fmla="*/ 498047 h 654848"/>
              <a:gd name="connsiteX17" fmla="*/ 295483 w 394151"/>
              <a:gd name="connsiteY17" fmla="*/ 498133 h 654848"/>
              <a:gd name="connsiteX18" fmla="*/ 269499 w 394151"/>
              <a:gd name="connsiteY18" fmla="*/ 491037 h 654848"/>
              <a:gd name="connsiteX19" fmla="*/ 276585 w 394151"/>
              <a:gd name="connsiteY19" fmla="*/ 465044 h 654848"/>
              <a:gd name="connsiteX20" fmla="*/ 291054 w 394151"/>
              <a:gd name="connsiteY20" fmla="*/ 463209 h 654848"/>
              <a:gd name="connsiteX21" fmla="*/ 246572 w 394151"/>
              <a:gd name="connsiteY21" fmla="*/ 386152 h 654848"/>
              <a:gd name="connsiteX22" fmla="*/ 258097 w 394151"/>
              <a:gd name="connsiteY22" fmla="*/ 395082 h 654848"/>
              <a:gd name="connsiteX23" fmla="*/ 251144 w 394151"/>
              <a:gd name="connsiteY23" fmla="*/ 420990 h 654848"/>
              <a:gd name="connsiteX24" fmla="*/ 251001 w 394151"/>
              <a:gd name="connsiteY24" fmla="*/ 421072 h 654848"/>
              <a:gd name="connsiteX25" fmla="*/ 225017 w 394151"/>
              <a:gd name="connsiteY25" fmla="*/ 413977 h 654848"/>
              <a:gd name="connsiteX26" fmla="*/ 232103 w 394151"/>
              <a:gd name="connsiteY26" fmla="*/ 387987 h 654848"/>
              <a:gd name="connsiteX27" fmla="*/ 246572 w 394151"/>
              <a:gd name="connsiteY27" fmla="*/ 386152 h 654848"/>
              <a:gd name="connsiteX28" fmla="*/ 202472 w 394151"/>
              <a:gd name="connsiteY28" fmla="*/ 308999 h 654848"/>
              <a:gd name="connsiteX29" fmla="*/ 213997 w 394151"/>
              <a:gd name="connsiteY29" fmla="*/ 317929 h 654848"/>
              <a:gd name="connsiteX30" fmla="*/ 207043 w 394151"/>
              <a:gd name="connsiteY30" fmla="*/ 343837 h 654848"/>
              <a:gd name="connsiteX31" fmla="*/ 206901 w 394151"/>
              <a:gd name="connsiteY31" fmla="*/ 343919 h 654848"/>
              <a:gd name="connsiteX32" fmla="*/ 180917 w 394151"/>
              <a:gd name="connsiteY32" fmla="*/ 336824 h 654848"/>
              <a:gd name="connsiteX33" fmla="*/ 188003 w 394151"/>
              <a:gd name="connsiteY33" fmla="*/ 310834 h 654848"/>
              <a:gd name="connsiteX34" fmla="*/ 202472 w 394151"/>
              <a:gd name="connsiteY34" fmla="*/ 308999 h 654848"/>
              <a:gd name="connsiteX35" fmla="*/ 157632 w 394151"/>
              <a:gd name="connsiteY35" fmla="*/ 231914 h 654848"/>
              <a:gd name="connsiteX36" fmla="*/ 169134 w 394151"/>
              <a:gd name="connsiteY36" fmla="*/ 240872 h 654848"/>
              <a:gd name="connsiteX37" fmla="*/ 162085 w 394151"/>
              <a:gd name="connsiteY37" fmla="*/ 266780 h 654848"/>
              <a:gd name="connsiteX38" fmla="*/ 161971 w 394151"/>
              <a:gd name="connsiteY38" fmla="*/ 266844 h 654848"/>
              <a:gd name="connsiteX39" fmla="*/ 136006 w 394151"/>
              <a:gd name="connsiteY39" fmla="*/ 259684 h 654848"/>
              <a:gd name="connsiteX40" fmla="*/ 143159 w 394151"/>
              <a:gd name="connsiteY40" fmla="*/ 233712 h 654848"/>
              <a:gd name="connsiteX41" fmla="*/ 157632 w 394151"/>
              <a:gd name="connsiteY41" fmla="*/ 231914 h 654848"/>
              <a:gd name="connsiteX42" fmla="*/ 113069 w 394151"/>
              <a:gd name="connsiteY42" fmla="*/ 154835 h 654848"/>
              <a:gd name="connsiteX43" fmla="*/ 124557 w 394151"/>
              <a:gd name="connsiteY43" fmla="*/ 163815 h 654848"/>
              <a:gd name="connsiteX44" fmla="*/ 117604 w 394151"/>
              <a:gd name="connsiteY44" fmla="*/ 189627 h 654848"/>
              <a:gd name="connsiteX45" fmla="*/ 117347 w 394151"/>
              <a:gd name="connsiteY45" fmla="*/ 189773 h 654848"/>
              <a:gd name="connsiteX46" fmla="*/ 91391 w 394151"/>
              <a:gd name="connsiteY46" fmla="*/ 182566 h 654848"/>
              <a:gd name="connsiteX47" fmla="*/ 98601 w 394151"/>
              <a:gd name="connsiteY47" fmla="*/ 156607 h 654848"/>
              <a:gd name="connsiteX48" fmla="*/ 113069 w 394151"/>
              <a:gd name="connsiteY48" fmla="*/ 154835 h 654848"/>
              <a:gd name="connsiteX49" fmla="*/ 68550 w 394151"/>
              <a:gd name="connsiteY49" fmla="*/ 77446 h 654848"/>
              <a:gd name="connsiteX50" fmla="*/ 80075 w 394151"/>
              <a:gd name="connsiteY50" fmla="*/ 86376 h 654848"/>
              <a:gd name="connsiteX51" fmla="*/ 73121 w 394151"/>
              <a:gd name="connsiteY51" fmla="*/ 112284 h 654848"/>
              <a:gd name="connsiteX52" fmla="*/ 72979 w 394151"/>
              <a:gd name="connsiteY52" fmla="*/ 112366 h 654848"/>
              <a:gd name="connsiteX53" fmla="*/ 46995 w 394151"/>
              <a:gd name="connsiteY53" fmla="*/ 105271 h 654848"/>
              <a:gd name="connsiteX54" fmla="*/ 54081 w 394151"/>
              <a:gd name="connsiteY54" fmla="*/ 79281 h 654848"/>
              <a:gd name="connsiteX55" fmla="*/ 68550 w 394151"/>
              <a:gd name="connsiteY55" fmla="*/ 77446 h 654848"/>
              <a:gd name="connsiteX56" fmla="*/ 24067 w 394151"/>
              <a:gd name="connsiteY56" fmla="*/ 675 h 654848"/>
              <a:gd name="connsiteX57" fmla="*/ 35593 w 394151"/>
              <a:gd name="connsiteY57" fmla="*/ 9605 h 654848"/>
              <a:gd name="connsiteX58" fmla="*/ 28640 w 394151"/>
              <a:gd name="connsiteY58" fmla="*/ 35513 h 654848"/>
              <a:gd name="connsiteX59" fmla="*/ 28497 w 394151"/>
              <a:gd name="connsiteY59" fmla="*/ 35595 h 654848"/>
              <a:gd name="connsiteX60" fmla="*/ 2513 w 394151"/>
              <a:gd name="connsiteY60" fmla="*/ 28500 h 654848"/>
              <a:gd name="connsiteX61" fmla="*/ 9599 w 394151"/>
              <a:gd name="connsiteY61" fmla="*/ 2510 h 654848"/>
              <a:gd name="connsiteX62" fmla="*/ 24067 w 394151"/>
              <a:gd name="connsiteY62" fmla="*/ 675 h 65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4151" h="654848">
                <a:moveTo>
                  <a:pt x="380113" y="617417"/>
                </a:moveTo>
                <a:cubicBezTo>
                  <a:pt x="384816" y="618702"/>
                  <a:pt x="389028" y="621781"/>
                  <a:pt x="391638" y="626348"/>
                </a:cubicBezTo>
                <a:cubicBezTo>
                  <a:pt x="396829" y="635426"/>
                  <a:pt x="393724" y="646989"/>
                  <a:pt x="384684" y="652256"/>
                </a:cubicBezTo>
                <a:cubicBezTo>
                  <a:pt x="384637" y="652285"/>
                  <a:pt x="384589" y="652313"/>
                  <a:pt x="384542" y="652342"/>
                </a:cubicBezTo>
                <a:cubicBezTo>
                  <a:pt x="375407" y="657552"/>
                  <a:pt x="363768" y="654380"/>
                  <a:pt x="358558" y="645246"/>
                </a:cubicBezTo>
                <a:cubicBezTo>
                  <a:pt x="353338" y="636111"/>
                  <a:pt x="356509" y="624472"/>
                  <a:pt x="365644" y="619252"/>
                </a:cubicBezTo>
                <a:cubicBezTo>
                  <a:pt x="370216" y="616642"/>
                  <a:pt x="375410" y="616133"/>
                  <a:pt x="380113" y="617417"/>
                </a:cubicBezTo>
                <a:close/>
                <a:moveTo>
                  <a:pt x="335822" y="540265"/>
                </a:moveTo>
                <a:cubicBezTo>
                  <a:pt x="340525" y="541550"/>
                  <a:pt x="344737" y="544629"/>
                  <a:pt x="347347" y="549196"/>
                </a:cubicBezTo>
                <a:cubicBezTo>
                  <a:pt x="352529" y="558274"/>
                  <a:pt x="349433" y="569837"/>
                  <a:pt x="340394" y="575104"/>
                </a:cubicBezTo>
                <a:cubicBezTo>
                  <a:pt x="340346" y="575133"/>
                  <a:pt x="340299" y="575161"/>
                  <a:pt x="340251" y="575190"/>
                </a:cubicBezTo>
                <a:cubicBezTo>
                  <a:pt x="331117" y="580400"/>
                  <a:pt x="319477" y="577228"/>
                  <a:pt x="314266" y="568094"/>
                </a:cubicBezTo>
                <a:cubicBezTo>
                  <a:pt x="309047" y="558959"/>
                  <a:pt x="312219" y="547320"/>
                  <a:pt x="321353" y="542100"/>
                </a:cubicBezTo>
                <a:cubicBezTo>
                  <a:pt x="325925" y="539490"/>
                  <a:pt x="331119" y="538981"/>
                  <a:pt x="335822" y="540265"/>
                </a:cubicBezTo>
                <a:close/>
                <a:moveTo>
                  <a:pt x="291054" y="463209"/>
                </a:moveTo>
                <a:cubicBezTo>
                  <a:pt x="295757" y="464493"/>
                  <a:pt x="299969" y="467571"/>
                  <a:pt x="302579" y="472139"/>
                </a:cubicBezTo>
                <a:cubicBezTo>
                  <a:pt x="307760" y="481217"/>
                  <a:pt x="304665" y="492780"/>
                  <a:pt x="295626" y="498047"/>
                </a:cubicBezTo>
                <a:cubicBezTo>
                  <a:pt x="295578" y="498076"/>
                  <a:pt x="295530" y="498104"/>
                  <a:pt x="295483" y="498133"/>
                </a:cubicBezTo>
                <a:cubicBezTo>
                  <a:pt x="286348" y="503343"/>
                  <a:pt x="274709" y="500171"/>
                  <a:pt x="269499" y="491037"/>
                </a:cubicBezTo>
                <a:cubicBezTo>
                  <a:pt x="264279" y="481902"/>
                  <a:pt x="267451" y="470262"/>
                  <a:pt x="276585" y="465044"/>
                </a:cubicBezTo>
                <a:cubicBezTo>
                  <a:pt x="281157" y="462435"/>
                  <a:pt x="286351" y="461925"/>
                  <a:pt x="291054" y="463209"/>
                </a:cubicBezTo>
                <a:close/>
                <a:moveTo>
                  <a:pt x="246572" y="386152"/>
                </a:moveTo>
                <a:cubicBezTo>
                  <a:pt x="251275" y="387436"/>
                  <a:pt x="255487" y="390514"/>
                  <a:pt x="258097" y="395082"/>
                </a:cubicBezTo>
                <a:cubicBezTo>
                  <a:pt x="263279" y="404163"/>
                  <a:pt x="260183" y="415727"/>
                  <a:pt x="251144" y="420990"/>
                </a:cubicBezTo>
                <a:cubicBezTo>
                  <a:pt x="251096" y="421018"/>
                  <a:pt x="251048" y="421044"/>
                  <a:pt x="251001" y="421072"/>
                </a:cubicBezTo>
                <a:cubicBezTo>
                  <a:pt x="241866" y="426290"/>
                  <a:pt x="230227" y="423113"/>
                  <a:pt x="225017" y="413977"/>
                </a:cubicBezTo>
                <a:cubicBezTo>
                  <a:pt x="219797" y="404841"/>
                  <a:pt x="222969" y="393205"/>
                  <a:pt x="232103" y="387987"/>
                </a:cubicBezTo>
                <a:cubicBezTo>
                  <a:pt x="236675" y="385378"/>
                  <a:pt x="241869" y="384868"/>
                  <a:pt x="246572" y="386152"/>
                </a:cubicBezTo>
                <a:close/>
                <a:moveTo>
                  <a:pt x="202472" y="308999"/>
                </a:moveTo>
                <a:cubicBezTo>
                  <a:pt x="207175" y="310283"/>
                  <a:pt x="211387" y="313361"/>
                  <a:pt x="213997" y="317929"/>
                </a:cubicBezTo>
                <a:cubicBezTo>
                  <a:pt x="219178" y="327010"/>
                  <a:pt x="216083" y="338574"/>
                  <a:pt x="207043" y="343837"/>
                </a:cubicBezTo>
                <a:cubicBezTo>
                  <a:pt x="206996" y="343865"/>
                  <a:pt x="206948" y="343891"/>
                  <a:pt x="206901" y="343919"/>
                </a:cubicBezTo>
                <a:cubicBezTo>
                  <a:pt x="197766" y="349137"/>
                  <a:pt x="186127" y="345960"/>
                  <a:pt x="180917" y="336824"/>
                </a:cubicBezTo>
                <a:cubicBezTo>
                  <a:pt x="175697" y="327688"/>
                  <a:pt x="178869" y="316052"/>
                  <a:pt x="188003" y="310834"/>
                </a:cubicBezTo>
                <a:cubicBezTo>
                  <a:pt x="192575" y="308225"/>
                  <a:pt x="197769" y="307715"/>
                  <a:pt x="202472" y="308999"/>
                </a:cubicBezTo>
                <a:close/>
                <a:moveTo>
                  <a:pt x="157632" y="231914"/>
                </a:moveTo>
                <a:cubicBezTo>
                  <a:pt x="162333" y="233209"/>
                  <a:pt x="166538" y="236298"/>
                  <a:pt x="169134" y="240872"/>
                </a:cubicBezTo>
                <a:cubicBezTo>
                  <a:pt x="174306" y="249978"/>
                  <a:pt x="171153" y="261549"/>
                  <a:pt x="162085" y="266780"/>
                </a:cubicBezTo>
                <a:cubicBezTo>
                  <a:pt x="162047" y="266802"/>
                  <a:pt x="162009" y="266823"/>
                  <a:pt x="161971" y="266844"/>
                </a:cubicBezTo>
                <a:cubicBezTo>
                  <a:pt x="152827" y="272039"/>
                  <a:pt x="141197" y="268833"/>
                  <a:pt x="136006" y="259684"/>
                </a:cubicBezTo>
                <a:cubicBezTo>
                  <a:pt x="130805" y="250535"/>
                  <a:pt x="134015" y="238907"/>
                  <a:pt x="143159" y="233712"/>
                </a:cubicBezTo>
                <a:cubicBezTo>
                  <a:pt x="147736" y="231115"/>
                  <a:pt x="152932" y="230618"/>
                  <a:pt x="157632" y="231914"/>
                </a:cubicBezTo>
                <a:close/>
                <a:moveTo>
                  <a:pt x="113069" y="154835"/>
                </a:moveTo>
                <a:cubicBezTo>
                  <a:pt x="117766" y="156139"/>
                  <a:pt x="121967" y="159236"/>
                  <a:pt x="124557" y="163815"/>
                </a:cubicBezTo>
                <a:cubicBezTo>
                  <a:pt x="129682" y="172874"/>
                  <a:pt x="126586" y="184367"/>
                  <a:pt x="117604" y="189627"/>
                </a:cubicBezTo>
                <a:cubicBezTo>
                  <a:pt x="117518" y="189677"/>
                  <a:pt x="117432" y="189726"/>
                  <a:pt x="117347" y="189773"/>
                </a:cubicBezTo>
                <a:cubicBezTo>
                  <a:pt x="108193" y="194952"/>
                  <a:pt x="96573" y="191725"/>
                  <a:pt x="91391" y="182566"/>
                </a:cubicBezTo>
                <a:cubicBezTo>
                  <a:pt x="86210" y="173408"/>
                  <a:pt x="89438" y="161786"/>
                  <a:pt x="98601" y="156607"/>
                </a:cubicBezTo>
                <a:cubicBezTo>
                  <a:pt x="103178" y="154018"/>
                  <a:pt x="108372" y="153530"/>
                  <a:pt x="113069" y="154835"/>
                </a:cubicBezTo>
                <a:close/>
                <a:moveTo>
                  <a:pt x="68550" y="77446"/>
                </a:moveTo>
                <a:cubicBezTo>
                  <a:pt x="73253" y="78730"/>
                  <a:pt x="77465" y="81808"/>
                  <a:pt x="80075" y="86376"/>
                </a:cubicBezTo>
                <a:cubicBezTo>
                  <a:pt x="85256" y="95456"/>
                  <a:pt x="82161" y="107021"/>
                  <a:pt x="73121" y="112284"/>
                </a:cubicBezTo>
                <a:cubicBezTo>
                  <a:pt x="73074" y="112312"/>
                  <a:pt x="73026" y="112338"/>
                  <a:pt x="72979" y="112366"/>
                </a:cubicBezTo>
                <a:cubicBezTo>
                  <a:pt x="63844" y="117584"/>
                  <a:pt x="52205" y="114407"/>
                  <a:pt x="46995" y="105271"/>
                </a:cubicBezTo>
                <a:cubicBezTo>
                  <a:pt x="41775" y="96135"/>
                  <a:pt x="44947" y="84499"/>
                  <a:pt x="54081" y="79281"/>
                </a:cubicBezTo>
                <a:cubicBezTo>
                  <a:pt x="58653" y="76672"/>
                  <a:pt x="63847" y="76162"/>
                  <a:pt x="68550" y="77446"/>
                </a:cubicBezTo>
                <a:close/>
                <a:moveTo>
                  <a:pt x="24067" y="675"/>
                </a:moveTo>
                <a:cubicBezTo>
                  <a:pt x="28770" y="1959"/>
                  <a:pt x="32983" y="5037"/>
                  <a:pt x="35593" y="9605"/>
                </a:cubicBezTo>
                <a:cubicBezTo>
                  <a:pt x="40774" y="18685"/>
                  <a:pt x="37679" y="30250"/>
                  <a:pt x="28640" y="35513"/>
                </a:cubicBezTo>
                <a:cubicBezTo>
                  <a:pt x="28592" y="35541"/>
                  <a:pt x="28544" y="35567"/>
                  <a:pt x="28497" y="35595"/>
                </a:cubicBezTo>
                <a:cubicBezTo>
                  <a:pt x="19362" y="40813"/>
                  <a:pt x="7723" y="37636"/>
                  <a:pt x="2513" y="28500"/>
                </a:cubicBezTo>
                <a:cubicBezTo>
                  <a:pt x="-2707" y="19364"/>
                  <a:pt x="465" y="7728"/>
                  <a:pt x="9599" y="2510"/>
                </a:cubicBezTo>
                <a:cubicBezTo>
                  <a:pt x="14171" y="-99"/>
                  <a:pt x="19364" y="-609"/>
                  <a:pt x="24067" y="67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66" name="任意多边形: 形状 2165">
            <a:extLst>
              <a:ext uri="{FF2B5EF4-FFF2-40B4-BE49-F238E27FC236}">
                <a16:creationId xmlns:a16="http://schemas.microsoft.com/office/drawing/2014/main" id="{128D1904-5AA1-289E-6D2D-6853DCBA225A}"/>
              </a:ext>
            </a:extLst>
          </p:cNvPr>
          <p:cNvSpPr/>
          <p:nvPr/>
        </p:nvSpPr>
        <p:spPr>
          <a:xfrm>
            <a:off x="6810785" y="5149479"/>
            <a:ext cx="394147" cy="654852"/>
          </a:xfrm>
          <a:custGeom>
            <a:avLst/>
            <a:gdLst>
              <a:gd name="connsiteX0" fmla="*/ 380113 w 394147"/>
              <a:gd name="connsiteY0" fmla="*/ 617420 h 654852"/>
              <a:gd name="connsiteX1" fmla="*/ 391638 w 394147"/>
              <a:gd name="connsiteY1" fmla="*/ 626351 h 654852"/>
              <a:gd name="connsiteX2" fmla="*/ 384685 w 394147"/>
              <a:gd name="connsiteY2" fmla="*/ 652259 h 654852"/>
              <a:gd name="connsiteX3" fmla="*/ 384542 w 394147"/>
              <a:gd name="connsiteY3" fmla="*/ 652345 h 654852"/>
              <a:gd name="connsiteX4" fmla="*/ 358558 w 394147"/>
              <a:gd name="connsiteY4" fmla="*/ 645249 h 654852"/>
              <a:gd name="connsiteX5" fmla="*/ 365645 w 394147"/>
              <a:gd name="connsiteY5" fmla="*/ 619255 h 654852"/>
              <a:gd name="connsiteX6" fmla="*/ 380113 w 394147"/>
              <a:gd name="connsiteY6" fmla="*/ 617420 h 654852"/>
              <a:gd name="connsiteX7" fmla="*/ 335727 w 394147"/>
              <a:gd name="connsiteY7" fmla="*/ 540268 h 654852"/>
              <a:gd name="connsiteX8" fmla="*/ 347252 w 394147"/>
              <a:gd name="connsiteY8" fmla="*/ 549198 h 654852"/>
              <a:gd name="connsiteX9" fmla="*/ 340299 w 394147"/>
              <a:gd name="connsiteY9" fmla="*/ 575106 h 654852"/>
              <a:gd name="connsiteX10" fmla="*/ 340156 w 394147"/>
              <a:gd name="connsiteY10" fmla="*/ 575192 h 654852"/>
              <a:gd name="connsiteX11" fmla="*/ 314171 w 394147"/>
              <a:gd name="connsiteY11" fmla="*/ 568096 h 654852"/>
              <a:gd name="connsiteX12" fmla="*/ 321258 w 394147"/>
              <a:gd name="connsiteY12" fmla="*/ 542102 h 654852"/>
              <a:gd name="connsiteX13" fmla="*/ 335727 w 394147"/>
              <a:gd name="connsiteY13" fmla="*/ 540268 h 654852"/>
              <a:gd name="connsiteX14" fmla="*/ 291032 w 394147"/>
              <a:gd name="connsiteY14" fmla="*/ 463241 h 654852"/>
              <a:gd name="connsiteX15" fmla="*/ 302579 w 394147"/>
              <a:gd name="connsiteY15" fmla="*/ 472142 h 654852"/>
              <a:gd name="connsiteX16" fmla="*/ 295721 w 394147"/>
              <a:gd name="connsiteY16" fmla="*/ 498050 h 654852"/>
              <a:gd name="connsiteX17" fmla="*/ 295550 w 394147"/>
              <a:gd name="connsiteY17" fmla="*/ 498145 h 654852"/>
              <a:gd name="connsiteX18" fmla="*/ 269546 w 394147"/>
              <a:gd name="connsiteY18" fmla="*/ 491115 h 654852"/>
              <a:gd name="connsiteX19" fmla="*/ 276576 w 394147"/>
              <a:gd name="connsiteY19" fmla="*/ 465112 h 654852"/>
              <a:gd name="connsiteX20" fmla="*/ 291032 w 394147"/>
              <a:gd name="connsiteY20" fmla="*/ 463241 h 654852"/>
              <a:gd name="connsiteX21" fmla="*/ 246610 w 394147"/>
              <a:gd name="connsiteY21" fmla="*/ 386104 h 654852"/>
              <a:gd name="connsiteX22" fmla="*/ 258098 w 394147"/>
              <a:gd name="connsiteY22" fmla="*/ 395084 h 654852"/>
              <a:gd name="connsiteX23" fmla="*/ 251144 w 394147"/>
              <a:gd name="connsiteY23" fmla="*/ 420897 h 654852"/>
              <a:gd name="connsiteX24" fmla="*/ 250887 w 394147"/>
              <a:gd name="connsiteY24" fmla="*/ 421040 h 654852"/>
              <a:gd name="connsiteX25" fmla="*/ 224932 w 394147"/>
              <a:gd name="connsiteY25" fmla="*/ 413839 h 654852"/>
              <a:gd name="connsiteX26" fmla="*/ 232142 w 394147"/>
              <a:gd name="connsiteY26" fmla="*/ 387874 h 654852"/>
              <a:gd name="connsiteX27" fmla="*/ 246610 w 394147"/>
              <a:gd name="connsiteY27" fmla="*/ 386104 h 654852"/>
              <a:gd name="connsiteX28" fmla="*/ 202377 w 394147"/>
              <a:gd name="connsiteY28" fmla="*/ 309001 h 654852"/>
              <a:gd name="connsiteX29" fmla="*/ 213902 w 394147"/>
              <a:gd name="connsiteY29" fmla="*/ 317931 h 654852"/>
              <a:gd name="connsiteX30" fmla="*/ 206949 w 394147"/>
              <a:gd name="connsiteY30" fmla="*/ 343839 h 654852"/>
              <a:gd name="connsiteX31" fmla="*/ 206806 w 394147"/>
              <a:gd name="connsiteY31" fmla="*/ 343925 h 654852"/>
              <a:gd name="connsiteX32" fmla="*/ 180821 w 394147"/>
              <a:gd name="connsiteY32" fmla="*/ 336829 h 654852"/>
              <a:gd name="connsiteX33" fmla="*/ 187908 w 394147"/>
              <a:gd name="connsiteY33" fmla="*/ 310835 h 654852"/>
              <a:gd name="connsiteX34" fmla="*/ 202377 w 394147"/>
              <a:gd name="connsiteY34" fmla="*/ 309001 h 654852"/>
              <a:gd name="connsiteX35" fmla="*/ 157609 w 394147"/>
              <a:gd name="connsiteY35" fmla="*/ 232039 h 654852"/>
              <a:gd name="connsiteX36" fmla="*/ 169134 w 394147"/>
              <a:gd name="connsiteY36" fmla="*/ 240969 h 654852"/>
              <a:gd name="connsiteX37" fmla="*/ 162181 w 394147"/>
              <a:gd name="connsiteY37" fmla="*/ 266877 h 654852"/>
              <a:gd name="connsiteX38" fmla="*/ 162038 w 394147"/>
              <a:gd name="connsiteY38" fmla="*/ 266963 h 654852"/>
              <a:gd name="connsiteX39" fmla="*/ 136054 w 394147"/>
              <a:gd name="connsiteY39" fmla="*/ 259867 h 654852"/>
              <a:gd name="connsiteX40" fmla="*/ 143140 w 394147"/>
              <a:gd name="connsiteY40" fmla="*/ 233873 h 654852"/>
              <a:gd name="connsiteX41" fmla="*/ 157609 w 394147"/>
              <a:gd name="connsiteY41" fmla="*/ 232039 h 654852"/>
              <a:gd name="connsiteX42" fmla="*/ 113069 w 394147"/>
              <a:gd name="connsiteY42" fmla="*/ 154837 h 654852"/>
              <a:gd name="connsiteX43" fmla="*/ 124557 w 394147"/>
              <a:gd name="connsiteY43" fmla="*/ 163817 h 654852"/>
              <a:gd name="connsiteX44" fmla="*/ 117604 w 394147"/>
              <a:gd name="connsiteY44" fmla="*/ 189630 h 654852"/>
              <a:gd name="connsiteX45" fmla="*/ 117346 w 394147"/>
              <a:gd name="connsiteY45" fmla="*/ 189773 h 654852"/>
              <a:gd name="connsiteX46" fmla="*/ 91391 w 394147"/>
              <a:gd name="connsiteY46" fmla="*/ 182572 h 654852"/>
              <a:gd name="connsiteX47" fmla="*/ 98602 w 394147"/>
              <a:gd name="connsiteY47" fmla="*/ 156607 h 654852"/>
              <a:gd name="connsiteX48" fmla="*/ 113069 w 394147"/>
              <a:gd name="connsiteY48" fmla="*/ 154837 h 654852"/>
              <a:gd name="connsiteX49" fmla="*/ 69027 w 394147"/>
              <a:gd name="connsiteY49" fmla="*/ 77734 h 654852"/>
              <a:gd name="connsiteX50" fmla="*/ 80552 w 394147"/>
              <a:gd name="connsiteY50" fmla="*/ 86664 h 654852"/>
              <a:gd name="connsiteX51" fmla="*/ 73599 w 394147"/>
              <a:gd name="connsiteY51" fmla="*/ 112572 h 654852"/>
              <a:gd name="connsiteX52" fmla="*/ 73456 w 394147"/>
              <a:gd name="connsiteY52" fmla="*/ 112658 h 654852"/>
              <a:gd name="connsiteX53" fmla="*/ 47471 w 394147"/>
              <a:gd name="connsiteY53" fmla="*/ 105562 h 654852"/>
              <a:gd name="connsiteX54" fmla="*/ 54558 w 394147"/>
              <a:gd name="connsiteY54" fmla="*/ 79568 h 654852"/>
              <a:gd name="connsiteX55" fmla="*/ 69027 w 394147"/>
              <a:gd name="connsiteY55" fmla="*/ 77734 h 654852"/>
              <a:gd name="connsiteX56" fmla="*/ 24067 w 394147"/>
              <a:gd name="connsiteY56" fmla="*/ 676 h 654852"/>
              <a:gd name="connsiteX57" fmla="*/ 35593 w 394147"/>
              <a:gd name="connsiteY57" fmla="*/ 9607 h 654852"/>
              <a:gd name="connsiteX58" fmla="*/ 28640 w 394147"/>
              <a:gd name="connsiteY58" fmla="*/ 35515 h 654852"/>
              <a:gd name="connsiteX59" fmla="*/ 28497 w 394147"/>
              <a:gd name="connsiteY59" fmla="*/ 35601 h 654852"/>
              <a:gd name="connsiteX60" fmla="*/ 2513 w 394147"/>
              <a:gd name="connsiteY60" fmla="*/ 28505 h 654852"/>
              <a:gd name="connsiteX61" fmla="*/ 9600 w 394147"/>
              <a:gd name="connsiteY61" fmla="*/ 2511 h 654852"/>
              <a:gd name="connsiteX62" fmla="*/ 24067 w 394147"/>
              <a:gd name="connsiteY62" fmla="*/ 676 h 6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4147" h="654852">
                <a:moveTo>
                  <a:pt x="380113" y="617420"/>
                </a:moveTo>
                <a:cubicBezTo>
                  <a:pt x="384816" y="618705"/>
                  <a:pt x="389028" y="621784"/>
                  <a:pt x="391638" y="626351"/>
                </a:cubicBezTo>
                <a:cubicBezTo>
                  <a:pt x="396819" y="635429"/>
                  <a:pt x="393724" y="646992"/>
                  <a:pt x="384685" y="652259"/>
                </a:cubicBezTo>
                <a:cubicBezTo>
                  <a:pt x="384637" y="652288"/>
                  <a:pt x="384589" y="652317"/>
                  <a:pt x="384542" y="652345"/>
                </a:cubicBezTo>
                <a:cubicBezTo>
                  <a:pt x="375407" y="657555"/>
                  <a:pt x="363768" y="654384"/>
                  <a:pt x="358558" y="645249"/>
                </a:cubicBezTo>
                <a:cubicBezTo>
                  <a:pt x="353338" y="636114"/>
                  <a:pt x="356510" y="624475"/>
                  <a:pt x="365645" y="619255"/>
                </a:cubicBezTo>
                <a:cubicBezTo>
                  <a:pt x="370217" y="616645"/>
                  <a:pt x="375410" y="616136"/>
                  <a:pt x="380113" y="617420"/>
                </a:cubicBezTo>
                <a:close/>
                <a:moveTo>
                  <a:pt x="335727" y="540268"/>
                </a:moveTo>
                <a:cubicBezTo>
                  <a:pt x="340430" y="541552"/>
                  <a:pt x="344642" y="544631"/>
                  <a:pt x="347252" y="549198"/>
                </a:cubicBezTo>
                <a:cubicBezTo>
                  <a:pt x="352434" y="558276"/>
                  <a:pt x="349338" y="569839"/>
                  <a:pt x="340299" y="575106"/>
                </a:cubicBezTo>
                <a:cubicBezTo>
                  <a:pt x="340251" y="575135"/>
                  <a:pt x="340204" y="575164"/>
                  <a:pt x="340156" y="575192"/>
                </a:cubicBezTo>
                <a:cubicBezTo>
                  <a:pt x="331022" y="580402"/>
                  <a:pt x="319382" y="577231"/>
                  <a:pt x="314171" y="568096"/>
                </a:cubicBezTo>
                <a:cubicBezTo>
                  <a:pt x="308952" y="558962"/>
                  <a:pt x="312124" y="547322"/>
                  <a:pt x="321258" y="542102"/>
                </a:cubicBezTo>
                <a:cubicBezTo>
                  <a:pt x="325830" y="539492"/>
                  <a:pt x="331024" y="538983"/>
                  <a:pt x="335727" y="540268"/>
                </a:cubicBezTo>
                <a:close/>
                <a:moveTo>
                  <a:pt x="291032" y="463241"/>
                </a:moveTo>
                <a:cubicBezTo>
                  <a:pt x="295738" y="464512"/>
                  <a:pt x="299960" y="467580"/>
                  <a:pt x="302579" y="472142"/>
                </a:cubicBezTo>
                <a:cubicBezTo>
                  <a:pt x="307780" y="481200"/>
                  <a:pt x="304722" y="492754"/>
                  <a:pt x="295721" y="498050"/>
                </a:cubicBezTo>
                <a:cubicBezTo>
                  <a:pt x="295664" y="498088"/>
                  <a:pt x="295607" y="498117"/>
                  <a:pt x="295550" y="498145"/>
                </a:cubicBezTo>
                <a:cubicBezTo>
                  <a:pt x="286425" y="503393"/>
                  <a:pt x="274786" y="500241"/>
                  <a:pt x="269546" y="491115"/>
                </a:cubicBezTo>
                <a:cubicBezTo>
                  <a:pt x="264298" y="482000"/>
                  <a:pt x="267451" y="470351"/>
                  <a:pt x="276576" y="465112"/>
                </a:cubicBezTo>
                <a:cubicBezTo>
                  <a:pt x="281134" y="462493"/>
                  <a:pt x="286325" y="461969"/>
                  <a:pt x="291032" y="463241"/>
                </a:cubicBezTo>
                <a:close/>
                <a:moveTo>
                  <a:pt x="246610" y="386104"/>
                </a:moveTo>
                <a:cubicBezTo>
                  <a:pt x="251307" y="387407"/>
                  <a:pt x="255507" y="390503"/>
                  <a:pt x="258098" y="395084"/>
                </a:cubicBezTo>
                <a:cubicBezTo>
                  <a:pt x="263222" y="404143"/>
                  <a:pt x="260127" y="415639"/>
                  <a:pt x="251144" y="420897"/>
                </a:cubicBezTo>
                <a:cubicBezTo>
                  <a:pt x="251059" y="420944"/>
                  <a:pt x="250974" y="420992"/>
                  <a:pt x="250887" y="421040"/>
                </a:cubicBezTo>
                <a:cubicBezTo>
                  <a:pt x="241734" y="426221"/>
                  <a:pt x="230114" y="422992"/>
                  <a:pt x="224932" y="413839"/>
                </a:cubicBezTo>
                <a:cubicBezTo>
                  <a:pt x="219750" y="404676"/>
                  <a:pt x="222979" y="393055"/>
                  <a:pt x="232142" y="387874"/>
                </a:cubicBezTo>
                <a:cubicBezTo>
                  <a:pt x="236719" y="385288"/>
                  <a:pt x="241913" y="384800"/>
                  <a:pt x="246610" y="386104"/>
                </a:cubicBezTo>
                <a:close/>
                <a:moveTo>
                  <a:pt x="202377" y="309001"/>
                </a:moveTo>
                <a:cubicBezTo>
                  <a:pt x="207080" y="310285"/>
                  <a:pt x="211292" y="313364"/>
                  <a:pt x="213902" y="317931"/>
                </a:cubicBezTo>
                <a:cubicBezTo>
                  <a:pt x="219084" y="327009"/>
                  <a:pt x="215988" y="338572"/>
                  <a:pt x="206949" y="343839"/>
                </a:cubicBezTo>
                <a:cubicBezTo>
                  <a:pt x="206901" y="343868"/>
                  <a:pt x="206854" y="343897"/>
                  <a:pt x="206806" y="343925"/>
                </a:cubicBezTo>
                <a:cubicBezTo>
                  <a:pt x="197672" y="349135"/>
                  <a:pt x="186032" y="345964"/>
                  <a:pt x="180821" y="336829"/>
                </a:cubicBezTo>
                <a:cubicBezTo>
                  <a:pt x="175602" y="327695"/>
                  <a:pt x="178774" y="316055"/>
                  <a:pt x="187908" y="310835"/>
                </a:cubicBezTo>
                <a:cubicBezTo>
                  <a:pt x="192480" y="308225"/>
                  <a:pt x="197674" y="307716"/>
                  <a:pt x="202377" y="309001"/>
                </a:cubicBezTo>
                <a:close/>
                <a:moveTo>
                  <a:pt x="157609" y="232039"/>
                </a:moveTo>
                <a:cubicBezTo>
                  <a:pt x="162312" y="233324"/>
                  <a:pt x="166524" y="236402"/>
                  <a:pt x="169134" y="240969"/>
                </a:cubicBezTo>
                <a:cubicBezTo>
                  <a:pt x="174315" y="250047"/>
                  <a:pt x="171220" y="261610"/>
                  <a:pt x="162181" y="266877"/>
                </a:cubicBezTo>
                <a:cubicBezTo>
                  <a:pt x="162133" y="266906"/>
                  <a:pt x="162085" y="266935"/>
                  <a:pt x="162038" y="266963"/>
                </a:cubicBezTo>
                <a:cubicBezTo>
                  <a:pt x="152903" y="272173"/>
                  <a:pt x="141264" y="269001"/>
                  <a:pt x="136054" y="259867"/>
                </a:cubicBezTo>
                <a:cubicBezTo>
                  <a:pt x="130834" y="250732"/>
                  <a:pt x="134006" y="239093"/>
                  <a:pt x="143140" y="233873"/>
                </a:cubicBezTo>
                <a:cubicBezTo>
                  <a:pt x="147712" y="231264"/>
                  <a:pt x="152906" y="230754"/>
                  <a:pt x="157609" y="232039"/>
                </a:cubicBezTo>
                <a:close/>
                <a:moveTo>
                  <a:pt x="113069" y="154837"/>
                </a:moveTo>
                <a:cubicBezTo>
                  <a:pt x="117766" y="156140"/>
                  <a:pt x="121966" y="159236"/>
                  <a:pt x="124557" y="163817"/>
                </a:cubicBezTo>
                <a:cubicBezTo>
                  <a:pt x="129682" y="172876"/>
                  <a:pt x="126586" y="184372"/>
                  <a:pt x="117604" y="189630"/>
                </a:cubicBezTo>
                <a:cubicBezTo>
                  <a:pt x="117518" y="189677"/>
                  <a:pt x="117433" y="189725"/>
                  <a:pt x="117346" y="189773"/>
                </a:cubicBezTo>
                <a:cubicBezTo>
                  <a:pt x="108193" y="194954"/>
                  <a:pt x="96573" y="191725"/>
                  <a:pt x="91391" y="182572"/>
                </a:cubicBezTo>
                <a:cubicBezTo>
                  <a:pt x="86209" y="173409"/>
                  <a:pt x="89438" y="161788"/>
                  <a:pt x="98602" y="156607"/>
                </a:cubicBezTo>
                <a:cubicBezTo>
                  <a:pt x="103179" y="154021"/>
                  <a:pt x="108372" y="153533"/>
                  <a:pt x="113069" y="154837"/>
                </a:cubicBezTo>
                <a:close/>
                <a:moveTo>
                  <a:pt x="69027" y="77734"/>
                </a:moveTo>
                <a:cubicBezTo>
                  <a:pt x="73730" y="79018"/>
                  <a:pt x="77942" y="82097"/>
                  <a:pt x="80552" y="86664"/>
                </a:cubicBezTo>
                <a:cubicBezTo>
                  <a:pt x="85734" y="95742"/>
                  <a:pt x="82638" y="107305"/>
                  <a:pt x="73599" y="112572"/>
                </a:cubicBezTo>
                <a:cubicBezTo>
                  <a:pt x="73551" y="112601"/>
                  <a:pt x="73504" y="112630"/>
                  <a:pt x="73456" y="112658"/>
                </a:cubicBezTo>
                <a:cubicBezTo>
                  <a:pt x="64322" y="117868"/>
                  <a:pt x="52682" y="114697"/>
                  <a:pt x="47471" y="105562"/>
                </a:cubicBezTo>
                <a:cubicBezTo>
                  <a:pt x="42252" y="96428"/>
                  <a:pt x="45424" y="84788"/>
                  <a:pt x="54558" y="79568"/>
                </a:cubicBezTo>
                <a:cubicBezTo>
                  <a:pt x="59130" y="76958"/>
                  <a:pt x="64324" y="76448"/>
                  <a:pt x="69027" y="77734"/>
                </a:cubicBezTo>
                <a:close/>
                <a:moveTo>
                  <a:pt x="24067" y="676"/>
                </a:moveTo>
                <a:cubicBezTo>
                  <a:pt x="28770" y="1961"/>
                  <a:pt x="32983" y="5040"/>
                  <a:pt x="35593" y="9607"/>
                </a:cubicBezTo>
                <a:cubicBezTo>
                  <a:pt x="40784" y="18685"/>
                  <a:pt x="37679" y="30248"/>
                  <a:pt x="28640" y="35515"/>
                </a:cubicBezTo>
                <a:cubicBezTo>
                  <a:pt x="28592" y="35544"/>
                  <a:pt x="28544" y="35573"/>
                  <a:pt x="28497" y="35601"/>
                </a:cubicBezTo>
                <a:cubicBezTo>
                  <a:pt x="19362" y="40811"/>
                  <a:pt x="7723" y="37640"/>
                  <a:pt x="2513" y="28505"/>
                </a:cubicBezTo>
                <a:cubicBezTo>
                  <a:pt x="-2707" y="19370"/>
                  <a:pt x="465" y="7731"/>
                  <a:pt x="9600" y="2511"/>
                </a:cubicBezTo>
                <a:cubicBezTo>
                  <a:pt x="14171" y="-99"/>
                  <a:pt x="19365" y="-609"/>
                  <a:pt x="24067" y="67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62" name="任意多边形: 形状 2161">
            <a:extLst>
              <a:ext uri="{FF2B5EF4-FFF2-40B4-BE49-F238E27FC236}">
                <a16:creationId xmlns:a16="http://schemas.microsoft.com/office/drawing/2014/main" id="{41916FC2-5404-A5C4-C15B-269027616B16}"/>
              </a:ext>
            </a:extLst>
          </p:cNvPr>
          <p:cNvSpPr/>
          <p:nvPr/>
        </p:nvSpPr>
        <p:spPr>
          <a:xfrm>
            <a:off x="3846670" y="3806632"/>
            <a:ext cx="750189" cy="38100"/>
          </a:xfrm>
          <a:custGeom>
            <a:avLst/>
            <a:gdLst>
              <a:gd name="connsiteX0" fmla="*/ 731139 w 750189"/>
              <a:gd name="connsiteY0" fmla="*/ 0 h 38100"/>
              <a:gd name="connsiteX1" fmla="*/ 750189 w 750189"/>
              <a:gd name="connsiteY1" fmla="*/ 19050 h 38100"/>
              <a:gd name="connsiteX2" fmla="*/ 731139 w 750189"/>
              <a:gd name="connsiteY2" fmla="*/ 38100 h 38100"/>
              <a:gd name="connsiteX3" fmla="*/ 712089 w 750189"/>
              <a:gd name="connsiteY3" fmla="*/ 19050 h 38100"/>
              <a:gd name="connsiteX4" fmla="*/ 731139 w 750189"/>
              <a:gd name="connsiteY4" fmla="*/ 0 h 38100"/>
              <a:gd name="connsiteX5" fmla="*/ 642176 w 750189"/>
              <a:gd name="connsiteY5" fmla="*/ 0 h 38100"/>
              <a:gd name="connsiteX6" fmla="*/ 661226 w 750189"/>
              <a:gd name="connsiteY6" fmla="*/ 19050 h 38100"/>
              <a:gd name="connsiteX7" fmla="*/ 642176 w 750189"/>
              <a:gd name="connsiteY7" fmla="*/ 38100 h 38100"/>
              <a:gd name="connsiteX8" fmla="*/ 623126 w 750189"/>
              <a:gd name="connsiteY8" fmla="*/ 19050 h 38100"/>
              <a:gd name="connsiteX9" fmla="*/ 642176 w 750189"/>
              <a:gd name="connsiteY9" fmla="*/ 0 h 38100"/>
              <a:gd name="connsiteX10" fmla="*/ 553117 w 750189"/>
              <a:gd name="connsiteY10" fmla="*/ 0 h 38100"/>
              <a:gd name="connsiteX11" fmla="*/ 572167 w 750189"/>
              <a:gd name="connsiteY11" fmla="*/ 19050 h 38100"/>
              <a:gd name="connsiteX12" fmla="*/ 553117 w 750189"/>
              <a:gd name="connsiteY12" fmla="*/ 38100 h 38100"/>
              <a:gd name="connsiteX13" fmla="*/ 534067 w 750189"/>
              <a:gd name="connsiteY13" fmla="*/ 19050 h 38100"/>
              <a:gd name="connsiteX14" fmla="*/ 553117 w 750189"/>
              <a:gd name="connsiteY14" fmla="*/ 0 h 38100"/>
              <a:gd name="connsiteX15" fmla="*/ 464153 w 750189"/>
              <a:gd name="connsiteY15" fmla="*/ 0 h 38100"/>
              <a:gd name="connsiteX16" fmla="*/ 483203 w 750189"/>
              <a:gd name="connsiteY16" fmla="*/ 19050 h 38100"/>
              <a:gd name="connsiteX17" fmla="*/ 464153 w 750189"/>
              <a:gd name="connsiteY17" fmla="*/ 38100 h 38100"/>
              <a:gd name="connsiteX18" fmla="*/ 445103 w 750189"/>
              <a:gd name="connsiteY18" fmla="*/ 19050 h 38100"/>
              <a:gd name="connsiteX19" fmla="*/ 464153 w 750189"/>
              <a:gd name="connsiteY19" fmla="*/ 0 h 38100"/>
              <a:gd name="connsiteX20" fmla="*/ 375095 w 750189"/>
              <a:gd name="connsiteY20" fmla="*/ 0 h 38100"/>
              <a:gd name="connsiteX21" fmla="*/ 394145 w 750189"/>
              <a:gd name="connsiteY21" fmla="*/ 19050 h 38100"/>
              <a:gd name="connsiteX22" fmla="*/ 375095 w 750189"/>
              <a:gd name="connsiteY22" fmla="*/ 38100 h 38100"/>
              <a:gd name="connsiteX23" fmla="*/ 356045 w 750189"/>
              <a:gd name="connsiteY23" fmla="*/ 19050 h 38100"/>
              <a:gd name="connsiteX24" fmla="*/ 375095 w 750189"/>
              <a:gd name="connsiteY24" fmla="*/ 0 h 38100"/>
              <a:gd name="connsiteX25" fmla="*/ 286131 w 750189"/>
              <a:gd name="connsiteY25" fmla="*/ 0 h 38100"/>
              <a:gd name="connsiteX26" fmla="*/ 305181 w 750189"/>
              <a:gd name="connsiteY26" fmla="*/ 19050 h 38100"/>
              <a:gd name="connsiteX27" fmla="*/ 286131 w 750189"/>
              <a:gd name="connsiteY27" fmla="*/ 38100 h 38100"/>
              <a:gd name="connsiteX28" fmla="*/ 267081 w 750189"/>
              <a:gd name="connsiteY28" fmla="*/ 19050 h 38100"/>
              <a:gd name="connsiteX29" fmla="*/ 286131 w 750189"/>
              <a:gd name="connsiteY29" fmla="*/ 0 h 38100"/>
              <a:gd name="connsiteX30" fmla="*/ 196692 w 750189"/>
              <a:gd name="connsiteY30" fmla="*/ 0 h 38100"/>
              <a:gd name="connsiteX31" fmla="*/ 215742 w 750189"/>
              <a:gd name="connsiteY31" fmla="*/ 19050 h 38100"/>
              <a:gd name="connsiteX32" fmla="*/ 196692 w 750189"/>
              <a:gd name="connsiteY32" fmla="*/ 38100 h 38100"/>
              <a:gd name="connsiteX33" fmla="*/ 177642 w 750189"/>
              <a:gd name="connsiteY33" fmla="*/ 19050 h 38100"/>
              <a:gd name="connsiteX34" fmla="*/ 196692 w 750189"/>
              <a:gd name="connsiteY34" fmla="*/ 0 h 38100"/>
              <a:gd name="connsiteX35" fmla="*/ 108109 w 750189"/>
              <a:gd name="connsiteY35" fmla="*/ 0 h 38100"/>
              <a:gd name="connsiteX36" fmla="*/ 127159 w 750189"/>
              <a:gd name="connsiteY36" fmla="*/ 19050 h 38100"/>
              <a:gd name="connsiteX37" fmla="*/ 108109 w 750189"/>
              <a:gd name="connsiteY37" fmla="*/ 38100 h 38100"/>
              <a:gd name="connsiteX38" fmla="*/ 89059 w 750189"/>
              <a:gd name="connsiteY38" fmla="*/ 19050 h 38100"/>
              <a:gd name="connsiteX39" fmla="*/ 108109 w 750189"/>
              <a:gd name="connsiteY39" fmla="*/ 0 h 38100"/>
              <a:gd name="connsiteX40" fmla="*/ 19050 w 750189"/>
              <a:gd name="connsiteY40" fmla="*/ 0 h 38100"/>
              <a:gd name="connsiteX41" fmla="*/ 38100 w 750189"/>
              <a:gd name="connsiteY41" fmla="*/ 19050 h 38100"/>
              <a:gd name="connsiteX42" fmla="*/ 19050 w 750189"/>
              <a:gd name="connsiteY42" fmla="*/ 38100 h 38100"/>
              <a:gd name="connsiteX43" fmla="*/ 0 w 750189"/>
              <a:gd name="connsiteY43" fmla="*/ 19050 h 38100"/>
              <a:gd name="connsiteX44" fmla="*/ 19050 w 750189"/>
              <a:gd name="connsiteY44" fmla="*/ 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50189" h="38100">
                <a:moveTo>
                  <a:pt x="731139" y="0"/>
                </a:moveTo>
                <a:cubicBezTo>
                  <a:pt x="741664" y="0"/>
                  <a:pt x="750189" y="8525"/>
                  <a:pt x="750189" y="19050"/>
                </a:cubicBezTo>
                <a:cubicBezTo>
                  <a:pt x="750189" y="29575"/>
                  <a:pt x="741664" y="38100"/>
                  <a:pt x="731139" y="38100"/>
                </a:cubicBezTo>
                <a:cubicBezTo>
                  <a:pt x="720614" y="38100"/>
                  <a:pt x="712089" y="29575"/>
                  <a:pt x="712089" y="19050"/>
                </a:cubicBezTo>
                <a:cubicBezTo>
                  <a:pt x="712089" y="8525"/>
                  <a:pt x="720614" y="0"/>
                  <a:pt x="731139" y="0"/>
                </a:cubicBezTo>
                <a:close/>
                <a:moveTo>
                  <a:pt x="642176" y="0"/>
                </a:moveTo>
                <a:cubicBezTo>
                  <a:pt x="652701" y="0"/>
                  <a:pt x="661226" y="8525"/>
                  <a:pt x="661226" y="19050"/>
                </a:cubicBezTo>
                <a:cubicBezTo>
                  <a:pt x="661226" y="29575"/>
                  <a:pt x="652701" y="38100"/>
                  <a:pt x="642176" y="38100"/>
                </a:cubicBezTo>
                <a:cubicBezTo>
                  <a:pt x="631651" y="38100"/>
                  <a:pt x="623126" y="29575"/>
                  <a:pt x="623126" y="19050"/>
                </a:cubicBezTo>
                <a:cubicBezTo>
                  <a:pt x="623126" y="8525"/>
                  <a:pt x="631651" y="0"/>
                  <a:pt x="642176" y="0"/>
                </a:cubicBezTo>
                <a:close/>
                <a:moveTo>
                  <a:pt x="553117" y="0"/>
                </a:moveTo>
                <a:cubicBezTo>
                  <a:pt x="563642" y="0"/>
                  <a:pt x="572167" y="8525"/>
                  <a:pt x="572167" y="19050"/>
                </a:cubicBezTo>
                <a:cubicBezTo>
                  <a:pt x="572167" y="29575"/>
                  <a:pt x="563642" y="38100"/>
                  <a:pt x="553117" y="38100"/>
                </a:cubicBezTo>
                <a:cubicBezTo>
                  <a:pt x="542592" y="38100"/>
                  <a:pt x="534067" y="29575"/>
                  <a:pt x="534067" y="19050"/>
                </a:cubicBezTo>
                <a:cubicBezTo>
                  <a:pt x="534067" y="8525"/>
                  <a:pt x="542592" y="0"/>
                  <a:pt x="553117" y="0"/>
                </a:cubicBezTo>
                <a:close/>
                <a:moveTo>
                  <a:pt x="464153" y="0"/>
                </a:moveTo>
                <a:cubicBezTo>
                  <a:pt x="474678" y="0"/>
                  <a:pt x="483203" y="8525"/>
                  <a:pt x="483203" y="19050"/>
                </a:cubicBezTo>
                <a:cubicBezTo>
                  <a:pt x="483203" y="29575"/>
                  <a:pt x="474678" y="38100"/>
                  <a:pt x="464153" y="38100"/>
                </a:cubicBezTo>
                <a:cubicBezTo>
                  <a:pt x="453628" y="38100"/>
                  <a:pt x="445103" y="29575"/>
                  <a:pt x="445103" y="19050"/>
                </a:cubicBezTo>
                <a:cubicBezTo>
                  <a:pt x="445103" y="8525"/>
                  <a:pt x="453628" y="0"/>
                  <a:pt x="464153" y="0"/>
                </a:cubicBezTo>
                <a:close/>
                <a:moveTo>
                  <a:pt x="375095" y="0"/>
                </a:moveTo>
                <a:cubicBezTo>
                  <a:pt x="385620" y="0"/>
                  <a:pt x="394145" y="8525"/>
                  <a:pt x="394145" y="19050"/>
                </a:cubicBezTo>
                <a:cubicBezTo>
                  <a:pt x="394145" y="29575"/>
                  <a:pt x="385620" y="38100"/>
                  <a:pt x="375095" y="38100"/>
                </a:cubicBezTo>
                <a:cubicBezTo>
                  <a:pt x="364570" y="38100"/>
                  <a:pt x="356045" y="29575"/>
                  <a:pt x="356045" y="19050"/>
                </a:cubicBezTo>
                <a:cubicBezTo>
                  <a:pt x="356045" y="8525"/>
                  <a:pt x="364570" y="0"/>
                  <a:pt x="375095" y="0"/>
                </a:cubicBezTo>
                <a:close/>
                <a:moveTo>
                  <a:pt x="286131" y="0"/>
                </a:moveTo>
                <a:cubicBezTo>
                  <a:pt x="296656" y="0"/>
                  <a:pt x="305181" y="8525"/>
                  <a:pt x="305181" y="19050"/>
                </a:cubicBezTo>
                <a:cubicBezTo>
                  <a:pt x="305181" y="29575"/>
                  <a:pt x="296656" y="38100"/>
                  <a:pt x="286131" y="38100"/>
                </a:cubicBezTo>
                <a:cubicBezTo>
                  <a:pt x="275606" y="38100"/>
                  <a:pt x="267081" y="29575"/>
                  <a:pt x="267081" y="19050"/>
                </a:cubicBezTo>
                <a:cubicBezTo>
                  <a:pt x="267081" y="8525"/>
                  <a:pt x="275606" y="0"/>
                  <a:pt x="286131" y="0"/>
                </a:cubicBezTo>
                <a:close/>
                <a:moveTo>
                  <a:pt x="196692" y="0"/>
                </a:moveTo>
                <a:cubicBezTo>
                  <a:pt x="207217" y="0"/>
                  <a:pt x="215742" y="8525"/>
                  <a:pt x="215742" y="19050"/>
                </a:cubicBezTo>
                <a:cubicBezTo>
                  <a:pt x="215742" y="29575"/>
                  <a:pt x="207217" y="38100"/>
                  <a:pt x="196692" y="38100"/>
                </a:cubicBezTo>
                <a:cubicBezTo>
                  <a:pt x="186167" y="38100"/>
                  <a:pt x="177642" y="29575"/>
                  <a:pt x="177642" y="19050"/>
                </a:cubicBezTo>
                <a:cubicBezTo>
                  <a:pt x="177642" y="8525"/>
                  <a:pt x="186167" y="0"/>
                  <a:pt x="196692" y="0"/>
                </a:cubicBezTo>
                <a:close/>
                <a:moveTo>
                  <a:pt x="108109" y="0"/>
                </a:moveTo>
                <a:cubicBezTo>
                  <a:pt x="118634" y="0"/>
                  <a:pt x="127159" y="8525"/>
                  <a:pt x="127159" y="19050"/>
                </a:cubicBezTo>
                <a:cubicBezTo>
                  <a:pt x="127159" y="29575"/>
                  <a:pt x="118634" y="38100"/>
                  <a:pt x="108109" y="38100"/>
                </a:cubicBezTo>
                <a:cubicBezTo>
                  <a:pt x="97584" y="38100"/>
                  <a:pt x="89059" y="29575"/>
                  <a:pt x="89059" y="19050"/>
                </a:cubicBezTo>
                <a:cubicBezTo>
                  <a:pt x="89059" y="8525"/>
                  <a:pt x="97584" y="0"/>
                  <a:pt x="108109" y="0"/>
                </a:cubicBezTo>
                <a:close/>
                <a:moveTo>
                  <a:pt x="19050" y="0"/>
                </a:moveTo>
                <a:cubicBezTo>
                  <a:pt x="29575" y="0"/>
                  <a:pt x="38100" y="8525"/>
                  <a:pt x="38100" y="19050"/>
                </a:cubicBezTo>
                <a:cubicBezTo>
                  <a:pt x="38100" y="29575"/>
                  <a:pt x="29575" y="38100"/>
                  <a:pt x="19050" y="38100"/>
                </a:cubicBezTo>
                <a:cubicBezTo>
                  <a:pt x="8525" y="38100"/>
                  <a:pt x="0" y="29575"/>
                  <a:pt x="0" y="19050"/>
                </a:cubicBezTo>
                <a:cubicBezTo>
                  <a:pt x="0" y="8525"/>
                  <a:pt x="8525" y="0"/>
                  <a:pt x="19050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65" name="任意多边形: 形状 2164">
            <a:extLst>
              <a:ext uri="{FF2B5EF4-FFF2-40B4-BE49-F238E27FC236}">
                <a16:creationId xmlns:a16="http://schemas.microsoft.com/office/drawing/2014/main" id="{943C1E52-6737-9B1E-8CE0-975D8136574B}"/>
              </a:ext>
            </a:extLst>
          </p:cNvPr>
          <p:cNvSpPr/>
          <p:nvPr/>
        </p:nvSpPr>
        <p:spPr>
          <a:xfrm>
            <a:off x="7561611" y="3849399"/>
            <a:ext cx="750284" cy="38100"/>
          </a:xfrm>
          <a:custGeom>
            <a:avLst/>
            <a:gdLst>
              <a:gd name="connsiteX0" fmla="*/ 731234 w 750284"/>
              <a:gd name="connsiteY0" fmla="*/ 0 h 38100"/>
              <a:gd name="connsiteX1" fmla="*/ 750284 w 750284"/>
              <a:gd name="connsiteY1" fmla="*/ 19050 h 38100"/>
              <a:gd name="connsiteX2" fmla="*/ 731234 w 750284"/>
              <a:gd name="connsiteY2" fmla="*/ 38100 h 38100"/>
              <a:gd name="connsiteX3" fmla="*/ 712184 w 750284"/>
              <a:gd name="connsiteY3" fmla="*/ 19050 h 38100"/>
              <a:gd name="connsiteX4" fmla="*/ 731234 w 750284"/>
              <a:gd name="connsiteY4" fmla="*/ 0 h 38100"/>
              <a:gd name="connsiteX5" fmla="*/ 642175 w 750284"/>
              <a:gd name="connsiteY5" fmla="*/ 0 h 38100"/>
              <a:gd name="connsiteX6" fmla="*/ 661225 w 750284"/>
              <a:gd name="connsiteY6" fmla="*/ 19050 h 38100"/>
              <a:gd name="connsiteX7" fmla="*/ 642175 w 750284"/>
              <a:gd name="connsiteY7" fmla="*/ 38100 h 38100"/>
              <a:gd name="connsiteX8" fmla="*/ 623125 w 750284"/>
              <a:gd name="connsiteY8" fmla="*/ 19050 h 38100"/>
              <a:gd name="connsiteX9" fmla="*/ 642175 w 750284"/>
              <a:gd name="connsiteY9" fmla="*/ 0 h 38100"/>
              <a:gd name="connsiteX10" fmla="*/ 553117 w 750284"/>
              <a:gd name="connsiteY10" fmla="*/ 0 h 38100"/>
              <a:gd name="connsiteX11" fmla="*/ 572167 w 750284"/>
              <a:gd name="connsiteY11" fmla="*/ 19050 h 38100"/>
              <a:gd name="connsiteX12" fmla="*/ 553117 w 750284"/>
              <a:gd name="connsiteY12" fmla="*/ 38100 h 38100"/>
              <a:gd name="connsiteX13" fmla="*/ 534067 w 750284"/>
              <a:gd name="connsiteY13" fmla="*/ 19050 h 38100"/>
              <a:gd name="connsiteX14" fmla="*/ 553117 w 750284"/>
              <a:gd name="connsiteY14" fmla="*/ 0 h 38100"/>
              <a:gd name="connsiteX15" fmla="*/ 464153 w 750284"/>
              <a:gd name="connsiteY15" fmla="*/ 0 h 38100"/>
              <a:gd name="connsiteX16" fmla="*/ 483203 w 750284"/>
              <a:gd name="connsiteY16" fmla="*/ 19050 h 38100"/>
              <a:gd name="connsiteX17" fmla="*/ 464153 w 750284"/>
              <a:gd name="connsiteY17" fmla="*/ 38100 h 38100"/>
              <a:gd name="connsiteX18" fmla="*/ 445103 w 750284"/>
              <a:gd name="connsiteY18" fmla="*/ 19050 h 38100"/>
              <a:gd name="connsiteX19" fmla="*/ 464153 w 750284"/>
              <a:gd name="connsiteY19" fmla="*/ 0 h 38100"/>
              <a:gd name="connsiteX20" fmla="*/ 375190 w 750284"/>
              <a:gd name="connsiteY20" fmla="*/ 0 h 38100"/>
              <a:gd name="connsiteX21" fmla="*/ 394240 w 750284"/>
              <a:gd name="connsiteY21" fmla="*/ 19050 h 38100"/>
              <a:gd name="connsiteX22" fmla="*/ 375190 w 750284"/>
              <a:gd name="connsiteY22" fmla="*/ 38100 h 38100"/>
              <a:gd name="connsiteX23" fmla="*/ 356140 w 750284"/>
              <a:gd name="connsiteY23" fmla="*/ 19050 h 38100"/>
              <a:gd name="connsiteX24" fmla="*/ 375190 w 750284"/>
              <a:gd name="connsiteY24" fmla="*/ 0 h 38100"/>
              <a:gd name="connsiteX25" fmla="*/ 286130 w 750284"/>
              <a:gd name="connsiteY25" fmla="*/ 0 h 38100"/>
              <a:gd name="connsiteX26" fmla="*/ 305180 w 750284"/>
              <a:gd name="connsiteY26" fmla="*/ 19050 h 38100"/>
              <a:gd name="connsiteX27" fmla="*/ 286130 w 750284"/>
              <a:gd name="connsiteY27" fmla="*/ 38100 h 38100"/>
              <a:gd name="connsiteX28" fmla="*/ 267080 w 750284"/>
              <a:gd name="connsiteY28" fmla="*/ 19050 h 38100"/>
              <a:gd name="connsiteX29" fmla="*/ 286130 w 750284"/>
              <a:gd name="connsiteY29" fmla="*/ 0 h 38100"/>
              <a:gd name="connsiteX30" fmla="*/ 197072 w 750284"/>
              <a:gd name="connsiteY30" fmla="*/ 0 h 38100"/>
              <a:gd name="connsiteX31" fmla="*/ 216122 w 750284"/>
              <a:gd name="connsiteY31" fmla="*/ 19050 h 38100"/>
              <a:gd name="connsiteX32" fmla="*/ 197072 w 750284"/>
              <a:gd name="connsiteY32" fmla="*/ 38100 h 38100"/>
              <a:gd name="connsiteX33" fmla="*/ 178022 w 750284"/>
              <a:gd name="connsiteY33" fmla="*/ 19050 h 38100"/>
              <a:gd name="connsiteX34" fmla="*/ 197072 w 750284"/>
              <a:gd name="connsiteY34" fmla="*/ 0 h 38100"/>
              <a:gd name="connsiteX35" fmla="*/ 108108 w 750284"/>
              <a:gd name="connsiteY35" fmla="*/ 0 h 38100"/>
              <a:gd name="connsiteX36" fmla="*/ 127158 w 750284"/>
              <a:gd name="connsiteY36" fmla="*/ 19050 h 38100"/>
              <a:gd name="connsiteX37" fmla="*/ 108108 w 750284"/>
              <a:gd name="connsiteY37" fmla="*/ 38100 h 38100"/>
              <a:gd name="connsiteX38" fmla="*/ 89058 w 750284"/>
              <a:gd name="connsiteY38" fmla="*/ 19050 h 38100"/>
              <a:gd name="connsiteX39" fmla="*/ 108108 w 750284"/>
              <a:gd name="connsiteY39" fmla="*/ 0 h 38100"/>
              <a:gd name="connsiteX40" fmla="*/ 19050 w 750284"/>
              <a:gd name="connsiteY40" fmla="*/ 0 h 38100"/>
              <a:gd name="connsiteX41" fmla="*/ 38100 w 750284"/>
              <a:gd name="connsiteY41" fmla="*/ 19050 h 38100"/>
              <a:gd name="connsiteX42" fmla="*/ 19050 w 750284"/>
              <a:gd name="connsiteY42" fmla="*/ 38100 h 38100"/>
              <a:gd name="connsiteX43" fmla="*/ 0 w 750284"/>
              <a:gd name="connsiteY43" fmla="*/ 19050 h 38100"/>
              <a:gd name="connsiteX44" fmla="*/ 19050 w 750284"/>
              <a:gd name="connsiteY44" fmla="*/ 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50284" h="38100">
                <a:moveTo>
                  <a:pt x="731234" y="0"/>
                </a:moveTo>
                <a:cubicBezTo>
                  <a:pt x="741759" y="0"/>
                  <a:pt x="750284" y="8525"/>
                  <a:pt x="750284" y="19050"/>
                </a:cubicBezTo>
                <a:cubicBezTo>
                  <a:pt x="750284" y="29575"/>
                  <a:pt x="741759" y="38100"/>
                  <a:pt x="731234" y="38100"/>
                </a:cubicBezTo>
                <a:cubicBezTo>
                  <a:pt x="720708" y="38100"/>
                  <a:pt x="712184" y="29575"/>
                  <a:pt x="712184" y="19050"/>
                </a:cubicBezTo>
                <a:cubicBezTo>
                  <a:pt x="712184" y="8525"/>
                  <a:pt x="720708" y="0"/>
                  <a:pt x="731234" y="0"/>
                </a:cubicBezTo>
                <a:close/>
                <a:moveTo>
                  <a:pt x="642175" y="0"/>
                </a:moveTo>
                <a:cubicBezTo>
                  <a:pt x="652701" y="0"/>
                  <a:pt x="661225" y="8525"/>
                  <a:pt x="661225" y="19050"/>
                </a:cubicBezTo>
                <a:cubicBezTo>
                  <a:pt x="661225" y="29575"/>
                  <a:pt x="652701" y="38100"/>
                  <a:pt x="642175" y="38100"/>
                </a:cubicBezTo>
                <a:cubicBezTo>
                  <a:pt x="631650" y="38100"/>
                  <a:pt x="623125" y="29575"/>
                  <a:pt x="623125" y="19050"/>
                </a:cubicBezTo>
                <a:cubicBezTo>
                  <a:pt x="623125" y="8525"/>
                  <a:pt x="631650" y="0"/>
                  <a:pt x="642175" y="0"/>
                </a:cubicBezTo>
                <a:close/>
                <a:moveTo>
                  <a:pt x="553117" y="0"/>
                </a:moveTo>
                <a:cubicBezTo>
                  <a:pt x="563642" y="0"/>
                  <a:pt x="572167" y="8525"/>
                  <a:pt x="572167" y="19050"/>
                </a:cubicBezTo>
                <a:cubicBezTo>
                  <a:pt x="572167" y="29575"/>
                  <a:pt x="563642" y="38100"/>
                  <a:pt x="553117" y="38100"/>
                </a:cubicBezTo>
                <a:cubicBezTo>
                  <a:pt x="542592" y="38100"/>
                  <a:pt x="534067" y="29575"/>
                  <a:pt x="534067" y="19050"/>
                </a:cubicBezTo>
                <a:cubicBezTo>
                  <a:pt x="534067" y="8525"/>
                  <a:pt x="542592" y="0"/>
                  <a:pt x="553117" y="0"/>
                </a:cubicBezTo>
                <a:close/>
                <a:moveTo>
                  <a:pt x="464153" y="0"/>
                </a:moveTo>
                <a:cubicBezTo>
                  <a:pt x="474679" y="0"/>
                  <a:pt x="483203" y="8525"/>
                  <a:pt x="483203" y="19050"/>
                </a:cubicBezTo>
                <a:cubicBezTo>
                  <a:pt x="483203" y="29575"/>
                  <a:pt x="474679" y="38100"/>
                  <a:pt x="464153" y="38100"/>
                </a:cubicBezTo>
                <a:cubicBezTo>
                  <a:pt x="453628" y="38100"/>
                  <a:pt x="445103" y="29575"/>
                  <a:pt x="445103" y="19050"/>
                </a:cubicBezTo>
                <a:cubicBezTo>
                  <a:pt x="445103" y="8525"/>
                  <a:pt x="453628" y="0"/>
                  <a:pt x="464153" y="0"/>
                </a:cubicBezTo>
                <a:close/>
                <a:moveTo>
                  <a:pt x="375190" y="0"/>
                </a:moveTo>
                <a:cubicBezTo>
                  <a:pt x="385715" y="0"/>
                  <a:pt x="394240" y="8525"/>
                  <a:pt x="394240" y="19050"/>
                </a:cubicBezTo>
                <a:cubicBezTo>
                  <a:pt x="394240" y="29575"/>
                  <a:pt x="385715" y="38100"/>
                  <a:pt x="375190" y="38100"/>
                </a:cubicBezTo>
                <a:cubicBezTo>
                  <a:pt x="364665" y="38100"/>
                  <a:pt x="356140" y="29575"/>
                  <a:pt x="356140" y="19050"/>
                </a:cubicBezTo>
                <a:cubicBezTo>
                  <a:pt x="356140" y="8525"/>
                  <a:pt x="364665" y="0"/>
                  <a:pt x="375190" y="0"/>
                </a:cubicBezTo>
                <a:close/>
                <a:moveTo>
                  <a:pt x="286130" y="0"/>
                </a:moveTo>
                <a:cubicBezTo>
                  <a:pt x="296656" y="0"/>
                  <a:pt x="305180" y="8525"/>
                  <a:pt x="305180" y="19050"/>
                </a:cubicBezTo>
                <a:cubicBezTo>
                  <a:pt x="305180" y="29575"/>
                  <a:pt x="296656" y="38100"/>
                  <a:pt x="286130" y="38100"/>
                </a:cubicBezTo>
                <a:cubicBezTo>
                  <a:pt x="275605" y="38100"/>
                  <a:pt x="267080" y="29575"/>
                  <a:pt x="267080" y="19050"/>
                </a:cubicBezTo>
                <a:cubicBezTo>
                  <a:pt x="267080" y="8525"/>
                  <a:pt x="275605" y="0"/>
                  <a:pt x="286130" y="0"/>
                </a:cubicBezTo>
                <a:close/>
                <a:moveTo>
                  <a:pt x="197072" y="0"/>
                </a:moveTo>
                <a:cubicBezTo>
                  <a:pt x="207597" y="0"/>
                  <a:pt x="216122" y="8525"/>
                  <a:pt x="216122" y="19050"/>
                </a:cubicBezTo>
                <a:cubicBezTo>
                  <a:pt x="216122" y="29575"/>
                  <a:pt x="207597" y="38100"/>
                  <a:pt x="197072" y="38100"/>
                </a:cubicBezTo>
                <a:cubicBezTo>
                  <a:pt x="186547" y="38100"/>
                  <a:pt x="178022" y="29575"/>
                  <a:pt x="178022" y="19050"/>
                </a:cubicBezTo>
                <a:cubicBezTo>
                  <a:pt x="178022" y="8525"/>
                  <a:pt x="186547" y="0"/>
                  <a:pt x="197072" y="0"/>
                </a:cubicBezTo>
                <a:close/>
                <a:moveTo>
                  <a:pt x="108108" y="0"/>
                </a:moveTo>
                <a:cubicBezTo>
                  <a:pt x="118634" y="0"/>
                  <a:pt x="127158" y="8525"/>
                  <a:pt x="127158" y="19050"/>
                </a:cubicBezTo>
                <a:cubicBezTo>
                  <a:pt x="127158" y="29575"/>
                  <a:pt x="118634" y="38100"/>
                  <a:pt x="108108" y="38100"/>
                </a:cubicBezTo>
                <a:cubicBezTo>
                  <a:pt x="97583" y="38100"/>
                  <a:pt x="89058" y="29575"/>
                  <a:pt x="89058" y="19050"/>
                </a:cubicBezTo>
                <a:cubicBezTo>
                  <a:pt x="89058" y="8525"/>
                  <a:pt x="97583" y="0"/>
                  <a:pt x="108108" y="0"/>
                </a:cubicBezTo>
                <a:close/>
                <a:moveTo>
                  <a:pt x="19050" y="0"/>
                </a:moveTo>
                <a:cubicBezTo>
                  <a:pt x="29575" y="0"/>
                  <a:pt x="38100" y="8525"/>
                  <a:pt x="38100" y="19050"/>
                </a:cubicBezTo>
                <a:cubicBezTo>
                  <a:pt x="38100" y="29575"/>
                  <a:pt x="29575" y="38100"/>
                  <a:pt x="19050" y="38100"/>
                </a:cubicBezTo>
                <a:cubicBezTo>
                  <a:pt x="8525" y="38100"/>
                  <a:pt x="0" y="29575"/>
                  <a:pt x="0" y="19050"/>
                </a:cubicBezTo>
                <a:cubicBezTo>
                  <a:pt x="0" y="8525"/>
                  <a:pt x="8525" y="0"/>
                  <a:pt x="19050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63" name="任意多边形: 形状 2162">
            <a:extLst>
              <a:ext uri="{FF2B5EF4-FFF2-40B4-BE49-F238E27FC236}">
                <a16:creationId xmlns:a16="http://schemas.microsoft.com/office/drawing/2014/main" id="{4ABE107A-B656-AD72-431F-BCD63DC97860}"/>
              </a:ext>
            </a:extLst>
          </p:cNvPr>
          <p:cNvSpPr/>
          <p:nvPr/>
        </p:nvSpPr>
        <p:spPr>
          <a:xfrm>
            <a:off x="4953530" y="5149622"/>
            <a:ext cx="394167" cy="654890"/>
          </a:xfrm>
          <a:custGeom>
            <a:avLst/>
            <a:gdLst>
              <a:gd name="connsiteX0" fmla="*/ 14094 w 394167"/>
              <a:gd name="connsiteY0" fmla="*/ 617441 h 654890"/>
              <a:gd name="connsiteX1" fmla="*/ 28426 w 394167"/>
              <a:gd name="connsiteY1" fmla="*/ 619254 h 654890"/>
              <a:gd name="connsiteX2" fmla="*/ 28683 w 394167"/>
              <a:gd name="connsiteY2" fmla="*/ 619397 h 654890"/>
              <a:gd name="connsiteX3" fmla="*/ 35484 w 394167"/>
              <a:gd name="connsiteY3" fmla="*/ 645467 h 654890"/>
              <a:gd name="connsiteX4" fmla="*/ 9423 w 394167"/>
              <a:gd name="connsiteY4" fmla="*/ 652277 h 654890"/>
              <a:gd name="connsiteX5" fmla="*/ 2613 w 394167"/>
              <a:gd name="connsiteY5" fmla="*/ 626207 h 654890"/>
              <a:gd name="connsiteX6" fmla="*/ 14094 w 394167"/>
              <a:gd name="connsiteY6" fmla="*/ 617441 h 654890"/>
              <a:gd name="connsiteX7" fmla="*/ 58637 w 394167"/>
              <a:gd name="connsiteY7" fmla="*/ 540301 h 654890"/>
              <a:gd name="connsiteX8" fmla="*/ 73002 w 394167"/>
              <a:gd name="connsiteY8" fmla="*/ 542197 h 654890"/>
              <a:gd name="connsiteX9" fmla="*/ 73174 w 394167"/>
              <a:gd name="connsiteY9" fmla="*/ 542292 h 654890"/>
              <a:gd name="connsiteX10" fmla="*/ 79937 w 394167"/>
              <a:gd name="connsiteY10" fmla="*/ 568372 h 654890"/>
              <a:gd name="connsiteX11" fmla="*/ 53857 w 394167"/>
              <a:gd name="connsiteY11" fmla="*/ 575134 h 654890"/>
              <a:gd name="connsiteX12" fmla="*/ 47094 w 394167"/>
              <a:gd name="connsiteY12" fmla="*/ 549055 h 654890"/>
              <a:gd name="connsiteX13" fmla="*/ 58637 w 394167"/>
              <a:gd name="connsiteY13" fmla="*/ 540301 h 654890"/>
              <a:gd name="connsiteX14" fmla="*/ 103101 w 394167"/>
              <a:gd name="connsiteY14" fmla="*/ 463188 h 654890"/>
              <a:gd name="connsiteX15" fmla="*/ 117484 w 394167"/>
              <a:gd name="connsiteY15" fmla="*/ 465045 h 654890"/>
              <a:gd name="connsiteX16" fmla="*/ 117626 w 394167"/>
              <a:gd name="connsiteY16" fmla="*/ 465130 h 654890"/>
              <a:gd name="connsiteX17" fmla="*/ 124494 w 394167"/>
              <a:gd name="connsiteY17" fmla="*/ 491171 h 654890"/>
              <a:gd name="connsiteX18" fmla="*/ 98443 w 394167"/>
              <a:gd name="connsiteY18" fmla="*/ 498049 h 654890"/>
              <a:gd name="connsiteX19" fmla="*/ 91576 w 394167"/>
              <a:gd name="connsiteY19" fmla="*/ 471998 h 654890"/>
              <a:gd name="connsiteX20" fmla="*/ 103101 w 394167"/>
              <a:gd name="connsiteY20" fmla="*/ 463188 h 654890"/>
              <a:gd name="connsiteX21" fmla="*/ 150450 w 394167"/>
              <a:gd name="connsiteY21" fmla="*/ 383969 h 654890"/>
              <a:gd name="connsiteX22" fmla="*/ 164623 w 394167"/>
              <a:gd name="connsiteY22" fmla="*/ 387377 h 654890"/>
              <a:gd name="connsiteX23" fmla="*/ 168824 w 394167"/>
              <a:gd name="connsiteY23" fmla="*/ 413990 h 654890"/>
              <a:gd name="connsiteX24" fmla="*/ 166871 w 394167"/>
              <a:gd name="connsiteY24" fmla="*/ 417352 h 654890"/>
              <a:gd name="connsiteX25" fmla="*/ 140258 w 394167"/>
              <a:gd name="connsiteY25" fmla="*/ 421552 h 654890"/>
              <a:gd name="connsiteX26" fmla="*/ 136058 w 394167"/>
              <a:gd name="connsiteY26" fmla="*/ 394940 h 654890"/>
              <a:gd name="connsiteX27" fmla="*/ 138011 w 394167"/>
              <a:gd name="connsiteY27" fmla="*/ 391577 h 654890"/>
              <a:gd name="connsiteX28" fmla="*/ 150450 w 394167"/>
              <a:gd name="connsiteY28" fmla="*/ 383969 h 654890"/>
              <a:gd name="connsiteX29" fmla="*/ 192178 w 394167"/>
              <a:gd name="connsiteY29" fmla="*/ 309033 h 654890"/>
              <a:gd name="connsiteX30" fmla="*/ 206542 w 394167"/>
              <a:gd name="connsiteY30" fmla="*/ 310930 h 654890"/>
              <a:gd name="connsiteX31" fmla="*/ 206714 w 394167"/>
              <a:gd name="connsiteY31" fmla="*/ 311025 h 654890"/>
              <a:gd name="connsiteX32" fmla="*/ 213467 w 394167"/>
              <a:gd name="connsiteY32" fmla="*/ 337105 h 654890"/>
              <a:gd name="connsiteX33" fmla="*/ 187397 w 394167"/>
              <a:gd name="connsiteY33" fmla="*/ 343867 h 654890"/>
              <a:gd name="connsiteX34" fmla="*/ 180634 w 394167"/>
              <a:gd name="connsiteY34" fmla="*/ 317788 h 654890"/>
              <a:gd name="connsiteX35" fmla="*/ 192178 w 394167"/>
              <a:gd name="connsiteY35" fmla="*/ 309033 h 654890"/>
              <a:gd name="connsiteX36" fmla="*/ 236642 w 394167"/>
              <a:gd name="connsiteY36" fmla="*/ 232016 h 654890"/>
              <a:gd name="connsiteX37" fmla="*/ 251025 w 394167"/>
              <a:gd name="connsiteY37" fmla="*/ 233872 h 654890"/>
              <a:gd name="connsiteX38" fmla="*/ 251167 w 394167"/>
              <a:gd name="connsiteY38" fmla="*/ 233958 h 654890"/>
              <a:gd name="connsiteX39" fmla="*/ 258035 w 394167"/>
              <a:gd name="connsiteY39" fmla="*/ 260000 h 654890"/>
              <a:gd name="connsiteX40" fmla="*/ 231984 w 394167"/>
              <a:gd name="connsiteY40" fmla="*/ 266877 h 654890"/>
              <a:gd name="connsiteX41" fmla="*/ 225117 w 394167"/>
              <a:gd name="connsiteY41" fmla="*/ 240826 h 654890"/>
              <a:gd name="connsiteX42" fmla="*/ 236642 w 394167"/>
              <a:gd name="connsiteY42" fmla="*/ 232016 h 654890"/>
              <a:gd name="connsiteX43" fmla="*/ 281123 w 394167"/>
              <a:gd name="connsiteY43" fmla="*/ 154863 h 654890"/>
              <a:gd name="connsiteX44" fmla="*/ 295506 w 394167"/>
              <a:gd name="connsiteY44" fmla="*/ 156720 h 654890"/>
              <a:gd name="connsiteX45" fmla="*/ 295649 w 394167"/>
              <a:gd name="connsiteY45" fmla="*/ 156805 h 654890"/>
              <a:gd name="connsiteX46" fmla="*/ 302516 w 394167"/>
              <a:gd name="connsiteY46" fmla="*/ 182847 h 654890"/>
              <a:gd name="connsiteX47" fmla="*/ 276465 w 394167"/>
              <a:gd name="connsiteY47" fmla="*/ 189724 h 654890"/>
              <a:gd name="connsiteX48" fmla="*/ 269598 w 394167"/>
              <a:gd name="connsiteY48" fmla="*/ 163673 h 654890"/>
              <a:gd name="connsiteX49" fmla="*/ 281123 w 394167"/>
              <a:gd name="connsiteY49" fmla="*/ 154863 h 654890"/>
              <a:gd name="connsiteX50" fmla="*/ 325656 w 394167"/>
              <a:gd name="connsiteY50" fmla="*/ 77754 h 654890"/>
              <a:gd name="connsiteX51" fmla="*/ 339988 w 394167"/>
              <a:gd name="connsiteY51" fmla="*/ 79568 h 654890"/>
              <a:gd name="connsiteX52" fmla="*/ 340245 w 394167"/>
              <a:gd name="connsiteY52" fmla="*/ 79711 h 654890"/>
              <a:gd name="connsiteX53" fmla="*/ 347046 w 394167"/>
              <a:gd name="connsiteY53" fmla="*/ 105780 h 654890"/>
              <a:gd name="connsiteX54" fmla="*/ 320985 w 394167"/>
              <a:gd name="connsiteY54" fmla="*/ 112591 h 654890"/>
              <a:gd name="connsiteX55" fmla="*/ 314175 w 394167"/>
              <a:gd name="connsiteY55" fmla="*/ 86521 h 654890"/>
              <a:gd name="connsiteX56" fmla="*/ 325656 w 394167"/>
              <a:gd name="connsiteY56" fmla="*/ 77754 h 654890"/>
              <a:gd name="connsiteX57" fmla="*/ 370182 w 394167"/>
              <a:gd name="connsiteY57" fmla="*/ 653 h 654890"/>
              <a:gd name="connsiteX58" fmla="*/ 384565 w 394167"/>
              <a:gd name="connsiteY58" fmla="*/ 2510 h 654890"/>
              <a:gd name="connsiteX59" fmla="*/ 384708 w 394167"/>
              <a:gd name="connsiteY59" fmla="*/ 2595 h 654890"/>
              <a:gd name="connsiteX60" fmla="*/ 391575 w 394167"/>
              <a:gd name="connsiteY60" fmla="*/ 28637 h 654890"/>
              <a:gd name="connsiteX61" fmla="*/ 365524 w 394167"/>
              <a:gd name="connsiteY61" fmla="*/ 35514 h 654890"/>
              <a:gd name="connsiteX62" fmla="*/ 358657 w 394167"/>
              <a:gd name="connsiteY62" fmla="*/ 9463 h 654890"/>
              <a:gd name="connsiteX63" fmla="*/ 370182 w 394167"/>
              <a:gd name="connsiteY63" fmla="*/ 653 h 65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94167" h="654890">
                <a:moveTo>
                  <a:pt x="14094" y="617441"/>
                </a:moveTo>
                <a:cubicBezTo>
                  <a:pt x="18757" y="616185"/>
                  <a:pt x="23896" y="616692"/>
                  <a:pt x="28426" y="619254"/>
                </a:cubicBezTo>
                <a:cubicBezTo>
                  <a:pt x="28511" y="619301"/>
                  <a:pt x="28597" y="619349"/>
                  <a:pt x="28683" y="619397"/>
                </a:cubicBezTo>
                <a:cubicBezTo>
                  <a:pt x="37760" y="624721"/>
                  <a:pt x="40808" y="636389"/>
                  <a:pt x="35484" y="645467"/>
                </a:cubicBezTo>
                <a:cubicBezTo>
                  <a:pt x="30168" y="654544"/>
                  <a:pt x="18500" y="657592"/>
                  <a:pt x="9423" y="652277"/>
                </a:cubicBezTo>
                <a:cubicBezTo>
                  <a:pt x="346" y="646953"/>
                  <a:pt x="-2702" y="635284"/>
                  <a:pt x="2613" y="626207"/>
                </a:cubicBezTo>
                <a:cubicBezTo>
                  <a:pt x="5241" y="621716"/>
                  <a:pt x="9430" y="618697"/>
                  <a:pt x="14094" y="617441"/>
                </a:cubicBezTo>
                <a:close/>
                <a:moveTo>
                  <a:pt x="58637" y="540301"/>
                </a:moveTo>
                <a:cubicBezTo>
                  <a:pt x="63320" y="539061"/>
                  <a:pt x="68473" y="539596"/>
                  <a:pt x="73002" y="542197"/>
                </a:cubicBezTo>
                <a:cubicBezTo>
                  <a:pt x="73060" y="542225"/>
                  <a:pt x="73117" y="542264"/>
                  <a:pt x="73174" y="542292"/>
                </a:cubicBezTo>
                <a:cubicBezTo>
                  <a:pt x="82242" y="547636"/>
                  <a:pt x="85271" y="559304"/>
                  <a:pt x="79937" y="568372"/>
                </a:cubicBezTo>
                <a:cubicBezTo>
                  <a:pt x="74593" y="577439"/>
                  <a:pt x="62925" y="580468"/>
                  <a:pt x="53857" y="575134"/>
                </a:cubicBezTo>
                <a:cubicBezTo>
                  <a:pt x="44789" y="569800"/>
                  <a:pt x="41760" y="558123"/>
                  <a:pt x="47094" y="549055"/>
                </a:cubicBezTo>
                <a:cubicBezTo>
                  <a:pt x="49742" y="544555"/>
                  <a:pt x="53955" y="541540"/>
                  <a:pt x="58637" y="540301"/>
                </a:cubicBezTo>
                <a:close/>
                <a:moveTo>
                  <a:pt x="103101" y="463188"/>
                </a:moveTo>
                <a:cubicBezTo>
                  <a:pt x="107785" y="461932"/>
                  <a:pt x="112945" y="462454"/>
                  <a:pt x="117484" y="465045"/>
                </a:cubicBezTo>
                <a:cubicBezTo>
                  <a:pt x="117531" y="465073"/>
                  <a:pt x="117579" y="465102"/>
                  <a:pt x="117626" y="465130"/>
                </a:cubicBezTo>
                <a:cubicBezTo>
                  <a:pt x="126713" y="470426"/>
                  <a:pt x="129790" y="482085"/>
                  <a:pt x="124494" y="491171"/>
                </a:cubicBezTo>
                <a:cubicBezTo>
                  <a:pt x="119198" y="500268"/>
                  <a:pt x="107539" y="503345"/>
                  <a:pt x="98443" y="498049"/>
                </a:cubicBezTo>
                <a:cubicBezTo>
                  <a:pt x="89356" y="492753"/>
                  <a:pt x="86280" y="481085"/>
                  <a:pt x="91576" y="471998"/>
                </a:cubicBezTo>
                <a:cubicBezTo>
                  <a:pt x="94210" y="467478"/>
                  <a:pt x="98417" y="464444"/>
                  <a:pt x="103101" y="463188"/>
                </a:cubicBezTo>
                <a:close/>
                <a:moveTo>
                  <a:pt x="150450" y="383969"/>
                </a:moveTo>
                <a:cubicBezTo>
                  <a:pt x="155266" y="383209"/>
                  <a:pt x="160371" y="384286"/>
                  <a:pt x="164623" y="387377"/>
                </a:cubicBezTo>
                <a:cubicBezTo>
                  <a:pt x="173129" y="393568"/>
                  <a:pt x="175015" y="405484"/>
                  <a:pt x="168824" y="413990"/>
                </a:cubicBezTo>
                <a:cubicBezTo>
                  <a:pt x="168290" y="415171"/>
                  <a:pt x="167633" y="416295"/>
                  <a:pt x="166871" y="417352"/>
                </a:cubicBezTo>
                <a:cubicBezTo>
                  <a:pt x="160680" y="425858"/>
                  <a:pt x="148764" y="427734"/>
                  <a:pt x="140258" y="421552"/>
                </a:cubicBezTo>
                <a:cubicBezTo>
                  <a:pt x="131753" y="415361"/>
                  <a:pt x="129867" y="403445"/>
                  <a:pt x="136058" y="394940"/>
                </a:cubicBezTo>
                <a:cubicBezTo>
                  <a:pt x="136591" y="393759"/>
                  <a:pt x="137248" y="392634"/>
                  <a:pt x="138011" y="391577"/>
                </a:cubicBezTo>
                <a:cubicBezTo>
                  <a:pt x="141107" y="387324"/>
                  <a:pt x="145634" y="384728"/>
                  <a:pt x="150450" y="383969"/>
                </a:cubicBezTo>
                <a:close/>
                <a:moveTo>
                  <a:pt x="192178" y="309033"/>
                </a:moveTo>
                <a:cubicBezTo>
                  <a:pt x="196860" y="307794"/>
                  <a:pt x="202013" y="308329"/>
                  <a:pt x="206542" y="310930"/>
                </a:cubicBezTo>
                <a:cubicBezTo>
                  <a:pt x="206600" y="310959"/>
                  <a:pt x="206657" y="310997"/>
                  <a:pt x="206714" y="311025"/>
                </a:cubicBezTo>
                <a:cubicBezTo>
                  <a:pt x="215782" y="316369"/>
                  <a:pt x="218811" y="328037"/>
                  <a:pt x="213467" y="337105"/>
                </a:cubicBezTo>
                <a:cubicBezTo>
                  <a:pt x="208133" y="346172"/>
                  <a:pt x="196465" y="349201"/>
                  <a:pt x="187397" y="343867"/>
                </a:cubicBezTo>
                <a:cubicBezTo>
                  <a:pt x="178330" y="338533"/>
                  <a:pt x="175300" y="326856"/>
                  <a:pt x="180634" y="317788"/>
                </a:cubicBezTo>
                <a:cubicBezTo>
                  <a:pt x="183282" y="313287"/>
                  <a:pt x="187495" y="310273"/>
                  <a:pt x="192178" y="309033"/>
                </a:cubicBezTo>
                <a:close/>
                <a:moveTo>
                  <a:pt x="236642" y="232016"/>
                </a:moveTo>
                <a:cubicBezTo>
                  <a:pt x="241326" y="230760"/>
                  <a:pt x="246486" y="231281"/>
                  <a:pt x="251025" y="233872"/>
                </a:cubicBezTo>
                <a:cubicBezTo>
                  <a:pt x="251072" y="233901"/>
                  <a:pt x="251120" y="233930"/>
                  <a:pt x="251167" y="233958"/>
                </a:cubicBezTo>
                <a:cubicBezTo>
                  <a:pt x="260254" y="239254"/>
                  <a:pt x="263331" y="250913"/>
                  <a:pt x="258035" y="260000"/>
                </a:cubicBezTo>
                <a:cubicBezTo>
                  <a:pt x="252739" y="269096"/>
                  <a:pt x="241080" y="272172"/>
                  <a:pt x="231984" y="266877"/>
                </a:cubicBezTo>
                <a:cubicBezTo>
                  <a:pt x="222897" y="261581"/>
                  <a:pt x="219821" y="249913"/>
                  <a:pt x="225117" y="240826"/>
                </a:cubicBezTo>
                <a:cubicBezTo>
                  <a:pt x="227751" y="236306"/>
                  <a:pt x="231958" y="233273"/>
                  <a:pt x="236642" y="232016"/>
                </a:cubicBezTo>
                <a:close/>
                <a:moveTo>
                  <a:pt x="281123" y="154863"/>
                </a:moveTo>
                <a:cubicBezTo>
                  <a:pt x="285808" y="153607"/>
                  <a:pt x="290968" y="154129"/>
                  <a:pt x="295506" y="156720"/>
                </a:cubicBezTo>
                <a:cubicBezTo>
                  <a:pt x="295553" y="156748"/>
                  <a:pt x="295601" y="156777"/>
                  <a:pt x="295649" y="156805"/>
                </a:cubicBezTo>
                <a:cubicBezTo>
                  <a:pt x="304736" y="162101"/>
                  <a:pt x="307812" y="173760"/>
                  <a:pt x="302516" y="182847"/>
                </a:cubicBezTo>
                <a:cubicBezTo>
                  <a:pt x="297220" y="191943"/>
                  <a:pt x="285562" y="195020"/>
                  <a:pt x="276465" y="189724"/>
                </a:cubicBezTo>
                <a:cubicBezTo>
                  <a:pt x="267379" y="184428"/>
                  <a:pt x="264302" y="172760"/>
                  <a:pt x="269598" y="163673"/>
                </a:cubicBezTo>
                <a:cubicBezTo>
                  <a:pt x="272232" y="159153"/>
                  <a:pt x="276440" y="156119"/>
                  <a:pt x="281123" y="154863"/>
                </a:cubicBezTo>
                <a:close/>
                <a:moveTo>
                  <a:pt x="325656" y="77754"/>
                </a:moveTo>
                <a:cubicBezTo>
                  <a:pt x="330320" y="76498"/>
                  <a:pt x="335459" y="77005"/>
                  <a:pt x="339988" y="79568"/>
                </a:cubicBezTo>
                <a:cubicBezTo>
                  <a:pt x="340073" y="79615"/>
                  <a:pt x="340159" y="79663"/>
                  <a:pt x="340245" y="79711"/>
                </a:cubicBezTo>
                <a:cubicBezTo>
                  <a:pt x="349322" y="85035"/>
                  <a:pt x="352370" y="96703"/>
                  <a:pt x="347046" y="105780"/>
                </a:cubicBezTo>
                <a:cubicBezTo>
                  <a:pt x="341730" y="114858"/>
                  <a:pt x="330063" y="117906"/>
                  <a:pt x="320985" y="112591"/>
                </a:cubicBezTo>
                <a:cubicBezTo>
                  <a:pt x="311908" y="107266"/>
                  <a:pt x="308860" y="95598"/>
                  <a:pt x="314175" y="86521"/>
                </a:cubicBezTo>
                <a:cubicBezTo>
                  <a:pt x="316804" y="82030"/>
                  <a:pt x="320992" y="79010"/>
                  <a:pt x="325656" y="77754"/>
                </a:cubicBezTo>
                <a:close/>
                <a:moveTo>
                  <a:pt x="370182" y="653"/>
                </a:moveTo>
                <a:cubicBezTo>
                  <a:pt x="374866" y="-603"/>
                  <a:pt x="380026" y="-81"/>
                  <a:pt x="384565" y="2510"/>
                </a:cubicBezTo>
                <a:cubicBezTo>
                  <a:pt x="384612" y="2538"/>
                  <a:pt x="384660" y="2567"/>
                  <a:pt x="384708" y="2595"/>
                </a:cubicBezTo>
                <a:cubicBezTo>
                  <a:pt x="393794" y="7891"/>
                  <a:pt x="396871" y="19550"/>
                  <a:pt x="391575" y="28637"/>
                </a:cubicBezTo>
                <a:cubicBezTo>
                  <a:pt x="386279" y="37733"/>
                  <a:pt x="374620" y="40810"/>
                  <a:pt x="365524" y="35514"/>
                </a:cubicBezTo>
                <a:cubicBezTo>
                  <a:pt x="356437" y="30218"/>
                  <a:pt x="353361" y="18550"/>
                  <a:pt x="358657" y="9463"/>
                </a:cubicBezTo>
                <a:cubicBezTo>
                  <a:pt x="361291" y="4943"/>
                  <a:pt x="365498" y="1909"/>
                  <a:pt x="370182" y="65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64" name="任意多边形: 形状 2163">
            <a:extLst>
              <a:ext uri="{FF2B5EF4-FFF2-40B4-BE49-F238E27FC236}">
                <a16:creationId xmlns:a16="http://schemas.microsoft.com/office/drawing/2014/main" id="{23D88F70-443C-AF47-552A-746058BE25D8}"/>
              </a:ext>
            </a:extLst>
          </p:cNvPr>
          <p:cNvSpPr/>
          <p:nvPr/>
        </p:nvSpPr>
        <p:spPr>
          <a:xfrm>
            <a:off x="6811000" y="1932363"/>
            <a:ext cx="394167" cy="654891"/>
          </a:xfrm>
          <a:custGeom>
            <a:avLst/>
            <a:gdLst>
              <a:gd name="connsiteX0" fmla="*/ 14094 w 394167"/>
              <a:gd name="connsiteY0" fmla="*/ 617441 h 654891"/>
              <a:gd name="connsiteX1" fmla="*/ 28425 w 394167"/>
              <a:gd name="connsiteY1" fmla="*/ 619255 h 654891"/>
              <a:gd name="connsiteX2" fmla="*/ 28683 w 394167"/>
              <a:gd name="connsiteY2" fmla="*/ 619398 h 654891"/>
              <a:gd name="connsiteX3" fmla="*/ 35484 w 394167"/>
              <a:gd name="connsiteY3" fmla="*/ 645468 h 654891"/>
              <a:gd name="connsiteX4" fmla="*/ 9423 w 394167"/>
              <a:gd name="connsiteY4" fmla="*/ 652278 h 654891"/>
              <a:gd name="connsiteX5" fmla="*/ 2613 w 394167"/>
              <a:gd name="connsiteY5" fmla="*/ 626208 h 654891"/>
              <a:gd name="connsiteX6" fmla="*/ 14094 w 394167"/>
              <a:gd name="connsiteY6" fmla="*/ 617441 h 654891"/>
              <a:gd name="connsiteX7" fmla="*/ 58637 w 394167"/>
              <a:gd name="connsiteY7" fmla="*/ 540300 h 654891"/>
              <a:gd name="connsiteX8" fmla="*/ 73002 w 394167"/>
              <a:gd name="connsiteY8" fmla="*/ 542197 h 654891"/>
              <a:gd name="connsiteX9" fmla="*/ 73174 w 394167"/>
              <a:gd name="connsiteY9" fmla="*/ 542292 h 654891"/>
              <a:gd name="connsiteX10" fmla="*/ 79937 w 394167"/>
              <a:gd name="connsiteY10" fmla="*/ 568372 h 654891"/>
              <a:gd name="connsiteX11" fmla="*/ 53857 w 394167"/>
              <a:gd name="connsiteY11" fmla="*/ 575134 h 654891"/>
              <a:gd name="connsiteX12" fmla="*/ 47094 w 394167"/>
              <a:gd name="connsiteY12" fmla="*/ 549055 h 654891"/>
              <a:gd name="connsiteX13" fmla="*/ 58637 w 394167"/>
              <a:gd name="connsiteY13" fmla="*/ 540300 h 654891"/>
              <a:gd name="connsiteX14" fmla="*/ 103261 w 394167"/>
              <a:gd name="connsiteY14" fmla="*/ 463025 h 654891"/>
              <a:gd name="connsiteX15" fmla="*/ 117702 w 394167"/>
              <a:gd name="connsiteY15" fmla="*/ 464984 h 654891"/>
              <a:gd name="connsiteX16" fmla="*/ 124580 w 394167"/>
              <a:gd name="connsiteY16" fmla="*/ 491038 h 654891"/>
              <a:gd name="connsiteX17" fmla="*/ 98529 w 394167"/>
              <a:gd name="connsiteY17" fmla="*/ 497906 h 654891"/>
              <a:gd name="connsiteX18" fmla="*/ 91576 w 394167"/>
              <a:gd name="connsiteY18" fmla="*/ 471998 h 654891"/>
              <a:gd name="connsiteX19" fmla="*/ 91662 w 394167"/>
              <a:gd name="connsiteY19" fmla="*/ 471856 h 654891"/>
              <a:gd name="connsiteX20" fmla="*/ 103261 w 394167"/>
              <a:gd name="connsiteY20" fmla="*/ 463025 h 654891"/>
              <a:gd name="connsiteX21" fmla="*/ 147678 w 394167"/>
              <a:gd name="connsiteY21" fmla="*/ 386131 h 654891"/>
              <a:gd name="connsiteX22" fmla="*/ 162061 w 394167"/>
              <a:gd name="connsiteY22" fmla="*/ 387988 h 654891"/>
              <a:gd name="connsiteX23" fmla="*/ 162203 w 394167"/>
              <a:gd name="connsiteY23" fmla="*/ 388070 h 654891"/>
              <a:gd name="connsiteX24" fmla="*/ 169071 w 394167"/>
              <a:gd name="connsiteY24" fmla="*/ 414120 h 654891"/>
              <a:gd name="connsiteX25" fmla="*/ 143020 w 394167"/>
              <a:gd name="connsiteY25" fmla="*/ 420991 h 654891"/>
              <a:gd name="connsiteX26" fmla="*/ 136152 w 394167"/>
              <a:gd name="connsiteY26" fmla="*/ 394941 h 654891"/>
              <a:gd name="connsiteX27" fmla="*/ 147678 w 394167"/>
              <a:gd name="connsiteY27" fmla="*/ 386131 h 654891"/>
              <a:gd name="connsiteX28" fmla="*/ 192178 w 394167"/>
              <a:gd name="connsiteY28" fmla="*/ 309033 h 654891"/>
              <a:gd name="connsiteX29" fmla="*/ 206542 w 394167"/>
              <a:gd name="connsiteY29" fmla="*/ 310931 h 654891"/>
              <a:gd name="connsiteX30" fmla="*/ 206714 w 394167"/>
              <a:gd name="connsiteY30" fmla="*/ 311030 h 654891"/>
              <a:gd name="connsiteX31" fmla="*/ 213477 w 394167"/>
              <a:gd name="connsiteY31" fmla="*/ 337109 h 654891"/>
              <a:gd name="connsiteX32" fmla="*/ 187397 w 394167"/>
              <a:gd name="connsiteY32" fmla="*/ 343868 h 654891"/>
              <a:gd name="connsiteX33" fmla="*/ 180635 w 394167"/>
              <a:gd name="connsiteY33" fmla="*/ 317789 h 654891"/>
              <a:gd name="connsiteX34" fmla="*/ 192178 w 394167"/>
              <a:gd name="connsiteY34" fmla="*/ 309033 h 654891"/>
              <a:gd name="connsiteX35" fmla="*/ 236642 w 394167"/>
              <a:gd name="connsiteY35" fmla="*/ 231922 h 654891"/>
              <a:gd name="connsiteX36" fmla="*/ 251025 w 394167"/>
              <a:gd name="connsiteY36" fmla="*/ 233778 h 654891"/>
              <a:gd name="connsiteX37" fmla="*/ 251168 w 394167"/>
              <a:gd name="connsiteY37" fmla="*/ 233860 h 654891"/>
              <a:gd name="connsiteX38" fmla="*/ 258035 w 394167"/>
              <a:gd name="connsiteY38" fmla="*/ 259910 h 654891"/>
              <a:gd name="connsiteX39" fmla="*/ 231984 w 394167"/>
              <a:gd name="connsiteY39" fmla="*/ 266781 h 654891"/>
              <a:gd name="connsiteX40" fmla="*/ 225117 w 394167"/>
              <a:gd name="connsiteY40" fmla="*/ 240731 h 654891"/>
              <a:gd name="connsiteX41" fmla="*/ 236642 w 394167"/>
              <a:gd name="connsiteY41" fmla="*/ 231922 h 654891"/>
              <a:gd name="connsiteX42" fmla="*/ 283990 w 394167"/>
              <a:gd name="connsiteY42" fmla="*/ 152703 h 654891"/>
              <a:gd name="connsiteX43" fmla="*/ 298164 w 394167"/>
              <a:gd name="connsiteY43" fmla="*/ 156113 h 654891"/>
              <a:gd name="connsiteX44" fmla="*/ 302364 w 394167"/>
              <a:gd name="connsiteY44" fmla="*/ 182724 h 654891"/>
              <a:gd name="connsiteX45" fmla="*/ 300411 w 394167"/>
              <a:gd name="connsiteY45" fmla="*/ 186083 h 654891"/>
              <a:gd name="connsiteX46" fmla="*/ 273798 w 394167"/>
              <a:gd name="connsiteY46" fmla="*/ 190285 h 654891"/>
              <a:gd name="connsiteX47" fmla="*/ 269598 w 394167"/>
              <a:gd name="connsiteY47" fmla="*/ 163674 h 654891"/>
              <a:gd name="connsiteX48" fmla="*/ 271551 w 394167"/>
              <a:gd name="connsiteY48" fmla="*/ 160315 h 654891"/>
              <a:gd name="connsiteX49" fmla="*/ 283990 w 394167"/>
              <a:gd name="connsiteY49" fmla="*/ 152703 h 654891"/>
              <a:gd name="connsiteX50" fmla="*/ 325719 w 394167"/>
              <a:gd name="connsiteY50" fmla="*/ 77480 h 654891"/>
              <a:gd name="connsiteX51" fmla="*/ 340084 w 394167"/>
              <a:gd name="connsiteY51" fmla="*/ 79378 h 654891"/>
              <a:gd name="connsiteX52" fmla="*/ 340255 w 394167"/>
              <a:gd name="connsiteY52" fmla="*/ 79478 h 654891"/>
              <a:gd name="connsiteX53" fmla="*/ 347008 w 394167"/>
              <a:gd name="connsiteY53" fmla="*/ 105556 h 654891"/>
              <a:gd name="connsiteX54" fmla="*/ 320938 w 394167"/>
              <a:gd name="connsiteY54" fmla="*/ 112315 h 654891"/>
              <a:gd name="connsiteX55" fmla="*/ 314176 w 394167"/>
              <a:gd name="connsiteY55" fmla="*/ 86236 h 654891"/>
              <a:gd name="connsiteX56" fmla="*/ 325719 w 394167"/>
              <a:gd name="connsiteY56" fmla="*/ 77480 h 654891"/>
              <a:gd name="connsiteX57" fmla="*/ 370182 w 394167"/>
              <a:gd name="connsiteY57" fmla="*/ 654 h 654891"/>
              <a:gd name="connsiteX58" fmla="*/ 384565 w 394167"/>
              <a:gd name="connsiteY58" fmla="*/ 2511 h 654891"/>
              <a:gd name="connsiteX59" fmla="*/ 384708 w 394167"/>
              <a:gd name="connsiteY59" fmla="*/ 2593 h 654891"/>
              <a:gd name="connsiteX60" fmla="*/ 391575 w 394167"/>
              <a:gd name="connsiteY60" fmla="*/ 28643 h 654891"/>
              <a:gd name="connsiteX61" fmla="*/ 365524 w 394167"/>
              <a:gd name="connsiteY61" fmla="*/ 35514 h 654891"/>
              <a:gd name="connsiteX62" fmla="*/ 358656 w 394167"/>
              <a:gd name="connsiteY62" fmla="*/ 9464 h 654891"/>
              <a:gd name="connsiteX63" fmla="*/ 370182 w 394167"/>
              <a:gd name="connsiteY63" fmla="*/ 654 h 65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94167" h="654891">
                <a:moveTo>
                  <a:pt x="14094" y="617441"/>
                </a:moveTo>
                <a:cubicBezTo>
                  <a:pt x="18757" y="616185"/>
                  <a:pt x="23896" y="616693"/>
                  <a:pt x="28425" y="619255"/>
                </a:cubicBezTo>
                <a:cubicBezTo>
                  <a:pt x="28511" y="619302"/>
                  <a:pt x="28597" y="619350"/>
                  <a:pt x="28683" y="619398"/>
                </a:cubicBezTo>
                <a:cubicBezTo>
                  <a:pt x="37760" y="624722"/>
                  <a:pt x="40808" y="636390"/>
                  <a:pt x="35484" y="645468"/>
                </a:cubicBezTo>
                <a:cubicBezTo>
                  <a:pt x="30168" y="654545"/>
                  <a:pt x="18500" y="657593"/>
                  <a:pt x="9423" y="652278"/>
                </a:cubicBezTo>
                <a:cubicBezTo>
                  <a:pt x="346" y="646953"/>
                  <a:pt x="-2702" y="635285"/>
                  <a:pt x="2613" y="626208"/>
                </a:cubicBezTo>
                <a:cubicBezTo>
                  <a:pt x="5242" y="621717"/>
                  <a:pt x="9430" y="618698"/>
                  <a:pt x="14094" y="617441"/>
                </a:cubicBezTo>
                <a:close/>
                <a:moveTo>
                  <a:pt x="58637" y="540300"/>
                </a:moveTo>
                <a:cubicBezTo>
                  <a:pt x="63320" y="539061"/>
                  <a:pt x="68473" y="539596"/>
                  <a:pt x="73002" y="542197"/>
                </a:cubicBezTo>
                <a:cubicBezTo>
                  <a:pt x="73060" y="542225"/>
                  <a:pt x="73117" y="542264"/>
                  <a:pt x="73174" y="542292"/>
                </a:cubicBezTo>
                <a:cubicBezTo>
                  <a:pt x="82242" y="547636"/>
                  <a:pt x="85271" y="559304"/>
                  <a:pt x="79937" y="568372"/>
                </a:cubicBezTo>
                <a:cubicBezTo>
                  <a:pt x="74593" y="577439"/>
                  <a:pt x="62925" y="580468"/>
                  <a:pt x="53857" y="575134"/>
                </a:cubicBezTo>
                <a:cubicBezTo>
                  <a:pt x="44789" y="569800"/>
                  <a:pt x="41760" y="558123"/>
                  <a:pt x="47094" y="549055"/>
                </a:cubicBezTo>
                <a:cubicBezTo>
                  <a:pt x="49742" y="544555"/>
                  <a:pt x="53955" y="541540"/>
                  <a:pt x="58637" y="540300"/>
                </a:cubicBezTo>
                <a:close/>
                <a:moveTo>
                  <a:pt x="103261" y="463025"/>
                </a:moveTo>
                <a:cubicBezTo>
                  <a:pt x="107973" y="461782"/>
                  <a:pt x="113159" y="462336"/>
                  <a:pt x="117702" y="464984"/>
                </a:cubicBezTo>
                <a:cubicBezTo>
                  <a:pt x="126799" y="470280"/>
                  <a:pt x="129876" y="481942"/>
                  <a:pt x="124580" y="491038"/>
                </a:cubicBezTo>
                <a:cubicBezTo>
                  <a:pt x="119284" y="500125"/>
                  <a:pt x="107616" y="503202"/>
                  <a:pt x="98529" y="497906"/>
                </a:cubicBezTo>
                <a:cubicBezTo>
                  <a:pt x="89490" y="492638"/>
                  <a:pt x="86394" y="481075"/>
                  <a:pt x="91576" y="471998"/>
                </a:cubicBezTo>
                <a:cubicBezTo>
                  <a:pt x="91604" y="471950"/>
                  <a:pt x="91633" y="471903"/>
                  <a:pt x="91662" y="471856"/>
                </a:cubicBezTo>
                <a:cubicBezTo>
                  <a:pt x="94310" y="467310"/>
                  <a:pt x="98548" y="464269"/>
                  <a:pt x="103261" y="463025"/>
                </a:cubicBezTo>
                <a:close/>
                <a:moveTo>
                  <a:pt x="147678" y="386131"/>
                </a:moveTo>
                <a:cubicBezTo>
                  <a:pt x="152362" y="384874"/>
                  <a:pt x="157522" y="385394"/>
                  <a:pt x="162061" y="387988"/>
                </a:cubicBezTo>
                <a:cubicBezTo>
                  <a:pt x="162108" y="388015"/>
                  <a:pt x="162156" y="388042"/>
                  <a:pt x="162203" y="388070"/>
                </a:cubicBezTo>
                <a:cubicBezTo>
                  <a:pt x="171290" y="393366"/>
                  <a:pt x="174367" y="405028"/>
                  <a:pt x="169071" y="414120"/>
                </a:cubicBezTo>
                <a:cubicBezTo>
                  <a:pt x="163775" y="423210"/>
                  <a:pt x="152117" y="426287"/>
                  <a:pt x="143020" y="420991"/>
                </a:cubicBezTo>
                <a:cubicBezTo>
                  <a:pt x="133933" y="415695"/>
                  <a:pt x="130857" y="404032"/>
                  <a:pt x="136152" y="394941"/>
                </a:cubicBezTo>
                <a:cubicBezTo>
                  <a:pt x="138786" y="390423"/>
                  <a:pt x="142994" y="387388"/>
                  <a:pt x="147678" y="386131"/>
                </a:cubicBezTo>
                <a:close/>
                <a:moveTo>
                  <a:pt x="192178" y="309033"/>
                </a:moveTo>
                <a:cubicBezTo>
                  <a:pt x="196860" y="307794"/>
                  <a:pt x="202013" y="308329"/>
                  <a:pt x="206542" y="310931"/>
                </a:cubicBezTo>
                <a:cubicBezTo>
                  <a:pt x="206599" y="310963"/>
                  <a:pt x="206657" y="310996"/>
                  <a:pt x="206714" y="311030"/>
                </a:cubicBezTo>
                <a:cubicBezTo>
                  <a:pt x="215781" y="316366"/>
                  <a:pt x="218811" y="328041"/>
                  <a:pt x="213477" y="337109"/>
                </a:cubicBezTo>
                <a:cubicBezTo>
                  <a:pt x="208133" y="346177"/>
                  <a:pt x="196465" y="349203"/>
                  <a:pt x="187397" y="343868"/>
                </a:cubicBezTo>
                <a:cubicBezTo>
                  <a:pt x="178330" y="338532"/>
                  <a:pt x="175300" y="326857"/>
                  <a:pt x="180635" y="317789"/>
                </a:cubicBezTo>
                <a:cubicBezTo>
                  <a:pt x="183283" y="313288"/>
                  <a:pt x="187495" y="310273"/>
                  <a:pt x="192178" y="309033"/>
                </a:cubicBezTo>
                <a:close/>
                <a:moveTo>
                  <a:pt x="236642" y="231922"/>
                </a:moveTo>
                <a:cubicBezTo>
                  <a:pt x="241326" y="230664"/>
                  <a:pt x="246486" y="231185"/>
                  <a:pt x="251025" y="233778"/>
                </a:cubicBezTo>
                <a:cubicBezTo>
                  <a:pt x="251072" y="233804"/>
                  <a:pt x="251120" y="233832"/>
                  <a:pt x="251168" y="233860"/>
                </a:cubicBezTo>
                <a:cubicBezTo>
                  <a:pt x="260254" y="239156"/>
                  <a:pt x="263331" y="250818"/>
                  <a:pt x="258035" y="259910"/>
                </a:cubicBezTo>
                <a:cubicBezTo>
                  <a:pt x="252739" y="269000"/>
                  <a:pt x="241080" y="272077"/>
                  <a:pt x="231984" y="266781"/>
                </a:cubicBezTo>
                <a:cubicBezTo>
                  <a:pt x="222897" y="261485"/>
                  <a:pt x="219821" y="249822"/>
                  <a:pt x="225117" y="240731"/>
                </a:cubicBezTo>
                <a:cubicBezTo>
                  <a:pt x="227751" y="236213"/>
                  <a:pt x="231958" y="233179"/>
                  <a:pt x="236642" y="231922"/>
                </a:cubicBezTo>
                <a:close/>
                <a:moveTo>
                  <a:pt x="283990" y="152703"/>
                </a:moveTo>
                <a:cubicBezTo>
                  <a:pt x="288806" y="151942"/>
                  <a:pt x="293911" y="153019"/>
                  <a:pt x="298164" y="156113"/>
                </a:cubicBezTo>
                <a:cubicBezTo>
                  <a:pt x="306669" y="162301"/>
                  <a:pt x="308555" y="174215"/>
                  <a:pt x="302364" y="182724"/>
                </a:cubicBezTo>
                <a:cubicBezTo>
                  <a:pt x="301831" y="183907"/>
                  <a:pt x="301173" y="185033"/>
                  <a:pt x="300411" y="186083"/>
                </a:cubicBezTo>
                <a:cubicBezTo>
                  <a:pt x="294220" y="194592"/>
                  <a:pt x="282304" y="196473"/>
                  <a:pt x="273798" y="190285"/>
                </a:cubicBezTo>
                <a:cubicBezTo>
                  <a:pt x="265293" y="184097"/>
                  <a:pt x="263406" y="172183"/>
                  <a:pt x="269598" y="163674"/>
                </a:cubicBezTo>
                <a:cubicBezTo>
                  <a:pt x="270132" y="162491"/>
                  <a:pt x="270788" y="161365"/>
                  <a:pt x="271551" y="160315"/>
                </a:cubicBezTo>
                <a:cubicBezTo>
                  <a:pt x="274647" y="156060"/>
                  <a:pt x="279174" y="153463"/>
                  <a:pt x="283990" y="152703"/>
                </a:cubicBezTo>
                <a:close/>
                <a:moveTo>
                  <a:pt x="325719" y="77480"/>
                </a:moveTo>
                <a:cubicBezTo>
                  <a:pt x="330402" y="76241"/>
                  <a:pt x="335555" y="76776"/>
                  <a:pt x="340084" y="79378"/>
                </a:cubicBezTo>
                <a:cubicBezTo>
                  <a:pt x="340141" y="79411"/>
                  <a:pt x="340198" y="79443"/>
                  <a:pt x="340255" y="79478"/>
                </a:cubicBezTo>
                <a:cubicBezTo>
                  <a:pt x="349323" y="84813"/>
                  <a:pt x="352352" y="96488"/>
                  <a:pt x="347008" y="105556"/>
                </a:cubicBezTo>
                <a:cubicBezTo>
                  <a:pt x="341674" y="114624"/>
                  <a:pt x="330006" y="117650"/>
                  <a:pt x="320938" y="112315"/>
                </a:cubicBezTo>
                <a:cubicBezTo>
                  <a:pt x="311861" y="106979"/>
                  <a:pt x="308842" y="95304"/>
                  <a:pt x="314176" y="86236"/>
                </a:cubicBezTo>
                <a:cubicBezTo>
                  <a:pt x="316824" y="81735"/>
                  <a:pt x="321037" y="78720"/>
                  <a:pt x="325719" y="77480"/>
                </a:cubicBezTo>
                <a:close/>
                <a:moveTo>
                  <a:pt x="370182" y="654"/>
                </a:moveTo>
                <a:cubicBezTo>
                  <a:pt x="374866" y="-603"/>
                  <a:pt x="380026" y="-83"/>
                  <a:pt x="384565" y="2511"/>
                </a:cubicBezTo>
                <a:cubicBezTo>
                  <a:pt x="384612" y="2537"/>
                  <a:pt x="384660" y="2565"/>
                  <a:pt x="384708" y="2593"/>
                </a:cubicBezTo>
                <a:cubicBezTo>
                  <a:pt x="393794" y="7889"/>
                  <a:pt x="396871" y="19551"/>
                  <a:pt x="391575" y="28643"/>
                </a:cubicBezTo>
                <a:cubicBezTo>
                  <a:pt x="386279" y="37733"/>
                  <a:pt x="374621" y="40810"/>
                  <a:pt x="365524" y="35514"/>
                </a:cubicBezTo>
                <a:cubicBezTo>
                  <a:pt x="356437" y="30218"/>
                  <a:pt x="353361" y="18555"/>
                  <a:pt x="358656" y="9464"/>
                </a:cubicBezTo>
                <a:cubicBezTo>
                  <a:pt x="361290" y="4946"/>
                  <a:pt x="365498" y="1911"/>
                  <a:pt x="370182" y="65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4" name="iSHEJI-67">
            <a:extLst>
              <a:ext uri="{FF2B5EF4-FFF2-40B4-BE49-F238E27FC236}">
                <a16:creationId xmlns:a16="http://schemas.microsoft.com/office/drawing/2014/main" id="{8433FB97-18D3-84D4-A2F8-9954318089E5}"/>
              </a:ext>
            </a:extLst>
          </p:cNvPr>
          <p:cNvSpPr/>
          <p:nvPr/>
        </p:nvSpPr>
        <p:spPr>
          <a:xfrm>
            <a:off x="6517955" y="1889248"/>
            <a:ext cx="362998" cy="428054"/>
          </a:xfrm>
          <a:custGeom>
            <a:avLst/>
            <a:gdLst>
              <a:gd name="connsiteX0" fmla="*/ 98298 w 362998"/>
              <a:gd name="connsiteY0" fmla="*/ 62675 h 428054"/>
              <a:gd name="connsiteX1" fmla="*/ 72866 w 362998"/>
              <a:gd name="connsiteY1" fmla="*/ 73343 h 428054"/>
              <a:gd name="connsiteX2" fmla="*/ 62294 w 362998"/>
              <a:gd name="connsiteY2" fmla="*/ 98965 h 428054"/>
              <a:gd name="connsiteX3" fmla="*/ 62294 w 362998"/>
              <a:gd name="connsiteY3" fmla="*/ 327565 h 428054"/>
              <a:gd name="connsiteX4" fmla="*/ 72866 w 362998"/>
              <a:gd name="connsiteY4" fmla="*/ 353282 h 428054"/>
              <a:gd name="connsiteX5" fmla="*/ 98298 w 362998"/>
              <a:gd name="connsiteY5" fmla="*/ 363950 h 428054"/>
              <a:gd name="connsiteX6" fmla="*/ 134684 w 362998"/>
              <a:gd name="connsiteY6" fmla="*/ 327565 h 428054"/>
              <a:gd name="connsiteX7" fmla="*/ 134684 w 362998"/>
              <a:gd name="connsiteY7" fmla="*/ 98584 h 428054"/>
              <a:gd name="connsiteX8" fmla="*/ 98298 w 362998"/>
              <a:gd name="connsiteY8" fmla="*/ 62675 h 428054"/>
              <a:gd name="connsiteX9" fmla="*/ 318993 w 362998"/>
              <a:gd name="connsiteY9" fmla="*/ 5239 h 428054"/>
              <a:gd name="connsiteX10" fmla="*/ 362998 w 362998"/>
              <a:gd name="connsiteY10" fmla="*/ 5239 h 428054"/>
              <a:gd name="connsiteX11" fmla="*/ 362998 w 362998"/>
              <a:gd name="connsiteY11" fmla="*/ 423387 h 428054"/>
              <a:gd name="connsiteX12" fmla="*/ 300038 w 362998"/>
              <a:gd name="connsiteY12" fmla="*/ 423387 h 428054"/>
              <a:gd name="connsiteX13" fmla="*/ 300038 w 362998"/>
              <a:gd name="connsiteY13" fmla="*/ 101632 h 428054"/>
              <a:gd name="connsiteX14" fmla="*/ 246317 w 362998"/>
              <a:gd name="connsiteY14" fmla="*/ 101632 h 428054"/>
              <a:gd name="connsiteX15" fmla="*/ 246317 w 362998"/>
              <a:gd name="connsiteY15" fmla="*/ 57627 h 428054"/>
              <a:gd name="connsiteX16" fmla="*/ 289561 w 362998"/>
              <a:gd name="connsiteY16" fmla="*/ 40481 h 428054"/>
              <a:gd name="connsiteX17" fmla="*/ 318993 w 362998"/>
              <a:gd name="connsiteY17" fmla="*/ 5239 h 428054"/>
              <a:gd name="connsiteX18" fmla="*/ 100013 w 362998"/>
              <a:gd name="connsiteY18" fmla="*/ 0 h 428054"/>
              <a:gd name="connsiteX19" fmla="*/ 200025 w 362998"/>
              <a:gd name="connsiteY19" fmla="*/ 100013 h 428054"/>
              <a:gd name="connsiteX20" fmla="*/ 200025 w 362998"/>
              <a:gd name="connsiteY20" fmla="*/ 328041 h 428054"/>
              <a:gd name="connsiteX21" fmla="*/ 100013 w 362998"/>
              <a:gd name="connsiteY21" fmla="*/ 428054 h 428054"/>
              <a:gd name="connsiteX22" fmla="*/ 0 w 362998"/>
              <a:gd name="connsiteY22" fmla="*/ 328041 h 428054"/>
              <a:gd name="connsiteX23" fmla="*/ 0 w 362998"/>
              <a:gd name="connsiteY23" fmla="*/ 100013 h 428054"/>
              <a:gd name="connsiteX24" fmla="*/ 100013 w 362998"/>
              <a:gd name="connsiteY24" fmla="*/ 0 h 42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62998" h="428054">
                <a:moveTo>
                  <a:pt x="98298" y="62675"/>
                </a:moveTo>
                <a:cubicBezTo>
                  <a:pt x="88697" y="62491"/>
                  <a:pt x="79467" y="66365"/>
                  <a:pt x="72866" y="73343"/>
                </a:cubicBezTo>
                <a:cubicBezTo>
                  <a:pt x="65961" y="80061"/>
                  <a:pt x="62141" y="89332"/>
                  <a:pt x="62294" y="98965"/>
                </a:cubicBezTo>
                <a:lnTo>
                  <a:pt x="62294" y="327565"/>
                </a:lnTo>
                <a:cubicBezTo>
                  <a:pt x="62160" y="337222"/>
                  <a:pt x="65980" y="346515"/>
                  <a:pt x="72866" y="353282"/>
                </a:cubicBezTo>
                <a:cubicBezTo>
                  <a:pt x="79486" y="360221"/>
                  <a:pt x="88706" y="364087"/>
                  <a:pt x="98298" y="363950"/>
                </a:cubicBezTo>
                <a:cubicBezTo>
                  <a:pt x="118396" y="363950"/>
                  <a:pt x="134684" y="347660"/>
                  <a:pt x="134684" y="327565"/>
                </a:cubicBezTo>
                <a:lnTo>
                  <a:pt x="134684" y="98584"/>
                </a:lnTo>
                <a:cubicBezTo>
                  <a:pt x="134427" y="78675"/>
                  <a:pt x="118206" y="62673"/>
                  <a:pt x="98298" y="62675"/>
                </a:cubicBezTo>
                <a:close/>
                <a:moveTo>
                  <a:pt x="318993" y="5239"/>
                </a:moveTo>
                <a:lnTo>
                  <a:pt x="362998" y="5239"/>
                </a:lnTo>
                <a:lnTo>
                  <a:pt x="362998" y="423387"/>
                </a:lnTo>
                <a:lnTo>
                  <a:pt x="300038" y="423387"/>
                </a:lnTo>
                <a:lnTo>
                  <a:pt x="300038" y="101632"/>
                </a:lnTo>
                <a:lnTo>
                  <a:pt x="246317" y="101632"/>
                </a:lnTo>
                <a:lnTo>
                  <a:pt x="246317" y="57627"/>
                </a:lnTo>
                <a:cubicBezTo>
                  <a:pt x="261938" y="55624"/>
                  <a:pt x="276807" y="49729"/>
                  <a:pt x="289561" y="40481"/>
                </a:cubicBezTo>
                <a:cubicBezTo>
                  <a:pt x="302439" y="31677"/>
                  <a:pt x="312621" y="19478"/>
                  <a:pt x="318993" y="5239"/>
                </a:cubicBezTo>
                <a:close/>
                <a:moveTo>
                  <a:pt x="100013" y="0"/>
                </a:moveTo>
                <a:cubicBezTo>
                  <a:pt x="155248" y="0"/>
                  <a:pt x="200025" y="44777"/>
                  <a:pt x="200025" y="100013"/>
                </a:cubicBezTo>
                <a:lnTo>
                  <a:pt x="200025" y="328041"/>
                </a:lnTo>
                <a:cubicBezTo>
                  <a:pt x="200025" y="383276"/>
                  <a:pt x="155248" y="428054"/>
                  <a:pt x="100013" y="428054"/>
                </a:cubicBezTo>
                <a:cubicBezTo>
                  <a:pt x="44777" y="428054"/>
                  <a:pt x="0" y="383276"/>
                  <a:pt x="0" y="328041"/>
                </a:cubicBezTo>
                <a:lnTo>
                  <a:pt x="0" y="100013"/>
                </a:lnTo>
                <a:cubicBezTo>
                  <a:pt x="0" y="44777"/>
                  <a:pt x="44777" y="0"/>
                  <a:pt x="100013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5" name="iSHEJI-68">
            <a:extLst>
              <a:ext uri="{FF2B5EF4-FFF2-40B4-BE49-F238E27FC236}">
                <a16:creationId xmlns:a16="http://schemas.microsoft.com/office/drawing/2014/main" id="{E302AF0A-E0AC-55D4-12DC-6BD7270E9C59}"/>
              </a:ext>
            </a:extLst>
          </p:cNvPr>
          <p:cNvSpPr/>
          <p:nvPr/>
        </p:nvSpPr>
        <p:spPr>
          <a:xfrm>
            <a:off x="7711534" y="3354861"/>
            <a:ext cx="450441" cy="427947"/>
          </a:xfrm>
          <a:custGeom>
            <a:avLst/>
            <a:gdLst>
              <a:gd name="connsiteX0" fmla="*/ 98013 w 450441"/>
              <a:gd name="connsiteY0" fmla="*/ 62389 h 427947"/>
              <a:gd name="connsiteX1" fmla="*/ 72485 w 450441"/>
              <a:gd name="connsiteY1" fmla="*/ 73057 h 427947"/>
              <a:gd name="connsiteX2" fmla="*/ 62008 w 450441"/>
              <a:gd name="connsiteY2" fmla="*/ 98679 h 427947"/>
              <a:gd name="connsiteX3" fmla="*/ 62008 w 450441"/>
              <a:gd name="connsiteY3" fmla="*/ 327279 h 427947"/>
              <a:gd name="connsiteX4" fmla="*/ 72485 w 450441"/>
              <a:gd name="connsiteY4" fmla="*/ 352997 h 427947"/>
              <a:gd name="connsiteX5" fmla="*/ 98013 w 450441"/>
              <a:gd name="connsiteY5" fmla="*/ 363569 h 427947"/>
              <a:gd name="connsiteX6" fmla="*/ 134398 w 450441"/>
              <a:gd name="connsiteY6" fmla="*/ 327374 h 427947"/>
              <a:gd name="connsiteX7" fmla="*/ 134398 w 450441"/>
              <a:gd name="connsiteY7" fmla="*/ 327279 h 427947"/>
              <a:gd name="connsiteX8" fmla="*/ 134398 w 450441"/>
              <a:gd name="connsiteY8" fmla="*/ 98679 h 427947"/>
              <a:gd name="connsiteX9" fmla="*/ 98013 w 450441"/>
              <a:gd name="connsiteY9" fmla="*/ 62389 h 427947"/>
              <a:gd name="connsiteX10" fmla="*/ 350711 w 450441"/>
              <a:gd name="connsiteY10" fmla="*/ 5048 h 427947"/>
              <a:gd name="connsiteX11" fmla="*/ 421196 w 450441"/>
              <a:gd name="connsiteY11" fmla="*/ 36004 h 427947"/>
              <a:gd name="connsiteX12" fmla="*/ 450438 w 450441"/>
              <a:gd name="connsiteY12" fmla="*/ 108394 h 427947"/>
              <a:gd name="connsiteX13" fmla="*/ 431388 w 450441"/>
              <a:gd name="connsiteY13" fmla="*/ 190690 h 427947"/>
              <a:gd name="connsiteX14" fmla="*/ 383096 w 450441"/>
              <a:gd name="connsiteY14" fmla="*/ 266414 h 427947"/>
              <a:gd name="connsiteX15" fmla="*/ 352426 w 450441"/>
              <a:gd name="connsiteY15" fmla="*/ 312039 h 427947"/>
              <a:gd name="connsiteX16" fmla="*/ 341091 w 450441"/>
              <a:gd name="connsiteY16" fmla="*/ 329088 h 427947"/>
              <a:gd name="connsiteX17" fmla="*/ 324327 w 450441"/>
              <a:gd name="connsiteY17" fmla="*/ 355378 h 427947"/>
              <a:gd name="connsiteX18" fmla="*/ 321660 w 450441"/>
              <a:gd name="connsiteY18" fmla="*/ 361474 h 427947"/>
              <a:gd name="connsiteX19" fmla="*/ 445485 w 450441"/>
              <a:gd name="connsiteY19" fmla="*/ 361474 h 427947"/>
              <a:gd name="connsiteX20" fmla="*/ 445485 w 450441"/>
              <a:gd name="connsiteY20" fmla="*/ 423100 h 427947"/>
              <a:gd name="connsiteX21" fmla="*/ 245460 w 450441"/>
              <a:gd name="connsiteY21" fmla="*/ 423100 h 427947"/>
              <a:gd name="connsiteX22" fmla="*/ 245460 w 450441"/>
              <a:gd name="connsiteY22" fmla="*/ 365283 h 427947"/>
              <a:gd name="connsiteX23" fmla="*/ 259176 w 450441"/>
              <a:gd name="connsiteY23" fmla="*/ 342233 h 427947"/>
              <a:gd name="connsiteX24" fmla="*/ 273559 w 450441"/>
              <a:gd name="connsiteY24" fmla="*/ 320992 h 427947"/>
              <a:gd name="connsiteX25" fmla="*/ 289942 w 450441"/>
              <a:gd name="connsiteY25" fmla="*/ 297275 h 427947"/>
              <a:gd name="connsiteX26" fmla="*/ 334995 w 450441"/>
              <a:gd name="connsiteY26" fmla="*/ 234315 h 427947"/>
              <a:gd name="connsiteX27" fmla="*/ 378429 w 450441"/>
              <a:gd name="connsiteY27" fmla="*/ 160686 h 427947"/>
              <a:gd name="connsiteX28" fmla="*/ 390145 w 450441"/>
              <a:gd name="connsiteY28" fmla="*/ 110394 h 427947"/>
              <a:gd name="connsiteX29" fmla="*/ 379477 w 450441"/>
              <a:gd name="connsiteY29" fmla="*/ 78009 h 427947"/>
              <a:gd name="connsiteX30" fmla="*/ 349473 w 450441"/>
              <a:gd name="connsiteY30" fmla="*/ 64008 h 427947"/>
              <a:gd name="connsiteX31" fmla="*/ 312135 w 450441"/>
              <a:gd name="connsiteY31" fmla="*/ 94392 h 427947"/>
              <a:gd name="connsiteX32" fmla="*/ 308420 w 450441"/>
              <a:gd name="connsiteY32" fmla="*/ 118395 h 427947"/>
              <a:gd name="connsiteX33" fmla="*/ 308420 w 450441"/>
              <a:gd name="connsiteY33" fmla="*/ 134397 h 427947"/>
              <a:gd name="connsiteX34" fmla="*/ 246412 w 450441"/>
              <a:gd name="connsiteY34" fmla="*/ 134397 h 427947"/>
              <a:gd name="connsiteX35" fmla="*/ 246031 w 450441"/>
              <a:gd name="connsiteY35" fmla="*/ 123348 h 427947"/>
              <a:gd name="connsiteX36" fmla="*/ 278035 w 450441"/>
              <a:gd name="connsiteY36" fmla="*/ 32670 h 427947"/>
              <a:gd name="connsiteX37" fmla="*/ 350711 w 450441"/>
              <a:gd name="connsiteY37" fmla="*/ 5048 h 427947"/>
              <a:gd name="connsiteX38" fmla="*/ 100013 w 450441"/>
              <a:gd name="connsiteY38" fmla="*/ 0 h 427947"/>
              <a:gd name="connsiteX39" fmla="*/ 200025 w 450441"/>
              <a:gd name="connsiteY39" fmla="*/ 100013 h 427947"/>
              <a:gd name="connsiteX40" fmla="*/ 199740 w 450441"/>
              <a:gd name="connsiteY40" fmla="*/ 328041 h 427947"/>
              <a:gd name="connsiteX41" fmla="*/ 170402 w 450441"/>
              <a:gd name="connsiteY41" fmla="*/ 398717 h 427947"/>
              <a:gd name="connsiteX42" fmla="*/ 29233 w 450441"/>
              <a:gd name="connsiteY42" fmla="*/ 398707 h 427947"/>
              <a:gd name="connsiteX43" fmla="*/ 0 w 450441"/>
              <a:gd name="connsiteY43" fmla="*/ 328041 h 427947"/>
              <a:gd name="connsiteX44" fmla="*/ 0 w 450441"/>
              <a:gd name="connsiteY44" fmla="*/ 100013 h 427947"/>
              <a:gd name="connsiteX45" fmla="*/ 100013 w 450441"/>
              <a:gd name="connsiteY45" fmla="*/ 0 h 42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50441" h="427947">
                <a:moveTo>
                  <a:pt x="98013" y="62389"/>
                </a:moveTo>
                <a:cubicBezTo>
                  <a:pt x="88382" y="62227"/>
                  <a:pt x="79134" y="66094"/>
                  <a:pt x="72485" y="73057"/>
                </a:cubicBezTo>
                <a:cubicBezTo>
                  <a:pt x="65647" y="79810"/>
                  <a:pt x="61856" y="89068"/>
                  <a:pt x="62008" y="98679"/>
                </a:cubicBezTo>
                <a:lnTo>
                  <a:pt x="62008" y="327279"/>
                </a:lnTo>
                <a:cubicBezTo>
                  <a:pt x="61875" y="336918"/>
                  <a:pt x="65656" y="346196"/>
                  <a:pt x="72485" y="352997"/>
                </a:cubicBezTo>
                <a:cubicBezTo>
                  <a:pt x="79172" y="359893"/>
                  <a:pt x="88411" y="363722"/>
                  <a:pt x="98013" y="363569"/>
                </a:cubicBezTo>
                <a:cubicBezTo>
                  <a:pt x="118053" y="363627"/>
                  <a:pt x="134341" y="347415"/>
                  <a:pt x="134398" y="327374"/>
                </a:cubicBezTo>
                <a:cubicBezTo>
                  <a:pt x="134398" y="327346"/>
                  <a:pt x="134398" y="327308"/>
                  <a:pt x="134398" y="327279"/>
                </a:cubicBezTo>
                <a:lnTo>
                  <a:pt x="134398" y="98679"/>
                </a:lnTo>
                <a:cubicBezTo>
                  <a:pt x="134341" y="78619"/>
                  <a:pt x="118072" y="62389"/>
                  <a:pt x="98013" y="62389"/>
                </a:cubicBezTo>
                <a:close/>
                <a:moveTo>
                  <a:pt x="350711" y="5048"/>
                </a:moveTo>
                <a:cubicBezTo>
                  <a:pt x="377572" y="4734"/>
                  <a:pt x="403251" y="16021"/>
                  <a:pt x="421196" y="36004"/>
                </a:cubicBezTo>
                <a:cubicBezTo>
                  <a:pt x="440160" y="55302"/>
                  <a:pt x="450676" y="81343"/>
                  <a:pt x="450438" y="108394"/>
                </a:cubicBezTo>
                <a:cubicBezTo>
                  <a:pt x="450400" y="136912"/>
                  <a:pt x="443885" y="165058"/>
                  <a:pt x="431388" y="190690"/>
                </a:cubicBezTo>
                <a:cubicBezTo>
                  <a:pt x="417186" y="217093"/>
                  <a:pt x="401051" y="242401"/>
                  <a:pt x="383096" y="266414"/>
                </a:cubicBezTo>
                <a:cubicBezTo>
                  <a:pt x="376143" y="275939"/>
                  <a:pt x="365951" y="291369"/>
                  <a:pt x="352426" y="312039"/>
                </a:cubicBezTo>
                <a:lnTo>
                  <a:pt x="341091" y="329088"/>
                </a:lnTo>
                <a:cubicBezTo>
                  <a:pt x="333757" y="340137"/>
                  <a:pt x="328137" y="348996"/>
                  <a:pt x="324327" y="355378"/>
                </a:cubicBezTo>
                <a:cubicBezTo>
                  <a:pt x="323165" y="357273"/>
                  <a:pt x="322260" y="359330"/>
                  <a:pt x="321660" y="361474"/>
                </a:cubicBezTo>
                <a:lnTo>
                  <a:pt x="445485" y="361474"/>
                </a:lnTo>
                <a:lnTo>
                  <a:pt x="445485" y="423100"/>
                </a:lnTo>
                <a:lnTo>
                  <a:pt x="245460" y="423100"/>
                </a:lnTo>
                <a:lnTo>
                  <a:pt x="245460" y="365283"/>
                </a:lnTo>
                <a:cubicBezTo>
                  <a:pt x="249289" y="357178"/>
                  <a:pt x="253880" y="349462"/>
                  <a:pt x="259176" y="342233"/>
                </a:cubicBezTo>
                <a:cubicBezTo>
                  <a:pt x="263367" y="335851"/>
                  <a:pt x="268701" y="328707"/>
                  <a:pt x="273559" y="320992"/>
                </a:cubicBezTo>
                <a:lnTo>
                  <a:pt x="289942" y="297275"/>
                </a:lnTo>
                <a:cubicBezTo>
                  <a:pt x="299467" y="284226"/>
                  <a:pt x="314516" y="263175"/>
                  <a:pt x="334995" y="234315"/>
                </a:cubicBezTo>
                <a:cubicBezTo>
                  <a:pt x="351988" y="211340"/>
                  <a:pt x="366542" y="186671"/>
                  <a:pt x="378429" y="160686"/>
                </a:cubicBezTo>
                <a:cubicBezTo>
                  <a:pt x="385735" y="144904"/>
                  <a:pt x="389726" y="127787"/>
                  <a:pt x="390145" y="110394"/>
                </a:cubicBezTo>
                <a:cubicBezTo>
                  <a:pt x="390440" y="98688"/>
                  <a:pt x="386678" y="87249"/>
                  <a:pt x="379477" y="78009"/>
                </a:cubicBezTo>
                <a:cubicBezTo>
                  <a:pt x="372209" y="68923"/>
                  <a:pt x="361112" y="63741"/>
                  <a:pt x="349473" y="64008"/>
                </a:cubicBezTo>
                <a:cubicBezTo>
                  <a:pt x="331852" y="64008"/>
                  <a:pt x="319469" y="74104"/>
                  <a:pt x="312135" y="94392"/>
                </a:cubicBezTo>
                <a:cubicBezTo>
                  <a:pt x="309487" y="102108"/>
                  <a:pt x="308229" y="110242"/>
                  <a:pt x="308420" y="118395"/>
                </a:cubicBezTo>
                <a:lnTo>
                  <a:pt x="308420" y="134397"/>
                </a:lnTo>
                <a:lnTo>
                  <a:pt x="246412" y="134397"/>
                </a:lnTo>
                <a:lnTo>
                  <a:pt x="246031" y="123348"/>
                </a:lnTo>
                <a:cubicBezTo>
                  <a:pt x="246031" y="83791"/>
                  <a:pt x="256699" y="53559"/>
                  <a:pt x="278035" y="32670"/>
                </a:cubicBezTo>
                <a:cubicBezTo>
                  <a:pt x="297428" y="13859"/>
                  <a:pt x="323717" y="3867"/>
                  <a:pt x="350711" y="5048"/>
                </a:cubicBezTo>
                <a:close/>
                <a:moveTo>
                  <a:pt x="100013" y="0"/>
                </a:moveTo>
                <a:cubicBezTo>
                  <a:pt x="155248" y="0"/>
                  <a:pt x="200025" y="44777"/>
                  <a:pt x="200025" y="100013"/>
                </a:cubicBezTo>
                <a:lnTo>
                  <a:pt x="199740" y="328041"/>
                </a:lnTo>
                <a:cubicBezTo>
                  <a:pt x="200273" y="354663"/>
                  <a:pt x="189633" y="380295"/>
                  <a:pt x="170402" y="398717"/>
                </a:cubicBezTo>
                <a:cubicBezTo>
                  <a:pt x="131416" y="437693"/>
                  <a:pt x="68209" y="437693"/>
                  <a:pt x="29233" y="398707"/>
                </a:cubicBezTo>
                <a:cubicBezTo>
                  <a:pt x="10496" y="379962"/>
                  <a:pt x="-19" y="354540"/>
                  <a:pt x="0" y="328041"/>
                </a:cubicBezTo>
                <a:lnTo>
                  <a:pt x="0" y="100013"/>
                </a:lnTo>
                <a:cubicBezTo>
                  <a:pt x="0" y="44777"/>
                  <a:pt x="44777" y="0"/>
                  <a:pt x="100013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0" name="iSHEJI-69">
            <a:extLst>
              <a:ext uri="{FF2B5EF4-FFF2-40B4-BE49-F238E27FC236}">
                <a16:creationId xmlns:a16="http://schemas.microsoft.com/office/drawing/2014/main" id="{CA7EFE86-AF6D-27B9-524B-7960D8016ECF}"/>
              </a:ext>
            </a:extLst>
          </p:cNvPr>
          <p:cNvSpPr/>
          <p:nvPr/>
        </p:nvSpPr>
        <p:spPr>
          <a:xfrm>
            <a:off x="7096982" y="5121938"/>
            <a:ext cx="442875" cy="428360"/>
          </a:xfrm>
          <a:custGeom>
            <a:avLst/>
            <a:gdLst>
              <a:gd name="connsiteX0" fmla="*/ 98107 w 442875"/>
              <a:gd name="connsiteY0" fmla="*/ 62294 h 428360"/>
              <a:gd name="connsiteX1" fmla="*/ 72580 w 442875"/>
              <a:gd name="connsiteY1" fmla="*/ 72962 h 428360"/>
              <a:gd name="connsiteX2" fmla="*/ 62103 w 442875"/>
              <a:gd name="connsiteY2" fmla="*/ 98679 h 428360"/>
              <a:gd name="connsiteX3" fmla="*/ 62103 w 442875"/>
              <a:gd name="connsiteY3" fmla="*/ 327279 h 428360"/>
              <a:gd name="connsiteX4" fmla="*/ 72580 w 442875"/>
              <a:gd name="connsiteY4" fmla="*/ 352996 h 428360"/>
              <a:gd name="connsiteX5" fmla="*/ 98107 w 442875"/>
              <a:gd name="connsiteY5" fmla="*/ 363664 h 428360"/>
              <a:gd name="connsiteX6" fmla="*/ 134398 w 442875"/>
              <a:gd name="connsiteY6" fmla="*/ 327279 h 428360"/>
              <a:gd name="connsiteX7" fmla="*/ 134398 w 442875"/>
              <a:gd name="connsiteY7" fmla="*/ 98679 h 428360"/>
              <a:gd name="connsiteX8" fmla="*/ 98107 w 442875"/>
              <a:gd name="connsiteY8" fmla="*/ 62294 h 428360"/>
              <a:gd name="connsiteX9" fmla="*/ 343090 w 442875"/>
              <a:gd name="connsiteY9" fmla="*/ 571 h 428360"/>
              <a:gd name="connsiteX10" fmla="*/ 414051 w 442875"/>
              <a:gd name="connsiteY10" fmla="*/ 30575 h 428360"/>
              <a:gd name="connsiteX11" fmla="*/ 438150 w 442875"/>
              <a:gd name="connsiteY11" fmla="*/ 97916 h 428360"/>
              <a:gd name="connsiteX12" fmla="*/ 438150 w 442875"/>
              <a:gd name="connsiteY12" fmla="*/ 115538 h 428360"/>
              <a:gd name="connsiteX13" fmla="*/ 414813 w 442875"/>
              <a:gd name="connsiteY13" fmla="*/ 182880 h 428360"/>
              <a:gd name="connsiteX14" fmla="*/ 391381 w 442875"/>
              <a:gd name="connsiteY14" fmla="*/ 203263 h 428360"/>
              <a:gd name="connsiteX15" fmla="*/ 434720 w 442875"/>
              <a:gd name="connsiteY15" fmla="*/ 250888 h 428360"/>
              <a:gd name="connsiteX16" fmla="*/ 442817 w 442875"/>
              <a:gd name="connsiteY16" fmla="*/ 290607 h 428360"/>
              <a:gd name="connsiteX17" fmla="*/ 442817 w 442875"/>
              <a:gd name="connsiteY17" fmla="*/ 323564 h 428360"/>
              <a:gd name="connsiteX18" fmla="*/ 411098 w 442875"/>
              <a:gd name="connsiteY18" fmla="*/ 399764 h 428360"/>
              <a:gd name="connsiteX19" fmla="*/ 338042 w 442875"/>
              <a:gd name="connsiteY19" fmla="*/ 428339 h 428360"/>
              <a:gd name="connsiteX20" fmla="*/ 238410 w 442875"/>
              <a:gd name="connsiteY20" fmla="*/ 328898 h 428360"/>
              <a:gd name="connsiteX21" fmla="*/ 238410 w 442875"/>
              <a:gd name="connsiteY21" fmla="*/ 328707 h 428360"/>
              <a:gd name="connsiteX22" fmla="*/ 238410 w 442875"/>
              <a:gd name="connsiteY22" fmla="*/ 318325 h 428360"/>
              <a:gd name="connsiteX23" fmla="*/ 298417 w 442875"/>
              <a:gd name="connsiteY23" fmla="*/ 313753 h 428360"/>
              <a:gd name="connsiteX24" fmla="*/ 299751 w 442875"/>
              <a:gd name="connsiteY24" fmla="*/ 328422 h 428360"/>
              <a:gd name="connsiteX25" fmla="*/ 310895 w 442875"/>
              <a:gd name="connsiteY25" fmla="*/ 354044 h 428360"/>
              <a:gd name="connsiteX26" fmla="*/ 336422 w 442875"/>
              <a:gd name="connsiteY26" fmla="*/ 363759 h 428360"/>
              <a:gd name="connsiteX27" fmla="*/ 379761 w 442875"/>
              <a:gd name="connsiteY27" fmla="*/ 323468 h 428360"/>
              <a:gd name="connsiteX28" fmla="*/ 379761 w 442875"/>
              <a:gd name="connsiteY28" fmla="*/ 298799 h 428360"/>
              <a:gd name="connsiteX29" fmla="*/ 312419 w 442875"/>
              <a:gd name="connsiteY29" fmla="*/ 234505 h 428360"/>
              <a:gd name="connsiteX30" fmla="*/ 312419 w 442875"/>
              <a:gd name="connsiteY30" fmla="*/ 180593 h 428360"/>
              <a:gd name="connsiteX31" fmla="*/ 366045 w 442875"/>
              <a:gd name="connsiteY31" fmla="*/ 160305 h 428360"/>
              <a:gd name="connsiteX32" fmla="*/ 382047 w 442875"/>
              <a:gd name="connsiteY32" fmla="*/ 108966 h 428360"/>
              <a:gd name="connsiteX33" fmla="*/ 382047 w 442875"/>
              <a:gd name="connsiteY33" fmla="*/ 99441 h 428360"/>
              <a:gd name="connsiteX34" fmla="*/ 346042 w 442875"/>
              <a:gd name="connsiteY34" fmla="*/ 58483 h 428360"/>
              <a:gd name="connsiteX35" fmla="*/ 316706 w 442875"/>
              <a:gd name="connsiteY35" fmla="*/ 73723 h 428360"/>
              <a:gd name="connsiteX36" fmla="*/ 309752 w 442875"/>
              <a:gd name="connsiteY36" fmla="*/ 103917 h 428360"/>
              <a:gd name="connsiteX37" fmla="*/ 309752 w 442875"/>
              <a:gd name="connsiteY37" fmla="*/ 114776 h 428360"/>
              <a:gd name="connsiteX38" fmla="*/ 248030 w 442875"/>
              <a:gd name="connsiteY38" fmla="*/ 114776 h 428360"/>
              <a:gd name="connsiteX39" fmla="*/ 248030 w 442875"/>
              <a:gd name="connsiteY39" fmla="*/ 105251 h 428360"/>
              <a:gd name="connsiteX40" fmla="*/ 270700 w 442875"/>
              <a:gd name="connsiteY40" fmla="*/ 32575 h 428360"/>
              <a:gd name="connsiteX41" fmla="*/ 343090 w 442875"/>
              <a:gd name="connsiteY41" fmla="*/ 571 h 428360"/>
              <a:gd name="connsiteX42" fmla="*/ 100013 w 442875"/>
              <a:gd name="connsiteY42" fmla="*/ 0 h 428360"/>
              <a:gd name="connsiteX43" fmla="*/ 200025 w 442875"/>
              <a:gd name="connsiteY43" fmla="*/ 100013 h 428360"/>
              <a:gd name="connsiteX44" fmla="*/ 199739 w 442875"/>
              <a:gd name="connsiteY44" fmla="*/ 328041 h 428360"/>
              <a:gd name="connsiteX45" fmla="*/ 170402 w 442875"/>
              <a:gd name="connsiteY45" fmla="*/ 398717 h 428360"/>
              <a:gd name="connsiteX46" fmla="*/ 29099 w 442875"/>
              <a:gd name="connsiteY46" fmla="*/ 398383 h 428360"/>
              <a:gd name="connsiteX47" fmla="*/ 0 w 442875"/>
              <a:gd name="connsiteY47" fmla="*/ 328041 h 428360"/>
              <a:gd name="connsiteX48" fmla="*/ 0 w 442875"/>
              <a:gd name="connsiteY48" fmla="*/ 100013 h 428360"/>
              <a:gd name="connsiteX49" fmla="*/ 100013 w 442875"/>
              <a:gd name="connsiteY49" fmla="*/ 0 h 42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42875" h="428360">
                <a:moveTo>
                  <a:pt x="98107" y="62294"/>
                </a:moveTo>
                <a:cubicBezTo>
                  <a:pt x="88487" y="62151"/>
                  <a:pt x="79238" y="66018"/>
                  <a:pt x="72580" y="72962"/>
                </a:cubicBezTo>
                <a:cubicBezTo>
                  <a:pt x="65713" y="79743"/>
                  <a:pt x="61931" y="89030"/>
                  <a:pt x="62103" y="98679"/>
                </a:cubicBezTo>
                <a:lnTo>
                  <a:pt x="62103" y="327279"/>
                </a:lnTo>
                <a:cubicBezTo>
                  <a:pt x="61903" y="336928"/>
                  <a:pt x="65694" y="346234"/>
                  <a:pt x="72580" y="352996"/>
                </a:cubicBezTo>
                <a:cubicBezTo>
                  <a:pt x="79210" y="359978"/>
                  <a:pt x="88478" y="363855"/>
                  <a:pt x="98107" y="363664"/>
                </a:cubicBezTo>
                <a:cubicBezTo>
                  <a:pt x="118167" y="363607"/>
                  <a:pt x="134398" y="347339"/>
                  <a:pt x="134398" y="327279"/>
                </a:cubicBezTo>
                <a:lnTo>
                  <a:pt x="134398" y="98679"/>
                </a:lnTo>
                <a:cubicBezTo>
                  <a:pt x="134398" y="78619"/>
                  <a:pt x="118167" y="62351"/>
                  <a:pt x="98107" y="62294"/>
                </a:cubicBezTo>
                <a:close/>
                <a:moveTo>
                  <a:pt x="343090" y="571"/>
                </a:moveTo>
                <a:cubicBezTo>
                  <a:pt x="370036" y="-544"/>
                  <a:pt x="396077" y="10467"/>
                  <a:pt x="414051" y="30575"/>
                </a:cubicBezTo>
                <a:cubicBezTo>
                  <a:pt x="430311" y="49167"/>
                  <a:pt x="438921" y="73228"/>
                  <a:pt x="438150" y="97916"/>
                </a:cubicBezTo>
                <a:lnTo>
                  <a:pt x="438150" y="115538"/>
                </a:lnTo>
                <a:cubicBezTo>
                  <a:pt x="438663" y="140055"/>
                  <a:pt x="430387" y="163934"/>
                  <a:pt x="414813" y="182880"/>
                </a:cubicBezTo>
                <a:cubicBezTo>
                  <a:pt x="408136" y="190881"/>
                  <a:pt x="400230" y="197757"/>
                  <a:pt x="391381" y="203263"/>
                </a:cubicBezTo>
                <a:cubicBezTo>
                  <a:pt x="410536" y="214112"/>
                  <a:pt x="425719" y="230800"/>
                  <a:pt x="434720" y="250888"/>
                </a:cubicBezTo>
                <a:cubicBezTo>
                  <a:pt x="440445" y="263328"/>
                  <a:pt x="443217" y="276920"/>
                  <a:pt x="442817" y="290607"/>
                </a:cubicBezTo>
                <a:lnTo>
                  <a:pt x="442817" y="323564"/>
                </a:lnTo>
                <a:cubicBezTo>
                  <a:pt x="443807" y="352367"/>
                  <a:pt x="432234" y="380171"/>
                  <a:pt x="411098" y="399764"/>
                </a:cubicBezTo>
                <a:cubicBezTo>
                  <a:pt x="391505" y="418614"/>
                  <a:pt x="365226" y="428891"/>
                  <a:pt x="338042" y="428339"/>
                </a:cubicBezTo>
                <a:cubicBezTo>
                  <a:pt x="283073" y="428396"/>
                  <a:pt x="238467" y="383866"/>
                  <a:pt x="238410" y="328898"/>
                </a:cubicBezTo>
                <a:cubicBezTo>
                  <a:pt x="238410" y="328831"/>
                  <a:pt x="238410" y="328774"/>
                  <a:pt x="238410" y="328707"/>
                </a:cubicBezTo>
                <a:lnTo>
                  <a:pt x="238410" y="318325"/>
                </a:lnTo>
                <a:lnTo>
                  <a:pt x="298417" y="313753"/>
                </a:lnTo>
                <a:lnTo>
                  <a:pt x="299751" y="328422"/>
                </a:lnTo>
                <a:cubicBezTo>
                  <a:pt x="300256" y="338023"/>
                  <a:pt x="304218" y="347129"/>
                  <a:pt x="310895" y="354044"/>
                </a:cubicBezTo>
                <a:cubicBezTo>
                  <a:pt x="317687" y="360692"/>
                  <a:pt x="326935" y="364207"/>
                  <a:pt x="336422" y="363759"/>
                </a:cubicBezTo>
                <a:cubicBezTo>
                  <a:pt x="365312" y="363759"/>
                  <a:pt x="379761" y="350329"/>
                  <a:pt x="379761" y="323468"/>
                </a:cubicBezTo>
                <a:lnTo>
                  <a:pt x="379761" y="298799"/>
                </a:lnTo>
                <a:cubicBezTo>
                  <a:pt x="379761" y="255936"/>
                  <a:pt x="357311" y="234505"/>
                  <a:pt x="312419" y="234505"/>
                </a:cubicBezTo>
                <a:lnTo>
                  <a:pt x="312419" y="180593"/>
                </a:lnTo>
                <a:cubicBezTo>
                  <a:pt x="336613" y="180593"/>
                  <a:pt x="354491" y="173831"/>
                  <a:pt x="366045" y="160305"/>
                </a:cubicBezTo>
                <a:cubicBezTo>
                  <a:pt x="377542" y="145761"/>
                  <a:pt x="383238" y="127473"/>
                  <a:pt x="382047" y="108966"/>
                </a:cubicBezTo>
                <a:lnTo>
                  <a:pt x="382047" y="99441"/>
                </a:lnTo>
                <a:cubicBezTo>
                  <a:pt x="382047" y="72075"/>
                  <a:pt x="370046" y="58416"/>
                  <a:pt x="346042" y="58483"/>
                </a:cubicBezTo>
                <a:cubicBezTo>
                  <a:pt x="334194" y="57731"/>
                  <a:pt x="322897" y="63598"/>
                  <a:pt x="316706" y="73723"/>
                </a:cubicBezTo>
                <a:cubicBezTo>
                  <a:pt x="311686" y="82972"/>
                  <a:pt x="309276" y="93411"/>
                  <a:pt x="309752" y="103917"/>
                </a:cubicBezTo>
                <a:lnTo>
                  <a:pt x="309752" y="114776"/>
                </a:lnTo>
                <a:lnTo>
                  <a:pt x="248030" y="114776"/>
                </a:lnTo>
                <a:lnTo>
                  <a:pt x="248030" y="105251"/>
                </a:lnTo>
                <a:cubicBezTo>
                  <a:pt x="246887" y="79124"/>
                  <a:pt x="254907" y="53416"/>
                  <a:pt x="270700" y="32575"/>
                </a:cubicBezTo>
                <a:cubicBezTo>
                  <a:pt x="288349" y="10982"/>
                  <a:pt x="315238" y="-905"/>
                  <a:pt x="343090" y="571"/>
                </a:cubicBezTo>
                <a:close/>
                <a:moveTo>
                  <a:pt x="100013" y="0"/>
                </a:moveTo>
                <a:cubicBezTo>
                  <a:pt x="155248" y="0"/>
                  <a:pt x="200025" y="44777"/>
                  <a:pt x="200025" y="100013"/>
                </a:cubicBezTo>
                <a:lnTo>
                  <a:pt x="199739" y="328041"/>
                </a:lnTo>
                <a:cubicBezTo>
                  <a:pt x="200273" y="354664"/>
                  <a:pt x="189633" y="380295"/>
                  <a:pt x="170402" y="398717"/>
                </a:cubicBezTo>
                <a:cubicBezTo>
                  <a:pt x="131293" y="437645"/>
                  <a:pt x="68027" y="437493"/>
                  <a:pt x="29099" y="398383"/>
                </a:cubicBezTo>
                <a:cubicBezTo>
                  <a:pt x="10496" y="379695"/>
                  <a:pt x="38" y="354406"/>
                  <a:pt x="0" y="328041"/>
                </a:cubicBezTo>
                <a:lnTo>
                  <a:pt x="0" y="100013"/>
                </a:lnTo>
                <a:cubicBezTo>
                  <a:pt x="0" y="44777"/>
                  <a:pt x="44777" y="0"/>
                  <a:pt x="100013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39" name="iSHEJI-70">
            <a:extLst>
              <a:ext uri="{FF2B5EF4-FFF2-40B4-BE49-F238E27FC236}">
                <a16:creationId xmlns:a16="http://schemas.microsoft.com/office/drawing/2014/main" id="{D32802CB-B6FE-DCE6-5781-E718E2A26DA5}"/>
              </a:ext>
            </a:extLst>
          </p:cNvPr>
          <p:cNvSpPr/>
          <p:nvPr/>
        </p:nvSpPr>
        <p:spPr>
          <a:xfrm>
            <a:off x="6283164" y="5290436"/>
            <a:ext cx="568412" cy="566071"/>
          </a:xfrm>
          <a:custGeom>
            <a:avLst/>
            <a:gdLst>
              <a:gd name="connsiteX0" fmla="*/ 202850 w 568412"/>
              <a:gd name="connsiteY0" fmla="*/ 369155 h 566071"/>
              <a:gd name="connsiteX1" fmla="*/ 102203 w 568412"/>
              <a:gd name="connsiteY1" fmla="*/ 394430 h 566071"/>
              <a:gd name="connsiteX2" fmla="*/ 102203 w 568412"/>
              <a:gd name="connsiteY2" fmla="*/ 501205 h 566071"/>
              <a:gd name="connsiteX3" fmla="*/ 130111 w 568412"/>
              <a:gd name="connsiteY3" fmla="*/ 487109 h 566071"/>
              <a:gd name="connsiteX4" fmla="*/ 172688 w 568412"/>
              <a:gd name="connsiteY4" fmla="*/ 481013 h 566071"/>
              <a:gd name="connsiteX5" fmla="*/ 300799 w 568412"/>
              <a:gd name="connsiteY5" fmla="*/ 512159 h 566071"/>
              <a:gd name="connsiteX6" fmla="*/ 372237 w 568412"/>
              <a:gd name="connsiteY6" fmla="*/ 501682 h 566071"/>
              <a:gd name="connsiteX7" fmla="*/ 541782 w 568412"/>
              <a:gd name="connsiteY7" fmla="*/ 383000 h 566071"/>
              <a:gd name="connsiteX8" fmla="*/ 505873 w 568412"/>
              <a:gd name="connsiteY8" fmla="*/ 379190 h 566071"/>
              <a:gd name="connsiteX9" fmla="*/ 424053 w 568412"/>
              <a:gd name="connsiteY9" fmla="*/ 421291 h 566071"/>
              <a:gd name="connsiteX10" fmla="*/ 425577 w 568412"/>
              <a:gd name="connsiteY10" fmla="*/ 434626 h 566071"/>
              <a:gd name="connsiteX11" fmla="*/ 416052 w 568412"/>
              <a:gd name="connsiteY11" fmla="*/ 445103 h 566071"/>
              <a:gd name="connsiteX12" fmla="*/ 292894 w 568412"/>
              <a:gd name="connsiteY12" fmla="*/ 445865 h 566071"/>
              <a:gd name="connsiteX13" fmla="*/ 283550 w 568412"/>
              <a:gd name="connsiteY13" fmla="*/ 436521 h 566071"/>
              <a:gd name="connsiteX14" fmla="*/ 292894 w 568412"/>
              <a:gd name="connsiteY14" fmla="*/ 425196 h 566071"/>
              <a:gd name="connsiteX15" fmla="*/ 404431 w 568412"/>
              <a:gd name="connsiteY15" fmla="*/ 424434 h 566071"/>
              <a:gd name="connsiteX16" fmla="*/ 360140 w 568412"/>
              <a:gd name="connsiteY16" fmla="*/ 389763 h 566071"/>
              <a:gd name="connsiteX17" fmla="*/ 285179 w 568412"/>
              <a:gd name="connsiteY17" fmla="*/ 390239 h 566071"/>
              <a:gd name="connsiteX18" fmla="*/ 241839 w 568412"/>
              <a:gd name="connsiteY18" fmla="*/ 380714 h 566071"/>
              <a:gd name="connsiteX19" fmla="*/ 234124 w 568412"/>
              <a:gd name="connsiteY19" fmla="*/ 376999 h 566071"/>
              <a:gd name="connsiteX20" fmla="*/ 202850 w 568412"/>
              <a:gd name="connsiteY20" fmla="*/ 369155 h 566071"/>
              <a:gd name="connsiteX21" fmla="*/ 33051 w 568412"/>
              <a:gd name="connsiteY21" fmla="*/ 352139 h 566071"/>
              <a:gd name="connsiteX22" fmla="*/ 23526 w 568412"/>
              <a:gd name="connsiteY22" fmla="*/ 356235 h 566071"/>
              <a:gd name="connsiteX23" fmla="*/ 19335 w 568412"/>
              <a:gd name="connsiteY23" fmla="*/ 365760 h 566071"/>
              <a:gd name="connsiteX24" fmla="*/ 19335 w 568412"/>
              <a:gd name="connsiteY24" fmla="*/ 533210 h 566071"/>
              <a:gd name="connsiteX25" fmla="*/ 23526 w 568412"/>
              <a:gd name="connsiteY25" fmla="*/ 542735 h 566071"/>
              <a:gd name="connsiteX26" fmla="*/ 33051 w 568412"/>
              <a:gd name="connsiteY26" fmla="*/ 546830 h 566071"/>
              <a:gd name="connsiteX27" fmla="*/ 68580 w 568412"/>
              <a:gd name="connsiteY27" fmla="*/ 546830 h 566071"/>
              <a:gd name="connsiteX28" fmla="*/ 82582 w 568412"/>
              <a:gd name="connsiteY28" fmla="*/ 532829 h 566071"/>
              <a:gd name="connsiteX29" fmla="*/ 82582 w 568412"/>
              <a:gd name="connsiteY29" fmla="*/ 366046 h 566071"/>
              <a:gd name="connsiteX30" fmla="*/ 82582 w 568412"/>
              <a:gd name="connsiteY30" fmla="*/ 365951 h 566071"/>
              <a:gd name="connsiteX31" fmla="*/ 68580 w 568412"/>
              <a:gd name="connsiteY31" fmla="*/ 352139 h 566071"/>
              <a:gd name="connsiteX32" fmla="*/ 33623 w 568412"/>
              <a:gd name="connsiteY32" fmla="*/ 331851 h 566071"/>
              <a:gd name="connsiteX33" fmla="*/ 69151 w 568412"/>
              <a:gd name="connsiteY33" fmla="*/ 331851 h 566071"/>
              <a:gd name="connsiteX34" fmla="*/ 102775 w 568412"/>
              <a:gd name="connsiteY34" fmla="*/ 365379 h 566071"/>
              <a:gd name="connsiteX35" fmla="*/ 102775 w 568412"/>
              <a:gd name="connsiteY35" fmla="*/ 369856 h 566071"/>
              <a:gd name="connsiteX36" fmla="*/ 243554 w 568412"/>
              <a:gd name="connsiteY36" fmla="*/ 357949 h 566071"/>
              <a:gd name="connsiteX37" fmla="*/ 251364 w 568412"/>
              <a:gd name="connsiteY37" fmla="*/ 361569 h 566071"/>
              <a:gd name="connsiteX38" fmla="*/ 285655 w 568412"/>
              <a:gd name="connsiteY38" fmla="*/ 369189 h 566071"/>
              <a:gd name="connsiteX39" fmla="*/ 360521 w 568412"/>
              <a:gd name="connsiteY39" fmla="*/ 369189 h 566071"/>
              <a:gd name="connsiteX40" fmla="*/ 417671 w 568412"/>
              <a:gd name="connsiteY40" fmla="*/ 401955 h 566071"/>
              <a:gd name="connsiteX41" fmla="*/ 497110 w 568412"/>
              <a:gd name="connsiteY41" fmla="*/ 360616 h 566071"/>
              <a:gd name="connsiteX42" fmla="*/ 566832 w 568412"/>
              <a:gd name="connsiteY42" fmla="*/ 379666 h 566071"/>
              <a:gd name="connsiteX43" fmla="*/ 564737 w 568412"/>
              <a:gd name="connsiteY43" fmla="*/ 393097 h 566071"/>
              <a:gd name="connsiteX44" fmla="*/ 383762 w 568412"/>
              <a:gd name="connsiteY44" fmla="*/ 518636 h 566071"/>
              <a:gd name="connsiteX45" fmla="*/ 382428 w 568412"/>
              <a:gd name="connsiteY45" fmla="*/ 519398 h 566071"/>
              <a:gd name="connsiteX46" fmla="*/ 325278 w 568412"/>
              <a:gd name="connsiteY46" fmla="*/ 533876 h 566071"/>
              <a:gd name="connsiteX47" fmla="*/ 297180 w 568412"/>
              <a:gd name="connsiteY47" fmla="*/ 531971 h 566071"/>
              <a:gd name="connsiteX48" fmla="*/ 296513 w 568412"/>
              <a:gd name="connsiteY48" fmla="*/ 531971 h 566071"/>
              <a:gd name="connsiteX49" fmla="*/ 168021 w 568412"/>
              <a:gd name="connsiteY49" fmla="*/ 500539 h 566071"/>
              <a:gd name="connsiteX50" fmla="*/ 140875 w 568412"/>
              <a:gd name="connsiteY50" fmla="*/ 504444 h 566071"/>
              <a:gd name="connsiteX51" fmla="*/ 102775 w 568412"/>
              <a:gd name="connsiteY51" fmla="*/ 524447 h 566071"/>
              <a:gd name="connsiteX52" fmla="*/ 102775 w 568412"/>
              <a:gd name="connsiteY52" fmla="*/ 532447 h 566071"/>
              <a:gd name="connsiteX53" fmla="*/ 69151 w 568412"/>
              <a:gd name="connsiteY53" fmla="*/ 566071 h 566071"/>
              <a:gd name="connsiteX54" fmla="*/ 33623 w 568412"/>
              <a:gd name="connsiteY54" fmla="*/ 566071 h 566071"/>
              <a:gd name="connsiteX55" fmla="*/ 0 w 568412"/>
              <a:gd name="connsiteY55" fmla="*/ 532447 h 566071"/>
              <a:gd name="connsiteX56" fmla="*/ 0 w 568412"/>
              <a:gd name="connsiteY56" fmla="*/ 365379 h 566071"/>
              <a:gd name="connsiteX57" fmla="*/ 33623 w 568412"/>
              <a:gd name="connsiteY57" fmla="*/ 331851 h 566071"/>
              <a:gd name="connsiteX58" fmla="*/ 162496 w 568412"/>
              <a:gd name="connsiteY58" fmla="*/ 265557 h 566071"/>
              <a:gd name="connsiteX59" fmla="*/ 146971 w 568412"/>
              <a:gd name="connsiteY59" fmla="*/ 280988 h 566071"/>
              <a:gd name="connsiteX60" fmla="*/ 146780 w 568412"/>
              <a:gd name="connsiteY60" fmla="*/ 296513 h 566071"/>
              <a:gd name="connsiteX61" fmla="*/ 194405 w 568412"/>
              <a:gd name="connsiteY61" fmla="*/ 296513 h 566071"/>
              <a:gd name="connsiteX62" fmla="*/ 194405 w 568412"/>
              <a:gd name="connsiteY62" fmla="*/ 280988 h 566071"/>
              <a:gd name="connsiteX63" fmla="*/ 178975 w 568412"/>
              <a:gd name="connsiteY63" fmla="*/ 265557 h 566071"/>
              <a:gd name="connsiteX64" fmla="*/ 228314 w 568412"/>
              <a:gd name="connsiteY64" fmla="*/ 216122 h 566071"/>
              <a:gd name="connsiteX65" fmla="*/ 212884 w 568412"/>
              <a:gd name="connsiteY65" fmla="*/ 231553 h 566071"/>
              <a:gd name="connsiteX66" fmla="*/ 212884 w 568412"/>
              <a:gd name="connsiteY66" fmla="*/ 280988 h 566071"/>
              <a:gd name="connsiteX67" fmla="*/ 212693 w 568412"/>
              <a:gd name="connsiteY67" fmla="*/ 296513 h 566071"/>
              <a:gd name="connsiteX68" fmla="*/ 260318 w 568412"/>
              <a:gd name="connsiteY68" fmla="*/ 296513 h 566071"/>
              <a:gd name="connsiteX69" fmla="*/ 260318 w 568412"/>
              <a:gd name="connsiteY69" fmla="*/ 231553 h 566071"/>
              <a:gd name="connsiteX70" fmla="*/ 244887 w 568412"/>
              <a:gd name="connsiteY70" fmla="*/ 216122 h 566071"/>
              <a:gd name="connsiteX71" fmla="*/ 228409 w 568412"/>
              <a:gd name="connsiteY71" fmla="*/ 216122 h 566071"/>
              <a:gd name="connsiteX72" fmla="*/ 228314 w 568412"/>
              <a:gd name="connsiteY72" fmla="*/ 216122 h 566071"/>
              <a:gd name="connsiteX73" fmla="*/ 294322 w 568412"/>
              <a:gd name="connsiteY73" fmla="*/ 166973 h 566071"/>
              <a:gd name="connsiteX74" fmla="*/ 278796 w 568412"/>
              <a:gd name="connsiteY74" fmla="*/ 182499 h 566071"/>
              <a:gd name="connsiteX75" fmla="*/ 278796 w 568412"/>
              <a:gd name="connsiteY75" fmla="*/ 231934 h 566071"/>
              <a:gd name="connsiteX76" fmla="*/ 278606 w 568412"/>
              <a:gd name="connsiteY76" fmla="*/ 296799 h 566071"/>
              <a:gd name="connsiteX77" fmla="*/ 326231 w 568412"/>
              <a:gd name="connsiteY77" fmla="*/ 296799 h 566071"/>
              <a:gd name="connsiteX78" fmla="*/ 326231 w 568412"/>
              <a:gd name="connsiteY78" fmla="*/ 182499 h 566071"/>
              <a:gd name="connsiteX79" fmla="*/ 310801 w 568412"/>
              <a:gd name="connsiteY79" fmla="*/ 166973 h 566071"/>
              <a:gd name="connsiteX80" fmla="*/ 368522 w 568412"/>
              <a:gd name="connsiteY80" fmla="*/ 24765 h 566071"/>
              <a:gd name="connsiteX81" fmla="*/ 320897 w 568412"/>
              <a:gd name="connsiteY81" fmla="*/ 89059 h 566071"/>
              <a:gd name="connsiteX82" fmla="*/ 334803 w 568412"/>
              <a:gd name="connsiteY82" fmla="*/ 88773 h 566071"/>
              <a:gd name="connsiteX83" fmla="*/ 344328 w 568412"/>
              <a:gd name="connsiteY83" fmla="*/ 98298 h 566071"/>
              <a:gd name="connsiteX84" fmla="*/ 344328 w 568412"/>
              <a:gd name="connsiteY84" fmla="*/ 296989 h 566071"/>
              <a:gd name="connsiteX85" fmla="*/ 391953 w 568412"/>
              <a:gd name="connsiteY85" fmla="*/ 296989 h 566071"/>
              <a:gd name="connsiteX86" fmla="*/ 391953 w 568412"/>
              <a:gd name="connsiteY86" fmla="*/ 98584 h 566071"/>
              <a:gd name="connsiteX87" fmla="*/ 401478 w 568412"/>
              <a:gd name="connsiteY87" fmla="*/ 89059 h 566071"/>
              <a:gd name="connsiteX88" fmla="*/ 416147 w 568412"/>
              <a:gd name="connsiteY88" fmla="*/ 89059 h 566071"/>
              <a:gd name="connsiteX89" fmla="*/ 368712 w 568412"/>
              <a:gd name="connsiteY89" fmla="*/ 0 h 566071"/>
              <a:gd name="connsiteX90" fmla="*/ 376142 w 568412"/>
              <a:gd name="connsiteY90" fmla="*/ 3810 h 566071"/>
              <a:gd name="connsiteX91" fmla="*/ 442150 w 568412"/>
              <a:gd name="connsiteY91" fmla="*/ 92773 h 566071"/>
              <a:gd name="connsiteX92" fmla="*/ 443712 w 568412"/>
              <a:gd name="connsiteY92" fmla="*/ 97507 h 566071"/>
              <a:gd name="connsiteX93" fmla="*/ 434721 w 568412"/>
              <a:gd name="connsiteY93" fmla="*/ 107537 h 566071"/>
              <a:gd name="connsiteX94" fmla="*/ 410908 w 568412"/>
              <a:gd name="connsiteY94" fmla="*/ 107537 h 566071"/>
              <a:gd name="connsiteX95" fmla="*/ 410908 w 568412"/>
              <a:gd name="connsiteY95" fmla="*/ 305657 h 566071"/>
              <a:gd name="connsiteX96" fmla="*/ 401383 w 568412"/>
              <a:gd name="connsiteY96" fmla="*/ 315182 h 566071"/>
              <a:gd name="connsiteX97" fmla="*/ 137731 w 568412"/>
              <a:gd name="connsiteY97" fmla="*/ 315182 h 566071"/>
              <a:gd name="connsiteX98" fmla="*/ 128778 w 568412"/>
              <a:gd name="connsiteY98" fmla="*/ 305562 h 566071"/>
              <a:gd name="connsiteX99" fmla="*/ 128778 w 568412"/>
              <a:gd name="connsiteY99" fmla="*/ 280797 h 566071"/>
              <a:gd name="connsiteX100" fmla="*/ 162782 w 568412"/>
              <a:gd name="connsiteY100" fmla="*/ 246888 h 566071"/>
              <a:gd name="connsiteX101" fmla="*/ 179260 w 568412"/>
              <a:gd name="connsiteY101" fmla="*/ 246888 h 566071"/>
              <a:gd name="connsiteX102" fmla="*/ 194691 w 568412"/>
              <a:gd name="connsiteY102" fmla="*/ 250603 h 566071"/>
              <a:gd name="connsiteX103" fmla="*/ 194691 w 568412"/>
              <a:gd name="connsiteY103" fmla="*/ 231553 h 566071"/>
              <a:gd name="connsiteX104" fmla="*/ 228695 w 568412"/>
              <a:gd name="connsiteY104" fmla="*/ 197644 h 566071"/>
              <a:gd name="connsiteX105" fmla="*/ 245173 w 568412"/>
              <a:gd name="connsiteY105" fmla="*/ 197644 h 566071"/>
              <a:gd name="connsiteX106" fmla="*/ 260604 w 568412"/>
              <a:gd name="connsiteY106" fmla="*/ 201359 h 566071"/>
              <a:gd name="connsiteX107" fmla="*/ 260604 w 568412"/>
              <a:gd name="connsiteY107" fmla="*/ 182309 h 566071"/>
              <a:gd name="connsiteX108" fmla="*/ 294608 w 568412"/>
              <a:gd name="connsiteY108" fmla="*/ 148399 h 566071"/>
              <a:gd name="connsiteX109" fmla="*/ 311086 w 568412"/>
              <a:gd name="connsiteY109" fmla="*/ 148399 h 566071"/>
              <a:gd name="connsiteX110" fmla="*/ 326517 w 568412"/>
              <a:gd name="connsiteY110" fmla="*/ 152114 h 566071"/>
              <a:gd name="connsiteX111" fmla="*/ 326517 w 568412"/>
              <a:gd name="connsiteY111" fmla="*/ 107537 h 566071"/>
              <a:gd name="connsiteX112" fmla="*/ 302800 w 568412"/>
              <a:gd name="connsiteY112" fmla="*/ 107537 h 566071"/>
              <a:gd name="connsiteX113" fmla="*/ 298066 w 568412"/>
              <a:gd name="connsiteY113" fmla="*/ 105975 h 566071"/>
              <a:gd name="connsiteX114" fmla="*/ 295370 w 568412"/>
              <a:gd name="connsiteY114" fmla="*/ 92773 h 566071"/>
              <a:gd name="connsiteX115" fmla="*/ 361283 w 568412"/>
              <a:gd name="connsiteY115" fmla="*/ 3810 h 566071"/>
              <a:gd name="connsiteX116" fmla="*/ 368712 w 568412"/>
              <a:gd name="connsiteY116" fmla="*/ 0 h 566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68412" h="566071">
                <a:moveTo>
                  <a:pt x="202850" y="369155"/>
                </a:moveTo>
                <a:cubicBezTo>
                  <a:pt x="168604" y="366248"/>
                  <a:pt x="127848" y="377285"/>
                  <a:pt x="102203" y="394430"/>
                </a:cubicBezTo>
                <a:lnTo>
                  <a:pt x="102203" y="501205"/>
                </a:lnTo>
                <a:lnTo>
                  <a:pt x="130111" y="487109"/>
                </a:lnTo>
                <a:cubicBezTo>
                  <a:pt x="142970" y="479612"/>
                  <a:pt x="158248" y="477421"/>
                  <a:pt x="172688" y="481013"/>
                </a:cubicBezTo>
                <a:lnTo>
                  <a:pt x="300799" y="512159"/>
                </a:lnTo>
                <a:cubicBezTo>
                  <a:pt x="325117" y="516274"/>
                  <a:pt x="350120" y="512607"/>
                  <a:pt x="372237" y="501682"/>
                </a:cubicBezTo>
                <a:lnTo>
                  <a:pt x="541782" y="383000"/>
                </a:lnTo>
                <a:cubicBezTo>
                  <a:pt x="531800" y="374323"/>
                  <a:pt x="517455" y="372799"/>
                  <a:pt x="505873" y="379190"/>
                </a:cubicBezTo>
                <a:lnTo>
                  <a:pt x="424053" y="421291"/>
                </a:lnTo>
                <a:cubicBezTo>
                  <a:pt x="424986" y="425672"/>
                  <a:pt x="425501" y="430139"/>
                  <a:pt x="425577" y="434626"/>
                </a:cubicBezTo>
                <a:cubicBezTo>
                  <a:pt x="425596" y="440064"/>
                  <a:pt x="421462" y="444608"/>
                  <a:pt x="416052" y="445103"/>
                </a:cubicBezTo>
                <a:lnTo>
                  <a:pt x="292894" y="445865"/>
                </a:lnTo>
                <a:cubicBezTo>
                  <a:pt x="287941" y="445389"/>
                  <a:pt x="284026" y="441474"/>
                  <a:pt x="283550" y="436521"/>
                </a:cubicBezTo>
                <a:cubicBezTo>
                  <a:pt x="283007" y="430816"/>
                  <a:pt x="287188" y="425748"/>
                  <a:pt x="292894" y="425196"/>
                </a:cubicBezTo>
                <a:lnTo>
                  <a:pt x="404431" y="424434"/>
                </a:lnTo>
                <a:cubicBezTo>
                  <a:pt x="399459" y="404031"/>
                  <a:pt x="381142" y="389696"/>
                  <a:pt x="360140" y="389763"/>
                </a:cubicBezTo>
                <a:lnTo>
                  <a:pt x="285179" y="390239"/>
                </a:lnTo>
                <a:cubicBezTo>
                  <a:pt x="270205" y="390344"/>
                  <a:pt x="255394" y="387087"/>
                  <a:pt x="241839" y="380714"/>
                </a:cubicBezTo>
                <a:lnTo>
                  <a:pt x="234124" y="376999"/>
                </a:lnTo>
                <a:cubicBezTo>
                  <a:pt x="224957" y="372642"/>
                  <a:pt x="214265" y="370124"/>
                  <a:pt x="202850" y="369155"/>
                </a:cubicBezTo>
                <a:close/>
                <a:moveTo>
                  <a:pt x="33051" y="352139"/>
                </a:moveTo>
                <a:cubicBezTo>
                  <a:pt x="29460" y="352187"/>
                  <a:pt x="26032" y="353663"/>
                  <a:pt x="23526" y="356235"/>
                </a:cubicBezTo>
                <a:cubicBezTo>
                  <a:pt x="20945" y="358740"/>
                  <a:pt x="19440" y="362160"/>
                  <a:pt x="19335" y="365760"/>
                </a:cubicBezTo>
                <a:lnTo>
                  <a:pt x="19335" y="533210"/>
                </a:lnTo>
                <a:cubicBezTo>
                  <a:pt x="19459" y="536800"/>
                  <a:pt x="20955" y="540220"/>
                  <a:pt x="23526" y="542735"/>
                </a:cubicBezTo>
                <a:cubicBezTo>
                  <a:pt x="26032" y="545306"/>
                  <a:pt x="29460" y="546783"/>
                  <a:pt x="33051" y="546830"/>
                </a:cubicBezTo>
                <a:lnTo>
                  <a:pt x="68580" y="546830"/>
                </a:lnTo>
                <a:cubicBezTo>
                  <a:pt x="76314" y="546830"/>
                  <a:pt x="82582" y="540563"/>
                  <a:pt x="82582" y="532829"/>
                </a:cubicBezTo>
                <a:lnTo>
                  <a:pt x="82582" y="366046"/>
                </a:lnTo>
                <a:cubicBezTo>
                  <a:pt x="82582" y="366017"/>
                  <a:pt x="82582" y="365979"/>
                  <a:pt x="82582" y="365951"/>
                </a:cubicBezTo>
                <a:cubicBezTo>
                  <a:pt x="82525" y="358274"/>
                  <a:pt x="76257" y="352082"/>
                  <a:pt x="68580" y="352139"/>
                </a:cubicBezTo>
                <a:close/>
                <a:moveTo>
                  <a:pt x="33623" y="331851"/>
                </a:moveTo>
                <a:lnTo>
                  <a:pt x="69151" y="331851"/>
                </a:lnTo>
                <a:cubicBezTo>
                  <a:pt x="87687" y="331851"/>
                  <a:pt x="102727" y="346843"/>
                  <a:pt x="102775" y="365379"/>
                </a:cubicBezTo>
                <a:lnTo>
                  <a:pt x="102775" y="369856"/>
                </a:lnTo>
                <a:cubicBezTo>
                  <a:pt x="141255" y="349282"/>
                  <a:pt x="205454" y="339376"/>
                  <a:pt x="243554" y="357949"/>
                </a:cubicBezTo>
                <a:lnTo>
                  <a:pt x="251364" y="361569"/>
                </a:lnTo>
                <a:cubicBezTo>
                  <a:pt x="262061" y="366703"/>
                  <a:pt x="273796" y="369313"/>
                  <a:pt x="285655" y="369189"/>
                </a:cubicBezTo>
                <a:lnTo>
                  <a:pt x="360521" y="369189"/>
                </a:lnTo>
                <a:cubicBezTo>
                  <a:pt x="384048" y="369141"/>
                  <a:pt x="405822" y="381629"/>
                  <a:pt x="417671" y="401955"/>
                </a:cubicBezTo>
                <a:lnTo>
                  <a:pt x="497110" y="360616"/>
                </a:lnTo>
                <a:cubicBezTo>
                  <a:pt x="521703" y="347243"/>
                  <a:pt x="552459" y="355654"/>
                  <a:pt x="566832" y="379666"/>
                </a:cubicBezTo>
                <a:cubicBezTo>
                  <a:pt x="569566" y="384039"/>
                  <a:pt x="568680" y="389763"/>
                  <a:pt x="564737" y="393097"/>
                </a:cubicBezTo>
                <a:lnTo>
                  <a:pt x="383762" y="518636"/>
                </a:lnTo>
                <a:lnTo>
                  <a:pt x="382428" y="519398"/>
                </a:lnTo>
                <a:cubicBezTo>
                  <a:pt x="364664" y="528342"/>
                  <a:pt x="345157" y="533286"/>
                  <a:pt x="325278" y="533876"/>
                </a:cubicBezTo>
                <a:cubicBezTo>
                  <a:pt x="315868" y="534248"/>
                  <a:pt x="306448" y="533610"/>
                  <a:pt x="297180" y="531971"/>
                </a:cubicBezTo>
                <a:lnTo>
                  <a:pt x="296513" y="531971"/>
                </a:lnTo>
                <a:lnTo>
                  <a:pt x="168021" y="500539"/>
                </a:lnTo>
                <a:cubicBezTo>
                  <a:pt x="158810" y="498262"/>
                  <a:pt x="149076" y="499663"/>
                  <a:pt x="140875" y="504444"/>
                </a:cubicBezTo>
                <a:lnTo>
                  <a:pt x="102775" y="524447"/>
                </a:lnTo>
                <a:lnTo>
                  <a:pt x="102775" y="532447"/>
                </a:lnTo>
                <a:cubicBezTo>
                  <a:pt x="102727" y="550993"/>
                  <a:pt x="87696" y="566014"/>
                  <a:pt x="69151" y="566071"/>
                </a:cubicBezTo>
                <a:lnTo>
                  <a:pt x="33623" y="566071"/>
                </a:lnTo>
                <a:cubicBezTo>
                  <a:pt x="15097" y="565966"/>
                  <a:pt x="105" y="550974"/>
                  <a:pt x="0" y="532447"/>
                </a:cubicBezTo>
                <a:lnTo>
                  <a:pt x="0" y="365379"/>
                </a:lnTo>
                <a:cubicBezTo>
                  <a:pt x="57" y="346843"/>
                  <a:pt x="15087" y="331851"/>
                  <a:pt x="33623" y="331851"/>
                </a:cubicBezTo>
                <a:close/>
                <a:moveTo>
                  <a:pt x="162496" y="265557"/>
                </a:moveTo>
                <a:cubicBezTo>
                  <a:pt x="153962" y="265557"/>
                  <a:pt x="147028" y="272453"/>
                  <a:pt x="146971" y="280988"/>
                </a:cubicBezTo>
                <a:lnTo>
                  <a:pt x="146780" y="296513"/>
                </a:lnTo>
                <a:lnTo>
                  <a:pt x="194405" y="296513"/>
                </a:lnTo>
                <a:lnTo>
                  <a:pt x="194405" y="280988"/>
                </a:lnTo>
                <a:cubicBezTo>
                  <a:pt x="194357" y="272491"/>
                  <a:pt x="187471" y="265605"/>
                  <a:pt x="178975" y="265557"/>
                </a:cubicBezTo>
                <a:close/>
                <a:moveTo>
                  <a:pt x="228314" y="216122"/>
                </a:moveTo>
                <a:cubicBezTo>
                  <a:pt x="219789" y="216122"/>
                  <a:pt x="212884" y="223028"/>
                  <a:pt x="212884" y="231553"/>
                </a:cubicBezTo>
                <a:lnTo>
                  <a:pt x="212884" y="280988"/>
                </a:lnTo>
                <a:lnTo>
                  <a:pt x="212693" y="296513"/>
                </a:lnTo>
                <a:lnTo>
                  <a:pt x="260318" y="296513"/>
                </a:lnTo>
                <a:lnTo>
                  <a:pt x="260318" y="231553"/>
                </a:lnTo>
                <a:cubicBezTo>
                  <a:pt x="260318" y="223028"/>
                  <a:pt x="253412" y="216122"/>
                  <a:pt x="244887" y="216122"/>
                </a:cubicBezTo>
                <a:lnTo>
                  <a:pt x="228409" y="216122"/>
                </a:lnTo>
                <a:cubicBezTo>
                  <a:pt x="228381" y="216122"/>
                  <a:pt x="228342" y="216122"/>
                  <a:pt x="228314" y="216122"/>
                </a:cubicBezTo>
                <a:close/>
                <a:moveTo>
                  <a:pt x="294322" y="166973"/>
                </a:moveTo>
                <a:cubicBezTo>
                  <a:pt x="285750" y="166973"/>
                  <a:pt x="278796" y="173927"/>
                  <a:pt x="278796" y="182499"/>
                </a:cubicBezTo>
                <a:lnTo>
                  <a:pt x="278796" y="231934"/>
                </a:lnTo>
                <a:lnTo>
                  <a:pt x="278606" y="296799"/>
                </a:lnTo>
                <a:lnTo>
                  <a:pt x="326231" y="296799"/>
                </a:lnTo>
                <a:lnTo>
                  <a:pt x="326231" y="182499"/>
                </a:lnTo>
                <a:cubicBezTo>
                  <a:pt x="326231" y="173965"/>
                  <a:pt x="319335" y="167021"/>
                  <a:pt x="310801" y="166973"/>
                </a:cubicBezTo>
                <a:close/>
                <a:moveTo>
                  <a:pt x="368522" y="24765"/>
                </a:moveTo>
                <a:lnTo>
                  <a:pt x="320897" y="89059"/>
                </a:lnTo>
                <a:lnTo>
                  <a:pt x="334803" y="88773"/>
                </a:lnTo>
                <a:cubicBezTo>
                  <a:pt x="340061" y="88773"/>
                  <a:pt x="344328" y="93040"/>
                  <a:pt x="344328" y="98298"/>
                </a:cubicBezTo>
                <a:lnTo>
                  <a:pt x="344328" y="296989"/>
                </a:lnTo>
                <a:lnTo>
                  <a:pt x="391953" y="296989"/>
                </a:lnTo>
                <a:lnTo>
                  <a:pt x="391953" y="98584"/>
                </a:lnTo>
                <a:cubicBezTo>
                  <a:pt x="391953" y="93326"/>
                  <a:pt x="396221" y="89059"/>
                  <a:pt x="401478" y="89059"/>
                </a:cubicBezTo>
                <a:lnTo>
                  <a:pt x="416147" y="89059"/>
                </a:lnTo>
                <a:close/>
                <a:moveTo>
                  <a:pt x="368712" y="0"/>
                </a:moveTo>
                <a:cubicBezTo>
                  <a:pt x="371647" y="57"/>
                  <a:pt x="374380" y="1467"/>
                  <a:pt x="376142" y="3810"/>
                </a:cubicBezTo>
                <a:lnTo>
                  <a:pt x="442150" y="92773"/>
                </a:lnTo>
                <a:cubicBezTo>
                  <a:pt x="443084" y="94183"/>
                  <a:pt x="443626" y="95821"/>
                  <a:pt x="443712" y="97507"/>
                </a:cubicBezTo>
                <a:cubicBezTo>
                  <a:pt x="443998" y="102765"/>
                  <a:pt x="439969" y="107252"/>
                  <a:pt x="434721" y="107537"/>
                </a:cubicBezTo>
                <a:lnTo>
                  <a:pt x="410908" y="107537"/>
                </a:lnTo>
                <a:lnTo>
                  <a:pt x="410908" y="305657"/>
                </a:lnTo>
                <a:cubicBezTo>
                  <a:pt x="410908" y="310915"/>
                  <a:pt x="406641" y="315182"/>
                  <a:pt x="401383" y="315182"/>
                </a:cubicBezTo>
                <a:lnTo>
                  <a:pt x="137731" y="315182"/>
                </a:lnTo>
                <a:cubicBezTo>
                  <a:pt x="132655" y="314878"/>
                  <a:pt x="128721" y="310648"/>
                  <a:pt x="128778" y="305562"/>
                </a:cubicBezTo>
                <a:lnTo>
                  <a:pt x="128778" y="280797"/>
                </a:lnTo>
                <a:cubicBezTo>
                  <a:pt x="128825" y="262052"/>
                  <a:pt x="144037" y="246888"/>
                  <a:pt x="162782" y="246888"/>
                </a:cubicBezTo>
                <a:lnTo>
                  <a:pt x="179260" y="246888"/>
                </a:lnTo>
                <a:cubicBezTo>
                  <a:pt x="184623" y="246888"/>
                  <a:pt x="189919" y="248155"/>
                  <a:pt x="194691" y="250603"/>
                </a:cubicBezTo>
                <a:lnTo>
                  <a:pt x="194691" y="231553"/>
                </a:lnTo>
                <a:cubicBezTo>
                  <a:pt x="194738" y="212808"/>
                  <a:pt x="209950" y="197644"/>
                  <a:pt x="228695" y="197644"/>
                </a:cubicBezTo>
                <a:lnTo>
                  <a:pt x="245173" y="197644"/>
                </a:lnTo>
                <a:cubicBezTo>
                  <a:pt x="250536" y="197625"/>
                  <a:pt x="255831" y="198901"/>
                  <a:pt x="260604" y="201359"/>
                </a:cubicBezTo>
                <a:lnTo>
                  <a:pt x="260604" y="182309"/>
                </a:lnTo>
                <a:cubicBezTo>
                  <a:pt x="260661" y="163563"/>
                  <a:pt x="275863" y="148399"/>
                  <a:pt x="294608" y="148399"/>
                </a:cubicBezTo>
                <a:lnTo>
                  <a:pt x="311086" y="148399"/>
                </a:lnTo>
                <a:cubicBezTo>
                  <a:pt x="316449" y="148380"/>
                  <a:pt x="321745" y="149657"/>
                  <a:pt x="326517" y="152114"/>
                </a:cubicBezTo>
                <a:lnTo>
                  <a:pt x="326517" y="107537"/>
                </a:lnTo>
                <a:lnTo>
                  <a:pt x="302800" y="107537"/>
                </a:lnTo>
                <a:cubicBezTo>
                  <a:pt x="301114" y="107442"/>
                  <a:pt x="299475" y="106909"/>
                  <a:pt x="298066" y="105975"/>
                </a:cubicBezTo>
                <a:cubicBezTo>
                  <a:pt x="293675" y="103070"/>
                  <a:pt x="292465" y="97164"/>
                  <a:pt x="295370" y="92773"/>
                </a:cubicBezTo>
                <a:lnTo>
                  <a:pt x="361283" y="3810"/>
                </a:lnTo>
                <a:cubicBezTo>
                  <a:pt x="363045" y="1467"/>
                  <a:pt x="365779" y="57"/>
                  <a:pt x="368712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90" name="iSHEJI-71">
            <a:extLst>
              <a:ext uri="{FF2B5EF4-FFF2-40B4-BE49-F238E27FC236}">
                <a16:creationId xmlns:a16="http://schemas.microsoft.com/office/drawing/2014/main" id="{0ED82122-7C50-8FFF-5004-9EC0FFAB9567}"/>
              </a:ext>
            </a:extLst>
          </p:cNvPr>
          <p:cNvSpPr/>
          <p:nvPr/>
        </p:nvSpPr>
        <p:spPr>
          <a:xfrm>
            <a:off x="6320074" y="5790918"/>
            <a:ext cx="27815" cy="27771"/>
          </a:xfrm>
          <a:custGeom>
            <a:avLst/>
            <a:gdLst>
              <a:gd name="connsiteX0" fmla="*/ 4048 w 27815"/>
              <a:gd name="connsiteY0" fmla="*/ 4058 h 27771"/>
              <a:gd name="connsiteX1" fmla="*/ 4096 w 27815"/>
              <a:gd name="connsiteY1" fmla="*/ 23727 h 27771"/>
              <a:gd name="connsiteX2" fmla="*/ 23765 w 27815"/>
              <a:gd name="connsiteY2" fmla="*/ 23679 h 27771"/>
              <a:gd name="connsiteX3" fmla="*/ 23765 w 27815"/>
              <a:gd name="connsiteY3" fmla="*/ 4058 h 27771"/>
              <a:gd name="connsiteX4" fmla="*/ 4048 w 27815"/>
              <a:gd name="connsiteY4" fmla="*/ 4058 h 2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5" h="27771">
                <a:moveTo>
                  <a:pt x="4048" y="4058"/>
                </a:moveTo>
                <a:cubicBezTo>
                  <a:pt x="-1372" y="9506"/>
                  <a:pt x="-1343" y="18307"/>
                  <a:pt x="4096" y="23727"/>
                </a:cubicBezTo>
                <a:cubicBezTo>
                  <a:pt x="9544" y="29137"/>
                  <a:pt x="18345" y="29118"/>
                  <a:pt x="23765" y="23679"/>
                </a:cubicBezTo>
                <a:cubicBezTo>
                  <a:pt x="29165" y="18250"/>
                  <a:pt x="29165" y="9487"/>
                  <a:pt x="23765" y="4058"/>
                </a:cubicBezTo>
                <a:cubicBezTo>
                  <a:pt x="18307" y="-1353"/>
                  <a:pt x="9506" y="-1353"/>
                  <a:pt x="4048" y="405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35" name="iSHEJI-72">
            <a:extLst>
              <a:ext uri="{FF2B5EF4-FFF2-40B4-BE49-F238E27FC236}">
                <a16:creationId xmlns:a16="http://schemas.microsoft.com/office/drawing/2014/main" id="{C706818A-03A9-3D6F-2B53-D3D8DC9171A0}"/>
              </a:ext>
            </a:extLst>
          </p:cNvPr>
          <p:cNvSpPr/>
          <p:nvPr/>
        </p:nvSpPr>
        <p:spPr>
          <a:xfrm>
            <a:off x="7083801" y="2367309"/>
            <a:ext cx="549533" cy="454057"/>
          </a:xfrm>
          <a:custGeom>
            <a:avLst/>
            <a:gdLst>
              <a:gd name="connsiteX0" fmla="*/ 17466 w 549533"/>
              <a:gd name="connsiteY0" fmla="*/ 401860 h 454057"/>
              <a:gd name="connsiteX1" fmla="*/ 17466 w 549533"/>
              <a:gd name="connsiteY1" fmla="*/ 410051 h 454057"/>
              <a:gd name="connsiteX2" fmla="*/ 43184 w 549533"/>
              <a:gd name="connsiteY2" fmla="*/ 435769 h 454057"/>
              <a:gd name="connsiteX3" fmla="*/ 504384 w 549533"/>
              <a:gd name="connsiteY3" fmla="*/ 435769 h 454057"/>
              <a:gd name="connsiteX4" fmla="*/ 530102 w 549533"/>
              <a:gd name="connsiteY4" fmla="*/ 410051 h 454057"/>
              <a:gd name="connsiteX5" fmla="*/ 529816 w 549533"/>
              <a:gd name="connsiteY5" fmla="*/ 401860 h 454057"/>
              <a:gd name="connsiteX6" fmla="*/ 247305 w 549533"/>
              <a:gd name="connsiteY6" fmla="*/ 348424 h 454057"/>
              <a:gd name="connsiteX7" fmla="*/ 299978 w 549533"/>
              <a:gd name="connsiteY7" fmla="*/ 348424 h 454057"/>
              <a:gd name="connsiteX8" fmla="*/ 304607 w 549533"/>
              <a:gd name="connsiteY8" fmla="*/ 348424 h 454057"/>
              <a:gd name="connsiteX9" fmla="*/ 311532 w 549533"/>
              <a:gd name="connsiteY9" fmla="*/ 359978 h 454057"/>
              <a:gd name="connsiteX10" fmla="*/ 299978 w 549533"/>
              <a:gd name="connsiteY10" fmla="*/ 366902 h 454057"/>
              <a:gd name="connsiteX11" fmla="*/ 247305 w 549533"/>
              <a:gd name="connsiteY11" fmla="*/ 366902 h 454057"/>
              <a:gd name="connsiteX12" fmla="*/ 240380 w 549533"/>
              <a:gd name="connsiteY12" fmla="*/ 359978 h 454057"/>
              <a:gd name="connsiteX13" fmla="*/ 247305 w 549533"/>
              <a:gd name="connsiteY13" fmla="*/ 348424 h 454057"/>
              <a:gd name="connsiteX14" fmla="*/ 63377 w 549533"/>
              <a:gd name="connsiteY14" fmla="*/ 308515 h 454057"/>
              <a:gd name="connsiteX15" fmla="*/ 23467 w 549533"/>
              <a:gd name="connsiteY15" fmla="*/ 383286 h 454057"/>
              <a:gd name="connsiteX16" fmla="*/ 523529 w 549533"/>
              <a:gd name="connsiteY16" fmla="*/ 383286 h 454057"/>
              <a:gd name="connsiteX17" fmla="*/ 483810 w 549533"/>
              <a:gd name="connsiteY17" fmla="*/ 308515 h 454057"/>
              <a:gd name="connsiteX18" fmla="*/ 325315 w 549533"/>
              <a:gd name="connsiteY18" fmla="*/ 218218 h 454057"/>
              <a:gd name="connsiteX19" fmla="*/ 424660 w 549533"/>
              <a:gd name="connsiteY19" fmla="*/ 218218 h 454057"/>
              <a:gd name="connsiteX20" fmla="*/ 429290 w 549533"/>
              <a:gd name="connsiteY20" fmla="*/ 218218 h 454057"/>
              <a:gd name="connsiteX21" fmla="*/ 436214 w 549533"/>
              <a:gd name="connsiteY21" fmla="*/ 229772 h 454057"/>
              <a:gd name="connsiteX22" fmla="*/ 424660 w 549533"/>
              <a:gd name="connsiteY22" fmla="*/ 236696 h 454057"/>
              <a:gd name="connsiteX23" fmla="*/ 325315 w 549533"/>
              <a:gd name="connsiteY23" fmla="*/ 236696 h 454057"/>
              <a:gd name="connsiteX24" fmla="*/ 318390 w 549533"/>
              <a:gd name="connsiteY24" fmla="*/ 229772 h 454057"/>
              <a:gd name="connsiteX25" fmla="*/ 325315 w 549533"/>
              <a:gd name="connsiteY25" fmla="*/ 218218 h 454057"/>
              <a:gd name="connsiteX26" fmla="*/ 325315 w 549533"/>
              <a:gd name="connsiteY26" fmla="*/ 184690 h 454057"/>
              <a:gd name="connsiteX27" fmla="*/ 424660 w 549533"/>
              <a:gd name="connsiteY27" fmla="*/ 184690 h 454057"/>
              <a:gd name="connsiteX28" fmla="*/ 429290 w 549533"/>
              <a:gd name="connsiteY28" fmla="*/ 184690 h 454057"/>
              <a:gd name="connsiteX29" fmla="*/ 436214 w 549533"/>
              <a:gd name="connsiteY29" fmla="*/ 196244 h 454057"/>
              <a:gd name="connsiteX30" fmla="*/ 424660 w 549533"/>
              <a:gd name="connsiteY30" fmla="*/ 203168 h 454057"/>
              <a:gd name="connsiteX31" fmla="*/ 325315 w 549533"/>
              <a:gd name="connsiteY31" fmla="*/ 203168 h 454057"/>
              <a:gd name="connsiteX32" fmla="*/ 318390 w 549533"/>
              <a:gd name="connsiteY32" fmla="*/ 196244 h 454057"/>
              <a:gd name="connsiteX33" fmla="*/ 325315 w 549533"/>
              <a:gd name="connsiteY33" fmla="*/ 184690 h 454057"/>
              <a:gd name="connsiteX34" fmla="*/ 325315 w 549533"/>
              <a:gd name="connsiteY34" fmla="*/ 150971 h 454057"/>
              <a:gd name="connsiteX35" fmla="*/ 424660 w 549533"/>
              <a:gd name="connsiteY35" fmla="*/ 150971 h 454057"/>
              <a:gd name="connsiteX36" fmla="*/ 429290 w 549533"/>
              <a:gd name="connsiteY36" fmla="*/ 150971 h 454057"/>
              <a:gd name="connsiteX37" fmla="*/ 436214 w 549533"/>
              <a:gd name="connsiteY37" fmla="*/ 162525 h 454057"/>
              <a:gd name="connsiteX38" fmla="*/ 424660 w 549533"/>
              <a:gd name="connsiteY38" fmla="*/ 169449 h 454057"/>
              <a:gd name="connsiteX39" fmla="*/ 325315 w 549533"/>
              <a:gd name="connsiteY39" fmla="*/ 169449 h 454057"/>
              <a:gd name="connsiteX40" fmla="*/ 318390 w 549533"/>
              <a:gd name="connsiteY40" fmla="*/ 162525 h 454057"/>
              <a:gd name="connsiteX41" fmla="*/ 325315 w 549533"/>
              <a:gd name="connsiteY41" fmla="*/ 150971 h 454057"/>
              <a:gd name="connsiteX42" fmla="*/ 190631 w 549533"/>
              <a:gd name="connsiteY42" fmla="*/ 118301 h 454057"/>
              <a:gd name="connsiteX43" fmla="*/ 134719 w 549533"/>
              <a:gd name="connsiteY43" fmla="*/ 184976 h 454057"/>
              <a:gd name="connsiteX44" fmla="*/ 189726 w 549533"/>
              <a:gd name="connsiteY44" fmla="*/ 249279 h 454057"/>
              <a:gd name="connsiteX45" fmla="*/ 268069 w 549533"/>
              <a:gd name="connsiteY45" fmla="*/ 195358 h 454057"/>
              <a:gd name="connsiteX46" fmla="*/ 190631 w 549533"/>
              <a:gd name="connsiteY46" fmla="*/ 195072 h 454057"/>
              <a:gd name="connsiteX47" fmla="*/ 325315 w 549533"/>
              <a:gd name="connsiteY47" fmla="*/ 117348 h 454057"/>
              <a:gd name="connsiteX48" fmla="*/ 424660 w 549533"/>
              <a:gd name="connsiteY48" fmla="*/ 117348 h 454057"/>
              <a:gd name="connsiteX49" fmla="*/ 429290 w 549533"/>
              <a:gd name="connsiteY49" fmla="*/ 117348 h 454057"/>
              <a:gd name="connsiteX50" fmla="*/ 436214 w 549533"/>
              <a:gd name="connsiteY50" fmla="*/ 128902 h 454057"/>
              <a:gd name="connsiteX51" fmla="*/ 424660 w 549533"/>
              <a:gd name="connsiteY51" fmla="*/ 135826 h 454057"/>
              <a:gd name="connsiteX52" fmla="*/ 325315 w 549533"/>
              <a:gd name="connsiteY52" fmla="*/ 135826 h 454057"/>
              <a:gd name="connsiteX53" fmla="*/ 318390 w 549533"/>
              <a:gd name="connsiteY53" fmla="*/ 128902 h 454057"/>
              <a:gd name="connsiteX54" fmla="*/ 325315 w 549533"/>
              <a:gd name="connsiteY54" fmla="*/ 117348 h 454057"/>
              <a:gd name="connsiteX55" fmla="*/ 234256 w 549533"/>
              <a:gd name="connsiteY55" fmla="*/ 112395 h 454057"/>
              <a:gd name="connsiteX56" fmla="*/ 234256 w 549533"/>
              <a:gd name="connsiteY56" fmla="*/ 150495 h 454057"/>
              <a:gd name="connsiteX57" fmla="*/ 273403 w 549533"/>
              <a:gd name="connsiteY57" fmla="*/ 150495 h 454057"/>
              <a:gd name="connsiteX58" fmla="*/ 234256 w 549533"/>
              <a:gd name="connsiteY58" fmla="*/ 112395 h 454057"/>
              <a:gd name="connsiteX59" fmla="*/ 199108 w 549533"/>
              <a:gd name="connsiteY59" fmla="*/ 98965 h 454057"/>
              <a:gd name="connsiteX60" fmla="*/ 208633 w 549533"/>
              <a:gd name="connsiteY60" fmla="*/ 98965 h 454057"/>
              <a:gd name="connsiteX61" fmla="*/ 208348 w 549533"/>
              <a:gd name="connsiteY61" fmla="*/ 176403 h 454057"/>
              <a:gd name="connsiteX62" fmla="*/ 287215 w 549533"/>
              <a:gd name="connsiteY62" fmla="*/ 176403 h 454057"/>
              <a:gd name="connsiteX63" fmla="*/ 287215 w 549533"/>
              <a:gd name="connsiteY63" fmla="*/ 185928 h 454057"/>
              <a:gd name="connsiteX64" fmla="*/ 203890 w 549533"/>
              <a:gd name="connsiteY64" fmla="*/ 270348 h 454057"/>
              <a:gd name="connsiteX65" fmla="*/ 115812 w 549533"/>
              <a:gd name="connsiteY65" fmla="*/ 187043 h 454057"/>
              <a:gd name="connsiteX66" fmla="*/ 199108 w 549533"/>
              <a:gd name="connsiteY66" fmla="*/ 98965 h 454057"/>
              <a:gd name="connsiteX67" fmla="*/ 215777 w 549533"/>
              <a:gd name="connsiteY67" fmla="*/ 91249 h 454057"/>
              <a:gd name="connsiteX68" fmla="*/ 217968 w 549533"/>
              <a:gd name="connsiteY68" fmla="*/ 91249 h 454057"/>
              <a:gd name="connsiteX69" fmla="*/ 218540 w 549533"/>
              <a:gd name="connsiteY69" fmla="*/ 91249 h 454057"/>
              <a:gd name="connsiteX70" fmla="*/ 294454 w 549533"/>
              <a:gd name="connsiteY70" fmla="*/ 167735 h 454057"/>
              <a:gd name="connsiteX71" fmla="*/ 294454 w 549533"/>
              <a:gd name="connsiteY71" fmla="*/ 168878 h 454057"/>
              <a:gd name="connsiteX72" fmla="*/ 215777 w 549533"/>
              <a:gd name="connsiteY72" fmla="*/ 168878 h 454057"/>
              <a:gd name="connsiteX73" fmla="*/ 67092 w 549533"/>
              <a:gd name="connsiteY73" fmla="*/ 75438 h 454057"/>
              <a:gd name="connsiteX74" fmla="*/ 67092 w 549533"/>
              <a:gd name="connsiteY74" fmla="*/ 290036 h 454057"/>
              <a:gd name="connsiteX75" fmla="*/ 480286 w 549533"/>
              <a:gd name="connsiteY75" fmla="*/ 290036 h 454057"/>
              <a:gd name="connsiteX76" fmla="*/ 480286 w 549533"/>
              <a:gd name="connsiteY76" fmla="*/ 75438 h 454057"/>
              <a:gd name="connsiteX77" fmla="*/ 273689 w 549533"/>
              <a:gd name="connsiteY77" fmla="*/ 24955 h 454057"/>
              <a:gd name="connsiteX78" fmla="*/ 286738 w 549533"/>
              <a:gd name="connsiteY78" fmla="*/ 38005 h 454057"/>
              <a:gd name="connsiteX79" fmla="*/ 286738 w 549533"/>
              <a:gd name="connsiteY79" fmla="*/ 38194 h 454057"/>
              <a:gd name="connsiteX80" fmla="*/ 273498 w 549533"/>
              <a:gd name="connsiteY80" fmla="*/ 51244 h 454057"/>
              <a:gd name="connsiteX81" fmla="*/ 260449 w 549533"/>
              <a:gd name="connsiteY81" fmla="*/ 38005 h 454057"/>
              <a:gd name="connsiteX82" fmla="*/ 273689 w 549533"/>
              <a:gd name="connsiteY82" fmla="*/ 24955 h 454057"/>
              <a:gd name="connsiteX83" fmla="*/ 92809 w 549533"/>
              <a:gd name="connsiteY83" fmla="*/ 18574 h 454057"/>
              <a:gd name="connsiteX84" fmla="*/ 67092 w 549533"/>
              <a:gd name="connsiteY84" fmla="*/ 44291 h 454057"/>
              <a:gd name="connsiteX85" fmla="*/ 67092 w 549533"/>
              <a:gd name="connsiteY85" fmla="*/ 56959 h 454057"/>
              <a:gd name="connsiteX86" fmla="*/ 480477 w 549533"/>
              <a:gd name="connsiteY86" fmla="*/ 56959 h 454057"/>
              <a:gd name="connsiteX87" fmla="*/ 480477 w 549533"/>
              <a:gd name="connsiteY87" fmla="*/ 44291 h 454057"/>
              <a:gd name="connsiteX88" fmla="*/ 454759 w 549533"/>
              <a:gd name="connsiteY88" fmla="*/ 18574 h 454057"/>
              <a:gd name="connsiteX89" fmla="*/ 93285 w 549533"/>
              <a:gd name="connsiteY89" fmla="*/ 0 h 454057"/>
              <a:gd name="connsiteX90" fmla="*/ 455616 w 549533"/>
              <a:gd name="connsiteY90" fmla="*/ 0 h 454057"/>
              <a:gd name="connsiteX91" fmla="*/ 499908 w 549533"/>
              <a:gd name="connsiteY91" fmla="*/ 44291 h 454057"/>
              <a:gd name="connsiteX92" fmla="*/ 499908 w 549533"/>
              <a:gd name="connsiteY92" fmla="*/ 297561 h 454057"/>
              <a:gd name="connsiteX93" fmla="*/ 548390 w 549533"/>
              <a:gd name="connsiteY93" fmla="*/ 388906 h 454057"/>
              <a:gd name="connsiteX94" fmla="*/ 548390 w 549533"/>
              <a:gd name="connsiteY94" fmla="*/ 389668 h 454057"/>
              <a:gd name="connsiteX95" fmla="*/ 548390 w 549533"/>
              <a:gd name="connsiteY95" fmla="*/ 390620 h 454057"/>
              <a:gd name="connsiteX96" fmla="*/ 548390 w 549533"/>
              <a:gd name="connsiteY96" fmla="*/ 391763 h 454057"/>
              <a:gd name="connsiteX97" fmla="*/ 549533 w 549533"/>
              <a:gd name="connsiteY97" fmla="*/ 391382 h 454057"/>
              <a:gd name="connsiteX98" fmla="*/ 549533 w 549533"/>
              <a:gd name="connsiteY98" fmla="*/ 409766 h 454057"/>
              <a:gd name="connsiteX99" fmla="*/ 505242 w 549533"/>
              <a:gd name="connsiteY99" fmla="*/ 454057 h 454057"/>
              <a:gd name="connsiteX100" fmla="*/ 44327 w 549533"/>
              <a:gd name="connsiteY100" fmla="*/ 454057 h 454057"/>
              <a:gd name="connsiteX101" fmla="*/ 36 w 549533"/>
              <a:gd name="connsiteY101" fmla="*/ 409766 h 454057"/>
              <a:gd name="connsiteX102" fmla="*/ 36 w 549533"/>
              <a:gd name="connsiteY102" fmla="*/ 392239 h 454057"/>
              <a:gd name="connsiteX103" fmla="*/ 36 w 549533"/>
              <a:gd name="connsiteY103" fmla="*/ 391382 h 454057"/>
              <a:gd name="connsiteX104" fmla="*/ 36 w 549533"/>
              <a:gd name="connsiteY104" fmla="*/ 390239 h 454057"/>
              <a:gd name="connsiteX105" fmla="*/ 36 w 549533"/>
              <a:gd name="connsiteY105" fmla="*/ 389287 h 454057"/>
              <a:gd name="connsiteX106" fmla="*/ 512 w 549533"/>
              <a:gd name="connsiteY106" fmla="*/ 388430 h 454057"/>
              <a:gd name="connsiteX107" fmla="*/ 48994 w 549533"/>
              <a:gd name="connsiteY107" fmla="*/ 296990 h 454057"/>
              <a:gd name="connsiteX108" fmla="*/ 48994 w 549533"/>
              <a:gd name="connsiteY108" fmla="*/ 44291 h 454057"/>
              <a:gd name="connsiteX109" fmla="*/ 93285 w 549533"/>
              <a:gd name="connsiteY109" fmla="*/ 0 h 45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49533" h="454057">
                <a:moveTo>
                  <a:pt x="17466" y="401860"/>
                </a:moveTo>
                <a:lnTo>
                  <a:pt x="17466" y="410051"/>
                </a:lnTo>
                <a:cubicBezTo>
                  <a:pt x="17466" y="424253"/>
                  <a:pt x="28982" y="435769"/>
                  <a:pt x="43184" y="435769"/>
                </a:cubicBezTo>
                <a:lnTo>
                  <a:pt x="504384" y="435769"/>
                </a:lnTo>
                <a:cubicBezTo>
                  <a:pt x="518586" y="435769"/>
                  <a:pt x="530102" y="424253"/>
                  <a:pt x="530102" y="410051"/>
                </a:cubicBezTo>
                <a:lnTo>
                  <a:pt x="529816" y="401860"/>
                </a:lnTo>
                <a:close/>
                <a:moveTo>
                  <a:pt x="247305" y="348424"/>
                </a:moveTo>
                <a:lnTo>
                  <a:pt x="299978" y="348424"/>
                </a:lnTo>
                <a:cubicBezTo>
                  <a:pt x="301502" y="348043"/>
                  <a:pt x="303093" y="348043"/>
                  <a:pt x="304607" y="348424"/>
                </a:cubicBezTo>
                <a:cubicBezTo>
                  <a:pt x="309713" y="349700"/>
                  <a:pt x="312808" y="354872"/>
                  <a:pt x="311532" y="359978"/>
                </a:cubicBezTo>
                <a:cubicBezTo>
                  <a:pt x="310256" y="365083"/>
                  <a:pt x="305084" y="368179"/>
                  <a:pt x="299978" y="366902"/>
                </a:cubicBezTo>
                <a:lnTo>
                  <a:pt x="247305" y="366902"/>
                </a:lnTo>
                <a:cubicBezTo>
                  <a:pt x="243895" y="366045"/>
                  <a:pt x="241238" y="363388"/>
                  <a:pt x="240380" y="359978"/>
                </a:cubicBezTo>
                <a:cubicBezTo>
                  <a:pt x="239104" y="354872"/>
                  <a:pt x="242199" y="349700"/>
                  <a:pt x="247305" y="348424"/>
                </a:cubicBezTo>
                <a:close/>
                <a:moveTo>
                  <a:pt x="63377" y="308515"/>
                </a:moveTo>
                <a:lnTo>
                  <a:pt x="23467" y="383286"/>
                </a:lnTo>
                <a:lnTo>
                  <a:pt x="523529" y="383286"/>
                </a:lnTo>
                <a:lnTo>
                  <a:pt x="483810" y="308515"/>
                </a:lnTo>
                <a:close/>
                <a:moveTo>
                  <a:pt x="325315" y="218218"/>
                </a:moveTo>
                <a:lnTo>
                  <a:pt x="424660" y="218218"/>
                </a:lnTo>
                <a:cubicBezTo>
                  <a:pt x="426185" y="217837"/>
                  <a:pt x="427775" y="217837"/>
                  <a:pt x="429290" y="218218"/>
                </a:cubicBezTo>
                <a:cubicBezTo>
                  <a:pt x="434395" y="219494"/>
                  <a:pt x="437491" y="224666"/>
                  <a:pt x="436214" y="229772"/>
                </a:cubicBezTo>
                <a:cubicBezTo>
                  <a:pt x="434938" y="234877"/>
                  <a:pt x="429766" y="237973"/>
                  <a:pt x="424660" y="236696"/>
                </a:cubicBezTo>
                <a:lnTo>
                  <a:pt x="325315" y="236696"/>
                </a:lnTo>
                <a:cubicBezTo>
                  <a:pt x="321905" y="235839"/>
                  <a:pt x="319248" y="233182"/>
                  <a:pt x="318390" y="229772"/>
                </a:cubicBezTo>
                <a:cubicBezTo>
                  <a:pt x="317114" y="224666"/>
                  <a:pt x="320209" y="219494"/>
                  <a:pt x="325315" y="218218"/>
                </a:cubicBezTo>
                <a:close/>
                <a:moveTo>
                  <a:pt x="325315" y="184690"/>
                </a:moveTo>
                <a:lnTo>
                  <a:pt x="424660" y="184690"/>
                </a:lnTo>
                <a:cubicBezTo>
                  <a:pt x="426185" y="184309"/>
                  <a:pt x="427775" y="184309"/>
                  <a:pt x="429290" y="184690"/>
                </a:cubicBezTo>
                <a:cubicBezTo>
                  <a:pt x="434395" y="185966"/>
                  <a:pt x="437491" y="191138"/>
                  <a:pt x="436214" y="196244"/>
                </a:cubicBezTo>
                <a:cubicBezTo>
                  <a:pt x="434938" y="201349"/>
                  <a:pt x="429766" y="204445"/>
                  <a:pt x="424660" y="203168"/>
                </a:cubicBezTo>
                <a:lnTo>
                  <a:pt x="325315" y="203168"/>
                </a:lnTo>
                <a:cubicBezTo>
                  <a:pt x="321905" y="202311"/>
                  <a:pt x="319248" y="199654"/>
                  <a:pt x="318390" y="196244"/>
                </a:cubicBezTo>
                <a:cubicBezTo>
                  <a:pt x="317114" y="191138"/>
                  <a:pt x="320209" y="185966"/>
                  <a:pt x="325315" y="184690"/>
                </a:cubicBezTo>
                <a:close/>
                <a:moveTo>
                  <a:pt x="325315" y="150971"/>
                </a:moveTo>
                <a:lnTo>
                  <a:pt x="424660" y="150971"/>
                </a:lnTo>
                <a:cubicBezTo>
                  <a:pt x="426185" y="150590"/>
                  <a:pt x="427775" y="150590"/>
                  <a:pt x="429290" y="150971"/>
                </a:cubicBezTo>
                <a:cubicBezTo>
                  <a:pt x="434395" y="152247"/>
                  <a:pt x="437491" y="157419"/>
                  <a:pt x="436214" y="162525"/>
                </a:cubicBezTo>
                <a:cubicBezTo>
                  <a:pt x="434938" y="167630"/>
                  <a:pt x="429766" y="170726"/>
                  <a:pt x="424660" y="169449"/>
                </a:cubicBezTo>
                <a:lnTo>
                  <a:pt x="325315" y="169449"/>
                </a:lnTo>
                <a:cubicBezTo>
                  <a:pt x="321905" y="168592"/>
                  <a:pt x="319248" y="165935"/>
                  <a:pt x="318390" y="162525"/>
                </a:cubicBezTo>
                <a:cubicBezTo>
                  <a:pt x="317114" y="157419"/>
                  <a:pt x="320209" y="152247"/>
                  <a:pt x="325315" y="150971"/>
                </a:cubicBezTo>
                <a:close/>
                <a:moveTo>
                  <a:pt x="190631" y="118301"/>
                </a:moveTo>
                <a:cubicBezTo>
                  <a:pt x="158065" y="123625"/>
                  <a:pt x="134291" y="151972"/>
                  <a:pt x="134719" y="184976"/>
                </a:cubicBezTo>
                <a:cubicBezTo>
                  <a:pt x="135586" y="216704"/>
                  <a:pt x="158513" y="243507"/>
                  <a:pt x="189726" y="249279"/>
                </a:cubicBezTo>
                <a:cubicBezTo>
                  <a:pt x="226255" y="256023"/>
                  <a:pt x="261326" y="231877"/>
                  <a:pt x="268069" y="195358"/>
                </a:cubicBezTo>
                <a:lnTo>
                  <a:pt x="190631" y="195072"/>
                </a:lnTo>
                <a:close/>
                <a:moveTo>
                  <a:pt x="325315" y="117348"/>
                </a:moveTo>
                <a:lnTo>
                  <a:pt x="424660" y="117348"/>
                </a:lnTo>
                <a:cubicBezTo>
                  <a:pt x="426185" y="116967"/>
                  <a:pt x="427775" y="116967"/>
                  <a:pt x="429290" y="117348"/>
                </a:cubicBezTo>
                <a:cubicBezTo>
                  <a:pt x="434395" y="118624"/>
                  <a:pt x="437491" y="123796"/>
                  <a:pt x="436214" y="128902"/>
                </a:cubicBezTo>
                <a:cubicBezTo>
                  <a:pt x="434938" y="134007"/>
                  <a:pt x="429766" y="137103"/>
                  <a:pt x="424660" y="135826"/>
                </a:cubicBezTo>
                <a:lnTo>
                  <a:pt x="325315" y="135826"/>
                </a:lnTo>
                <a:cubicBezTo>
                  <a:pt x="321905" y="134969"/>
                  <a:pt x="319248" y="132312"/>
                  <a:pt x="318390" y="128902"/>
                </a:cubicBezTo>
                <a:cubicBezTo>
                  <a:pt x="317114" y="123796"/>
                  <a:pt x="320209" y="118624"/>
                  <a:pt x="325315" y="117348"/>
                </a:cubicBezTo>
                <a:close/>
                <a:moveTo>
                  <a:pt x="234256" y="112395"/>
                </a:moveTo>
                <a:lnTo>
                  <a:pt x="234256" y="150495"/>
                </a:lnTo>
                <a:lnTo>
                  <a:pt x="273403" y="150495"/>
                </a:lnTo>
                <a:cubicBezTo>
                  <a:pt x="267422" y="132121"/>
                  <a:pt x="252782" y="117871"/>
                  <a:pt x="234256" y="112395"/>
                </a:cubicBezTo>
                <a:close/>
                <a:moveTo>
                  <a:pt x="199108" y="98965"/>
                </a:moveTo>
                <a:lnTo>
                  <a:pt x="208633" y="98965"/>
                </a:lnTo>
                <a:lnTo>
                  <a:pt x="208348" y="176403"/>
                </a:lnTo>
                <a:lnTo>
                  <a:pt x="287215" y="176403"/>
                </a:lnTo>
                <a:lnTo>
                  <a:pt x="287215" y="185928"/>
                </a:lnTo>
                <a:cubicBezTo>
                  <a:pt x="286538" y="231848"/>
                  <a:pt x="249791" y="269072"/>
                  <a:pt x="203890" y="270348"/>
                </a:cubicBezTo>
                <a:cubicBezTo>
                  <a:pt x="156560" y="271672"/>
                  <a:pt x="117127" y="234372"/>
                  <a:pt x="115812" y="187043"/>
                </a:cubicBezTo>
                <a:cubicBezTo>
                  <a:pt x="114488" y="139722"/>
                  <a:pt x="151779" y="100289"/>
                  <a:pt x="199108" y="98965"/>
                </a:cubicBezTo>
                <a:close/>
                <a:moveTo>
                  <a:pt x="215777" y="91249"/>
                </a:moveTo>
                <a:lnTo>
                  <a:pt x="217968" y="91249"/>
                </a:lnTo>
                <a:cubicBezTo>
                  <a:pt x="218158" y="91249"/>
                  <a:pt x="218349" y="91249"/>
                  <a:pt x="218540" y="91249"/>
                </a:cubicBezTo>
                <a:cubicBezTo>
                  <a:pt x="260621" y="91411"/>
                  <a:pt x="294616" y="125653"/>
                  <a:pt x="294454" y="167735"/>
                </a:cubicBezTo>
                <a:cubicBezTo>
                  <a:pt x="294454" y="168116"/>
                  <a:pt x="294454" y="168878"/>
                  <a:pt x="294454" y="168878"/>
                </a:cubicBezTo>
                <a:lnTo>
                  <a:pt x="215777" y="168878"/>
                </a:lnTo>
                <a:close/>
                <a:moveTo>
                  <a:pt x="67092" y="75438"/>
                </a:moveTo>
                <a:lnTo>
                  <a:pt x="67092" y="290036"/>
                </a:lnTo>
                <a:lnTo>
                  <a:pt x="480286" y="290036"/>
                </a:lnTo>
                <a:lnTo>
                  <a:pt x="480286" y="75438"/>
                </a:lnTo>
                <a:close/>
                <a:moveTo>
                  <a:pt x="273689" y="24955"/>
                </a:moveTo>
                <a:cubicBezTo>
                  <a:pt x="280900" y="24955"/>
                  <a:pt x="286738" y="30798"/>
                  <a:pt x="286738" y="38005"/>
                </a:cubicBezTo>
                <a:cubicBezTo>
                  <a:pt x="286738" y="38068"/>
                  <a:pt x="286738" y="38131"/>
                  <a:pt x="286738" y="38194"/>
                </a:cubicBezTo>
                <a:cubicBezTo>
                  <a:pt x="286681" y="45453"/>
                  <a:pt x="280757" y="51292"/>
                  <a:pt x="273498" y="51244"/>
                </a:cubicBezTo>
                <a:cubicBezTo>
                  <a:pt x="266241" y="51187"/>
                  <a:pt x="260402" y="45263"/>
                  <a:pt x="260449" y="38005"/>
                </a:cubicBezTo>
                <a:cubicBezTo>
                  <a:pt x="260507" y="30746"/>
                  <a:pt x="266431" y="24903"/>
                  <a:pt x="273689" y="24955"/>
                </a:cubicBezTo>
                <a:close/>
                <a:moveTo>
                  <a:pt x="92809" y="18574"/>
                </a:moveTo>
                <a:cubicBezTo>
                  <a:pt x="78607" y="18574"/>
                  <a:pt x="67092" y="30088"/>
                  <a:pt x="67092" y="44291"/>
                </a:cubicBezTo>
                <a:lnTo>
                  <a:pt x="67092" y="56959"/>
                </a:lnTo>
                <a:lnTo>
                  <a:pt x="480477" y="56959"/>
                </a:lnTo>
                <a:lnTo>
                  <a:pt x="480477" y="44291"/>
                </a:lnTo>
                <a:cubicBezTo>
                  <a:pt x="480477" y="30088"/>
                  <a:pt x="468961" y="18574"/>
                  <a:pt x="454759" y="18574"/>
                </a:cubicBezTo>
                <a:close/>
                <a:moveTo>
                  <a:pt x="93285" y="0"/>
                </a:moveTo>
                <a:lnTo>
                  <a:pt x="455616" y="0"/>
                </a:lnTo>
                <a:cubicBezTo>
                  <a:pt x="480058" y="52"/>
                  <a:pt x="499860" y="19852"/>
                  <a:pt x="499908" y="44291"/>
                </a:cubicBezTo>
                <a:lnTo>
                  <a:pt x="499908" y="297561"/>
                </a:lnTo>
                <a:lnTo>
                  <a:pt x="548390" y="388906"/>
                </a:lnTo>
                <a:cubicBezTo>
                  <a:pt x="548437" y="389153"/>
                  <a:pt x="548437" y="389420"/>
                  <a:pt x="548390" y="389668"/>
                </a:cubicBezTo>
                <a:cubicBezTo>
                  <a:pt x="548419" y="389982"/>
                  <a:pt x="548419" y="390306"/>
                  <a:pt x="548390" y="390620"/>
                </a:cubicBezTo>
                <a:cubicBezTo>
                  <a:pt x="548390" y="391001"/>
                  <a:pt x="548390" y="391763"/>
                  <a:pt x="548390" y="391763"/>
                </a:cubicBezTo>
                <a:lnTo>
                  <a:pt x="549533" y="391382"/>
                </a:lnTo>
                <a:lnTo>
                  <a:pt x="549533" y="409766"/>
                </a:lnTo>
                <a:cubicBezTo>
                  <a:pt x="549533" y="434226"/>
                  <a:pt x="529702" y="454057"/>
                  <a:pt x="505242" y="454057"/>
                </a:cubicBezTo>
                <a:lnTo>
                  <a:pt x="44327" y="454057"/>
                </a:lnTo>
                <a:cubicBezTo>
                  <a:pt x="19867" y="454057"/>
                  <a:pt x="36" y="434226"/>
                  <a:pt x="36" y="409766"/>
                </a:cubicBezTo>
                <a:lnTo>
                  <a:pt x="36" y="392239"/>
                </a:lnTo>
                <a:cubicBezTo>
                  <a:pt x="36" y="391954"/>
                  <a:pt x="36" y="391382"/>
                  <a:pt x="36" y="391382"/>
                </a:cubicBezTo>
                <a:cubicBezTo>
                  <a:pt x="-12" y="391001"/>
                  <a:pt x="-12" y="390620"/>
                  <a:pt x="36" y="390239"/>
                </a:cubicBezTo>
                <a:lnTo>
                  <a:pt x="36" y="389287"/>
                </a:lnTo>
                <a:cubicBezTo>
                  <a:pt x="160" y="388982"/>
                  <a:pt x="321" y="388696"/>
                  <a:pt x="512" y="388430"/>
                </a:cubicBezTo>
                <a:lnTo>
                  <a:pt x="48994" y="296990"/>
                </a:lnTo>
                <a:lnTo>
                  <a:pt x="48994" y="44291"/>
                </a:lnTo>
                <a:cubicBezTo>
                  <a:pt x="49051" y="19852"/>
                  <a:pt x="68844" y="52"/>
                  <a:pt x="93285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36" name="iSHEJI-73">
            <a:extLst>
              <a:ext uri="{FF2B5EF4-FFF2-40B4-BE49-F238E27FC236}">
                <a16:creationId xmlns:a16="http://schemas.microsoft.com/office/drawing/2014/main" id="{94ACA924-295A-5BEE-4FA5-E05AD80C5765}"/>
              </a:ext>
            </a:extLst>
          </p:cNvPr>
          <p:cNvSpPr/>
          <p:nvPr/>
        </p:nvSpPr>
        <p:spPr>
          <a:xfrm>
            <a:off x="7503603" y="4056949"/>
            <a:ext cx="549212" cy="472916"/>
          </a:xfrm>
          <a:custGeom>
            <a:avLst/>
            <a:gdLst>
              <a:gd name="connsiteX0" fmla="*/ 80297 w 549212"/>
              <a:gd name="connsiteY0" fmla="*/ 335375 h 472916"/>
              <a:gd name="connsiteX1" fmla="*/ 224219 w 549212"/>
              <a:gd name="connsiteY1" fmla="*/ 335375 h 472916"/>
              <a:gd name="connsiteX2" fmla="*/ 229210 w 549212"/>
              <a:gd name="connsiteY2" fmla="*/ 335375 h 472916"/>
              <a:gd name="connsiteX3" fmla="*/ 235906 w 549212"/>
              <a:gd name="connsiteY3" fmla="*/ 347062 h 472916"/>
              <a:gd name="connsiteX4" fmla="*/ 224219 w 549212"/>
              <a:gd name="connsiteY4" fmla="*/ 353759 h 472916"/>
              <a:gd name="connsiteX5" fmla="*/ 80297 w 549212"/>
              <a:gd name="connsiteY5" fmla="*/ 353759 h 472916"/>
              <a:gd name="connsiteX6" fmla="*/ 75305 w 549212"/>
              <a:gd name="connsiteY6" fmla="*/ 353759 h 472916"/>
              <a:gd name="connsiteX7" fmla="*/ 68609 w 549212"/>
              <a:gd name="connsiteY7" fmla="*/ 342071 h 472916"/>
              <a:gd name="connsiteX8" fmla="*/ 80297 w 549212"/>
              <a:gd name="connsiteY8" fmla="*/ 335375 h 472916"/>
              <a:gd name="connsiteX9" fmla="*/ 80296 w 549212"/>
              <a:gd name="connsiteY9" fmla="*/ 293179 h 472916"/>
              <a:gd name="connsiteX10" fmla="*/ 317468 w 549212"/>
              <a:gd name="connsiteY10" fmla="*/ 293179 h 472916"/>
              <a:gd name="connsiteX11" fmla="*/ 322098 w 549212"/>
              <a:gd name="connsiteY11" fmla="*/ 293179 h 472916"/>
              <a:gd name="connsiteX12" fmla="*/ 329022 w 549212"/>
              <a:gd name="connsiteY12" fmla="*/ 304733 h 472916"/>
              <a:gd name="connsiteX13" fmla="*/ 317468 w 549212"/>
              <a:gd name="connsiteY13" fmla="*/ 311657 h 472916"/>
              <a:gd name="connsiteX14" fmla="*/ 80296 w 549212"/>
              <a:gd name="connsiteY14" fmla="*/ 311657 h 472916"/>
              <a:gd name="connsiteX15" fmla="*/ 73371 w 549212"/>
              <a:gd name="connsiteY15" fmla="*/ 304733 h 472916"/>
              <a:gd name="connsiteX16" fmla="*/ 80296 w 549212"/>
              <a:gd name="connsiteY16" fmla="*/ 293179 h 472916"/>
              <a:gd name="connsiteX17" fmla="*/ 171355 w 549212"/>
              <a:gd name="connsiteY17" fmla="*/ 250983 h 472916"/>
              <a:gd name="connsiteX18" fmla="*/ 317469 w 549212"/>
              <a:gd name="connsiteY18" fmla="*/ 250983 h 472916"/>
              <a:gd name="connsiteX19" fmla="*/ 322098 w 549212"/>
              <a:gd name="connsiteY19" fmla="*/ 250983 h 472916"/>
              <a:gd name="connsiteX20" fmla="*/ 329022 w 549212"/>
              <a:gd name="connsiteY20" fmla="*/ 262537 h 472916"/>
              <a:gd name="connsiteX21" fmla="*/ 317469 w 549212"/>
              <a:gd name="connsiteY21" fmla="*/ 269462 h 472916"/>
              <a:gd name="connsiteX22" fmla="*/ 171355 w 549212"/>
              <a:gd name="connsiteY22" fmla="*/ 269462 h 472916"/>
              <a:gd name="connsiteX23" fmla="*/ 166726 w 549212"/>
              <a:gd name="connsiteY23" fmla="*/ 269462 h 472916"/>
              <a:gd name="connsiteX24" fmla="*/ 159801 w 549212"/>
              <a:gd name="connsiteY24" fmla="*/ 257908 h 472916"/>
              <a:gd name="connsiteX25" fmla="*/ 171355 w 549212"/>
              <a:gd name="connsiteY25" fmla="*/ 250983 h 472916"/>
              <a:gd name="connsiteX26" fmla="*/ 80296 w 549212"/>
              <a:gd name="connsiteY26" fmla="*/ 250983 h 472916"/>
              <a:gd name="connsiteX27" fmla="*/ 138589 w 549212"/>
              <a:gd name="connsiteY27" fmla="*/ 250983 h 472916"/>
              <a:gd name="connsiteX28" fmla="*/ 145514 w 549212"/>
              <a:gd name="connsiteY28" fmla="*/ 257908 h 472916"/>
              <a:gd name="connsiteX29" fmla="*/ 138589 w 549212"/>
              <a:gd name="connsiteY29" fmla="*/ 269462 h 472916"/>
              <a:gd name="connsiteX30" fmla="*/ 80296 w 549212"/>
              <a:gd name="connsiteY30" fmla="*/ 269462 h 472916"/>
              <a:gd name="connsiteX31" fmla="*/ 73371 w 549212"/>
              <a:gd name="connsiteY31" fmla="*/ 262537 h 472916"/>
              <a:gd name="connsiteX32" fmla="*/ 80296 w 549212"/>
              <a:gd name="connsiteY32" fmla="*/ 250983 h 472916"/>
              <a:gd name="connsiteX33" fmla="*/ 80296 w 549212"/>
              <a:gd name="connsiteY33" fmla="*/ 208788 h 472916"/>
              <a:gd name="connsiteX34" fmla="*/ 317468 w 549212"/>
              <a:gd name="connsiteY34" fmla="*/ 208788 h 472916"/>
              <a:gd name="connsiteX35" fmla="*/ 322098 w 549212"/>
              <a:gd name="connsiteY35" fmla="*/ 208788 h 472916"/>
              <a:gd name="connsiteX36" fmla="*/ 329022 w 549212"/>
              <a:gd name="connsiteY36" fmla="*/ 220341 h 472916"/>
              <a:gd name="connsiteX37" fmla="*/ 317468 w 549212"/>
              <a:gd name="connsiteY37" fmla="*/ 227266 h 472916"/>
              <a:gd name="connsiteX38" fmla="*/ 80296 w 549212"/>
              <a:gd name="connsiteY38" fmla="*/ 227266 h 472916"/>
              <a:gd name="connsiteX39" fmla="*/ 73371 w 549212"/>
              <a:gd name="connsiteY39" fmla="*/ 220341 h 472916"/>
              <a:gd name="connsiteX40" fmla="*/ 80296 w 549212"/>
              <a:gd name="connsiteY40" fmla="*/ 208788 h 472916"/>
              <a:gd name="connsiteX41" fmla="*/ 53912 w 549212"/>
              <a:gd name="connsiteY41" fmla="*/ 163639 h 472916"/>
              <a:gd name="connsiteX42" fmla="*/ 19146 w 549212"/>
              <a:gd name="connsiteY42" fmla="*/ 198406 h 472916"/>
              <a:gd name="connsiteX43" fmla="*/ 19146 w 549212"/>
              <a:gd name="connsiteY43" fmla="*/ 362140 h 472916"/>
              <a:gd name="connsiteX44" fmla="*/ 48197 w 549212"/>
              <a:gd name="connsiteY44" fmla="*/ 396430 h 472916"/>
              <a:gd name="connsiteX45" fmla="*/ 56389 w 549212"/>
              <a:gd name="connsiteY45" fmla="*/ 405955 h 472916"/>
              <a:gd name="connsiteX46" fmla="*/ 56389 w 549212"/>
              <a:gd name="connsiteY46" fmla="*/ 449771 h 472916"/>
              <a:gd name="connsiteX47" fmla="*/ 106490 w 549212"/>
              <a:gd name="connsiteY47" fmla="*/ 399669 h 472916"/>
              <a:gd name="connsiteX48" fmla="*/ 113539 w 549212"/>
              <a:gd name="connsiteY48" fmla="*/ 396812 h 472916"/>
              <a:gd name="connsiteX49" fmla="*/ 336709 w 549212"/>
              <a:gd name="connsiteY49" fmla="*/ 396812 h 472916"/>
              <a:gd name="connsiteX50" fmla="*/ 371476 w 549212"/>
              <a:gd name="connsiteY50" fmla="*/ 361950 h 472916"/>
              <a:gd name="connsiteX51" fmla="*/ 371476 w 549212"/>
              <a:gd name="connsiteY51" fmla="*/ 198406 h 472916"/>
              <a:gd name="connsiteX52" fmla="*/ 336709 w 549212"/>
              <a:gd name="connsiteY52" fmla="*/ 163639 h 472916"/>
              <a:gd name="connsiteX53" fmla="*/ 54007 w 549212"/>
              <a:gd name="connsiteY53" fmla="*/ 163639 h 472916"/>
              <a:gd name="connsiteX54" fmla="*/ 53912 w 549212"/>
              <a:gd name="connsiteY54" fmla="*/ 163639 h 472916"/>
              <a:gd name="connsiteX55" fmla="*/ 416434 w 549212"/>
              <a:gd name="connsiteY55" fmla="*/ 141732 h 472916"/>
              <a:gd name="connsiteX56" fmla="*/ 474441 w 549212"/>
              <a:gd name="connsiteY56" fmla="*/ 141732 h 472916"/>
              <a:gd name="connsiteX57" fmla="*/ 474727 w 549212"/>
              <a:gd name="connsiteY57" fmla="*/ 141732 h 472916"/>
              <a:gd name="connsiteX58" fmla="*/ 479356 w 549212"/>
              <a:gd name="connsiteY58" fmla="*/ 141732 h 472916"/>
              <a:gd name="connsiteX59" fmla="*/ 486281 w 549212"/>
              <a:gd name="connsiteY59" fmla="*/ 153285 h 472916"/>
              <a:gd name="connsiteX60" fmla="*/ 474727 w 549212"/>
              <a:gd name="connsiteY60" fmla="*/ 160210 h 472916"/>
              <a:gd name="connsiteX61" fmla="*/ 416434 w 549212"/>
              <a:gd name="connsiteY61" fmla="*/ 160210 h 472916"/>
              <a:gd name="connsiteX62" fmla="*/ 409509 w 549212"/>
              <a:gd name="connsiteY62" fmla="*/ 153285 h 472916"/>
              <a:gd name="connsiteX63" fmla="*/ 416434 w 549212"/>
              <a:gd name="connsiteY63" fmla="*/ 141732 h 472916"/>
              <a:gd name="connsiteX64" fmla="*/ 237268 w 549212"/>
              <a:gd name="connsiteY64" fmla="*/ 100298 h 472916"/>
              <a:gd name="connsiteX65" fmla="*/ 474441 w 549212"/>
              <a:gd name="connsiteY65" fmla="*/ 100298 h 472916"/>
              <a:gd name="connsiteX66" fmla="*/ 479441 w 549212"/>
              <a:gd name="connsiteY66" fmla="*/ 100298 h 472916"/>
              <a:gd name="connsiteX67" fmla="*/ 486128 w 549212"/>
              <a:gd name="connsiteY67" fmla="*/ 111985 h 472916"/>
              <a:gd name="connsiteX68" fmla="*/ 474441 w 549212"/>
              <a:gd name="connsiteY68" fmla="*/ 118681 h 472916"/>
              <a:gd name="connsiteX69" fmla="*/ 237268 w 549212"/>
              <a:gd name="connsiteY69" fmla="*/ 118681 h 472916"/>
              <a:gd name="connsiteX70" fmla="*/ 232277 w 549212"/>
              <a:gd name="connsiteY70" fmla="*/ 118681 h 472916"/>
              <a:gd name="connsiteX71" fmla="*/ 225581 w 549212"/>
              <a:gd name="connsiteY71" fmla="*/ 106994 h 472916"/>
              <a:gd name="connsiteX72" fmla="*/ 237268 w 549212"/>
              <a:gd name="connsiteY72" fmla="*/ 100298 h 472916"/>
              <a:gd name="connsiteX73" fmla="*/ 237268 w 549212"/>
              <a:gd name="connsiteY73" fmla="*/ 58769 h 472916"/>
              <a:gd name="connsiteX74" fmla="*/ 474441 w 549212"/>
              <a:gd name="connsiteY74" fmla="*/ 58769 h 472916"/>
              <a:gd name="connsiteX75" fmla="*/ 481365 w 549212"/>
              <a:gd name="connsiteY75" fmla="*/ 65694 h 472916"/>
              <a:gd name="connsiteX76" fmla="*/ 474441 w 549212"/>
              <a:gd name="connsiteY76" fmla="*/ 77247 h 472916"/>
              <a:gd name="connsiteX77" fmla="*/ 237268 w 549212"/>
              <a:gd name="connsiteY77" fmla="*/ 77247 h 472916"/>
              <a:gd name="connsiteX78" fmla="*/ 230343 w 549212"/>
              <a:gd name="connsiteY78" fmla="*/ 70323 h 472916"/>
              <a:gd name="connsiteX79" fmla="*/ 237268 w 549212"/>
              <a:gd name="connsiteY79" fmla="*/ 58769 h 472916"/>
              <a:gd name="connsiteX80" fmla="*/ 211455 w 549212"/>
              <a:gd name="connsiteY80" fmla="*/ 19526 h 472916"/>
              <a:gd name="connsiteX81" fmla="*/ 176594 w 549212"/>
              <a:gd name="connsiteY81" fmla="*/ 54293 h 472916"/>
              <a:gd name="connsiteX82" fmla="*/ 176594 w 549212"/>
              <a:gd name="connsiteY82" fmla="*/ 143637 h 472916"/>
              <a:gd name="connsiteX83" fmla="*/ 337186 w 549212"/>
              <a:gd name="connsiteY83" fmla="*/ 143637 h 472916"/>
              <a:gd name="connsiteX84" fmla="*/ 391669 w 549212"/>
              <a:gd name="connsiteY84" fmla="*/ 198120 h 472916"/>
              <a:gd name="connsiteX85" fmla="*/ 391669 w 549212"/>
              <a:gd name="connsiteY85" fmla="*/ 252794 h 472916"/>
              <a:gd name="connsiteX86" fmla="*/ 435103 w 549212"/>
              <a:gd name="connsiteY86" fmla="*/ 252794 h 472916"/>
              <a:gd name="connsiteX87" fmla="*/ 442056 w 549212"/>
              <a:gd name="connsiteY87" fmla="*/ 255651 h 472916"/>
              <a:gd name="connsiteX88" fmla="*/ 492157 w 549212"/>
              <a:gd name="connsiteY88" fmla="*/ 305753 h 472916"/>
              <a:gd name="connsiteX89" fmla="*/ 492157 w 549212"/>
              <a:gd name="connsiteY89" fmla="*/ 261938 h 472916"/>
              <a:gd name="connsiteX90" fmla="*/ 500349 w 549212"/>
              <a:gd name="connsiteY90" fmla="*/ 252413 h 472916"/>
              <a:gd name="connsiteX91" fmla="*/ 528924 w 549212"/>
              <a:gd name="connsiteY91" fmla="*/ 218122 h 472916"/>
              <a:gd name="connsiteX92" fmla="*/ 528924 w 549212"/>
              <a:gd name="connsiteY92" fmla="*/ 54293 h 472916"/>
              <a:gd name="connsiteX93" fmla="*/ 494157 w 549212"/>
              <a:gd name="connsiteY93" fmla="*/ 19526 h 472916"/>
              <a:gd name="connsiteX94" fmla="*/ 211455 w 549212"/>
              <a:gd name="connsiteY94" fmla="*/ 0 h 472916"/>
              <a:gd name="connsiteX95" fmla="*/ 494157 w 549212"/>
              <a:gd name="connsiteY95" fmla="*/ 0 h 472916"/>
              <a:gd name="connsiteX96" fmla="*/ 494634 w 549212"/>
              <a:gd name="connsiteY96" fmla="*/ 0 h 472916"/>
              <a:gd name="connsiteX97" fmla="*/ 549212 w 549212"/>
              <a:gd name="connsiteY97" fmla="*/ 54578 h 472916"/>
              <a:gd name="connsiteX98" fmla="*/ 549212 w 549212"/>
              <a:gd name="connsiteY98" fmla="*/ 218122 h 472916"/>
              <a:gd name="connsiteX99" fmla="*/ 511970 w 549212"/>
              <a:gd name="connsiteY99" fmla="*/ 269748 h 472916"/>
              <a:gd name="connsiteX100" fmla="*/ 511970 w 549212"/>
              <a:gd name="connsiteY100" fmla="*/ 311753 h 472916"/>
              <a:gd name="connsiteX101" fmla="*/ 501301 w 549212"/>
              <a:gd name="connsiteY101" fmla="*/ 327755 h 472916"/>
              <a:gd name="connsiteX102" fmla="*/ 482251 w 549212"/>
              <a:gd name="connsiteY102" fmla="*/ 324040 h 472916"/>
              <a:gd name="connsiteX103" fmla="*/ 430912 w 549212"/>
              <a:gd name="connsiteY103" fmla="*/ 272605 h 472916"/>
              <a:gd name="connsiteX104" fmla="*/ 391574 w 549212"/>
              <a:gd name="connsiteY104" fmla="*/ 272605 h 472916"/>
              <a:gd name="connsiteX105" fmla="*/ 391574 w 549212"/>
              <a:gd name="connsiteY105" fmla="*/ 361950 h 472916"/>
              <a:gd name="connsiteX106" fmla="*/ 337090 w 549212"/>
              <a:gd name="connsiteY106" fmla="*/ 416433 h 472916"/>
              <a:gd name="connsiteX107" fmla="*/ 118015 w 549212"/>
              <a:gd name="connsiteY107" fmla="*/ 416433 h 472916"/>
              <a:gd name="connsiteX108" fmla="*/ 66676 w 549212"/>
              <a:gd name="connsiteY108" fmla="*/ 467868 h 472916"/>
              <a:gd name="connsiteX109" fmla="*/ 54484 w 549212"/>
              <a:gd name="connsiteY109" fmla="*/ 472916 h 472916"/>
              <a:gd name="connsiteX110" fmla="*/ 47816 w 549212"/>
              <a:gd name="connsiteY110" fmla="*/ 471583 h 472916"/>
              <a:gd name="connsiteX111" fmla="*/ 37148 w 549212"/>
              <a:gd name="connsiteY111" fmla="*/ 455581 h 472916"/>
              <a:gd name="connsiteX112" fmla="*/ 37148 w 549212"/>
              <a:gd name="connsiteY112" fmla="*/ 413576 h 472916"/>
              <a:gd name="connsiteX113" fmla="*/ 1 w 549212"/>
              <a:gd name="connsiteY113" fmla="*/ 361950 h 472916"/>
              <a:gd name="connsiteX114" fmla="*/ 1 w 549212"/>
              <a:gd name="connsiteY114" fmla="*/ 198311 h 472916"/>
              <a:gd name="connsiteX115" fmla="*/ 54484 w 549212"/>
              <a:gd name="connsiteY115" fmla="*/ 143828 h 472916"/>
              <a:gd name="connsiteX116" fmla="*/ 156973 w 549212"/>
              <a:gd name="connsiteY116" fmla="*/ 143828 h 472916"/>
              <a:gd name="connsiteX117" fmla="*/ 156973 w 549212"/>
              <a:gd name="connsiteY117" fmla="*/ 54483 h 472916"/>
              <a:gd name="connsiteX118" fmla="*/ 211455 w 549212"/>
              <a:gd name="connsiteY118" fmla="*/ 0 h 47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49212" h="472916">
                <a:moveTo>
                  <a:pt x="80297" y="335375"/>
                </a:moveTo>
                <a:lnTo>
                  <a:pt x="224219" y="335375"/>
                </a:lnTo>
                <a:cubicBezTo>
                  <a:pt x="225858" y="334927"/>
                  <a:pt x="227581" y="334927"/>
                  <a:pt x="229210" y="335375"/>
                </a:cubicBezTo>
                <a:cubicBezTo>
                  <a:pt x="234287" y="336756"/>
                  <a:pt x="237288" y="341985"/>
                  <a:pt x="235906" y="347062"/>
                </a:cubicBezTo>
                <a:cubicBezTo>
                  <a:pt x="234525" y="352139"/>
                  <a:pt x="229296" y="355140"/>
                  <a:pt x="224219" y="353759"/>
                </a:cubicBezTo>
                <a:lnTo>
                  <a:pt x="80297" y="353759"/>
                </a:lnTo>
                <a:cubicBezTo>
                  <a:pt x="78658" y="354206"/>
                  <a:pt x="76934" y="354206"/>
                  <a:pt x="75305" y="353759"/>
                </a:cubicBezTo>
                <a:cubicBezTo>
                  <a:pt x="70229" y="352377"/>
                  <a:pt x="67228" y="347148"/>
                  <a:pt x="68609" y="342071"/>
                </a:cubicBezTo>
                <a:cubicBezTo>
                  <a:pt x="69990" y="336994"/>
                  <a:pt x="75220" y="333994"/>
                  <a:pt x="80297" y="335375"/>
                </a:cubicBezTo>
                <a:close/>
                <a:moveTo>
                  <a:pt x="80296" y="293179"/>
                </a:moveTo>
                <a:lnTo>
                  <a:pt x="317468" y="293179"/>
                </a:lnTo>
                <a:cubicBezTo>
                  <a:pt x="318993" y="292798"/>
                  <a:pt x="320583" y="292798"/>
                  <a:pt x="322098" y="293179"/>
                </a:cubicBezTo>
                <a:cubicBezTo>
                  <a:pt x="327203" y="294455"/>
                  <a:pt x="330299" y="299627"/>
                  <a:pt x="329022" y="304733"/>
                </a:cubicBezTo>
                <a:cubicBezTo>
                  <a:pt x="327746" y="309838"/>
                  <a:pt x="322574" y="312934"/>
                  <a:pt x="317468" y="311657"/>
                </a:cubicBezTo>
                <a:lnTo>
                  <a:pt x="80296" y="311657"/>
                </a:lnTo>
                <a:cubicBezTo>
                  <a:pt x="76886" y="310800"/>
                  <a:pt x="74229" y="308143"/>
                  <a:pt x="73371" y="304733"/>
                </a:cubicBezTo>
                <a:cubicBezTo>
                  <a:pt x="72095" y="299627"/>
                  <a:pt x="75191" y="294455"/>
                  <a:pt x="80296" y="293179"/>
                </a:cubicBezTo>
                <a:close/>
                <a:moveTo>
                  <a:pt x="171355" y="250983"/>
                </a:moveTo>
                <a:lnTo>
                  <a:pt x="317469" y="250983"/>
                </a:lnTo>
                <a:cubicBezTo>
                  <a:pt x="318993" y="250602"/>
                  <a:pt x="320583" y="250602"/>
                  <a:pt x="322098" y="250983"/>
                </a:cubicBezTo>
                <a:cubicBezTo>
                  <a:pt x="327203" y="252260"/>
                  <a:pt x="330299" y="257432"/>
                  <a:pt x="329022" y="262537"/>
                </a:cubicBezTo>
                <a:cubicBezTo>
                  <a:pt x="327746" y="267642"/>
                  <a:pt x="322574" y="270738"/>
                  <a:pt x="317469" y="269462"/>
                </a:cubicBezTo>
                <a:lnTo>
                  <a:pt x="171355" y="269462"/>
                </a:lnTo>
                <a:cubicBezTo>
                  <a:pt x="169831" y="269843"/>
                  <a:pt x="168240" y="269843"/>
                  <a:pt x="166726" y="269462"/>
                </a:cubicBezTo>
                <a:cubicBezTo>
                  <a:pt x="161620" y="268185"/>
                  <a:pt x="158525" y="263013"/>
                  <a:pt x="159801" y="257908"/>
                </a:cubicBezTo>
                <a:cubicBezTo>
                  <a:pt x="161077" y="252802"/>
                  <a:pt x="166250" y="249707"/>
                  <a:pt x="171355" y="250983"/>
                </a:cubicBezTo>
                <a:close/>
                <a:moveTo>
                  <a:pt x="80296" y="250983"/>
                </a:moveTo>
                <a:lnTo>
                  <a:pt x="138589" y="250983"/>
                </a:lnTo>
                <a:cubicBezTo>
                  <a:pt x="141999" y="251840"/>
                  <a:pt x="144656" y="254498"/>
                  <a:pt x="145514" y="257908"/>
                </a:cubicBezTo>
                <a:cubicBezTo>
                  <a:pt x="146790" y="263013"/>
                  <a:pt x="143695" y="268185"/>
                  <a:pt x="138589" y="269462"/>
                </a:cubicBezTo>
                <a:lnTo>
                  <a:pt x="80296" y="269462"/>
                </a:lnTo>
                <a:cubicBezTo>
                  <a:pt x="76886" y="268604"/>
                  <a:pt x="74229" y="265947"/>
                  <a:pt x="73371" y="262537"/>
                </a:cubicBezTo>
                <a:cubicBezTo>
                  <a:pt x="72095" y="257431"/>
                  <a:pt x="75191" y="252259"/>
                  <a:pt x="80296" y="250983"/>
                </a:cubicBezTo>
                <a:close/>
                <a:moveTo>
                  <a:pt x="80296" y="208788"/>
                </a:moveTo>
                <a:lnTo>
                  <a:pt x="317468" y="208788"/>
                </a:lnTo>
                <a:cubicBezTo>
                  <a:pt x="318993" y="208407"/>
                  <a:pt x="320583" y="208407"/>
                  <a:pt x="322098" y="208788"/>
                </a:cubicBezTo>
                <a:cubicBezTo>
                  <a:pt x="327203" y="210064"/>
                  <a:pt x="330299" y="215236"/>
                  <a:pt x="329022" y="220341"/>
                </a:cubicBezTo>
                <a:cubicBezTo>
                  <a:pt x="327746" y="225447"/>
                  <a:pt x="322574" y="228542"/>
                  <a:pt x="317468" y="227266"/>
                </a:cubicBezTo>
                <a:lnTo>
                  <a:pt x="80296" y="227266"/>
                </a:lnTo>
                <a:cubicBezTo>
                  <a:pt x="76886" y="226409"/>
                  <a:pt x="74229" y="223751"/>
                  <a:pt x="73371" y="220341"/>
                </a:cubicBezTo>
                <a:cubicBezTo>
                  <a:pt x="72095" y="215236"/>
                  <a:pt x="75191" y="210064"/>
                  <a:pt x="80296" y="208788"/>
                </a:cubicBezTo>
                <a:close/>
                <a:moveTo>
                  <a:pt x="53912" y="163639"/>
                </a:moveTo>
                <a:cubicBezTo>
                  <a:pt x="34710" y="163639"/>
                  <a:pt x="19146" y="179203"/>
                  <a:pt x="19146" y="198406"/>
                </a:cubicBezTo>
                <a:lnTo>
                  <a:pt x="19146" y="362140"/>
                </a:lnTo>
                <a:cubicBezTo>
                  <a:pt x="19299" y="379076"/>
                  <a:pt x="31519" y="393497"/>
                  <a:pt x="48197" y="396430"/>
                </a:cubicBezTo>
                <a:cubicBezTo>
                  <a:pt x="52931" y="397097"/>
                  <a:pt x="56436" y="401174"/>
                  <a:pt x="56389" y="405955"/>
                </a:cubicBezTo>
                <a:lnTo>
                  <a:pt x="56389" y="449771"/>
                </a:lnTo>
                <a:lnTo>
                  <a:pt x="106490" y="399669"/>
                </a:lnTo>
                <a:cubicBezTo>
                  <a:pt x="108338" y="397783"/>
                  <a:pt x="110891" y="396745"/>
                  <a:pt x="113539" y="396812"/>
                </a:cubicBezTo>
                <a:lnTo>
                  <a:pt x="336709" y="396812"/>
                </a:lnTo>
                <a:cubicBezTo>
                  <a:pt x="355921" y="396754"/>
                  <a:pt x="371476" y="381162"/>
                  <a:pt x="371476" y="361950"/>
                </a:cubicBezTo>
                <a:lnTo>
                  <a:pt x="371476" y="198406"/>
                </a:lnTo>
                <a:cubicBezTo>
                  <a:pt x="371476" y="179203"/>
                  <a:pt x="355912" y="163639"/>
                  <a:pt x="336709" y="163639"/>
                </a:cubicBezTo>
                <a:lnTo>
                  <a:pt x="54007" y="163639"/>
                </a:lnTo>
                <a:cubicBezTo>
                  <a:pt x="53979" y="163639"/>
                  <a:pt x="53941" y="163639"/>
                  <a:pt x="53912" y="163639"/>
                </a:cubicBezTo>
                <a:close/>
                <a:moveTo>
                  <a:pt x="416434" y="141732"/>
                </a:moveTo>
                <a:lnTo>
                  <a:pt x="474441" y="141732"/>
                </a:lnTo>
                <a:lnTo>
                  <a:pt x="474727" y="141732"/>
                </a:lnTo>
                <a:cubicBezTo>
                  <a:pt x="476251" y="141351"/>
                  <a:pt x="477842" y="141351"/>
                  <a:pt x="479356" y="141732"/>
                </a:cubicBezTo>
                <a:cubicBezTo>
                  <a:pt x="484462" y="143008"/>
                  <a:pt x="487557" y="148180"/>
                  <a:pt x="486281" y="153285"/>
                </a:cubicBezTo>
                <a:cubicBezTo>
                  <a:pt x="485004" y="158391"/>
                  <a:pt x="479832" y="161487"/>
                  <a:pt x="474727" y="160210"/>
                </a:cubicBezTo>
                <a:lnTo>
                  <a:pt x="416434" y="160210"/>
                </a:lnTo>
                <a:cubicBezTo>
                  <a:pt x="413024" y="159353"/>
                  <a:pt x="410366" y="156695"/>
                  <a:pt x="409509" y="153285"/>
                </a:cubicBezTo>
                <a:cubicBezTo>
                  <a:pt x="408233" y="148180"/>
                  <a:pt x="411328" y="143008"/>
                  <a:pt x="416434" y="141732"/>
                </a:cubicBezTo>
                <a:close/>
                <a:moveTo>
                  <a:pt x="237268" y="100298"/>
                </a:moveTo>
                <a:lnTo>
                  <a:pt x="474441" y="100298"/>
                </a:lnTo>
                <a:cubicBezTo>
                  <a:pt x="476079" y="99850"/>
                  <a:pt x="477803" y="99850"/>
                  <a:pt x="479441" y="100298"/>
                </a:cubicBezTo>
                <a:cubicBezTo>
                  <a:pt x="484508" y="101679"/>
                  <a:pt x="487509" y="106908"/>
                  <a:pt x="486128" y="111985"/>
                </a:cubicBezTo>
                <a:cubicBezTo>
                  <a:pt x="484747" y="117062"/>
                  <a:pt x="479517" y="120063"/>
                  <a:pt x="474441" y="118681"/>
                </a:cubicBezTo>
                <a:lnTo>
                  <a:pt x="237268" y="118681"/>
                </a:lnTo>
                <a:cubicBezTo>
                  <a:pt x="235630" y="119129"/>
                  <a:pt x="233906" y="119129"/>
                  <a:pt x="232277" y="118681"/>
                </a:cubicBezTo>
                <a:cubicBezTo>
                  <a:pt x="227200" y="117300"/>
                  <a:pt x="224200" y="112071"/>
                  <a:pt x="225581" y="106994"/>
                </a:cubicBezTo>
                <a:cubicBezTo>
                  <a:pt x="226962" y="101917"/>
                  <a:pt x="232191" y="98917"/>
                  <a:pt x="237268" y="100298"/>
                </a:cubicBezTo>
                <a:close/>
                <a:moveTo>
                  <a:pt x="237268" y="58769"/>
                </a:moveTo>
                <a:lnTo>
                  <a:pt x="474441" y="58769"/>
                </a:lnTo>
                <a:cubicBezTo>
                  <a:pt x="477850" y="59626"/>
                  <a:pt x="480508" y="62284"/>
                  <a:pt x="481365" y="65694"/>
                </a:cubicBezTo>
                <a:cubicBezTo>
                  <a:pt x="482641" y="70799"/>
                  <a:pt x="479546" y="75971"/>
                  <a:pt x="474441" y="77247"/>
                </a:cubicBezTo>
                <a:lnTo>
                  <a:pt x="237268" y="77247"/>
                </a:lnTo>
                <a:cubicBezTo>
                  <a:pt x="233858" y="76390"/>
                  <a:pt x="231200" y="73733"/>
                  <a:pt x="230343" y="70323"/>
                </a:cubicBezTo>
                <a:cubicBezTo>
                  <a:pt x="229067" y="65217"/>
                  <a:pt x="232162" y="60045"/>
                  <a:pt x="237268" y="58769"/>
                </a:cubicBezTo>
                <a:close/>
                <a:moveTo>
                  <a:pt x="211455" y="19526"/>
                </a:moveTo>
                <a:cubicBezTo>
                  <a:pt x="192244" y="19526"/>
                  <a:pt x="176651" y="35081"/>
                  <a:pt x="176594" y="54293"/>
                </a:cubicBezTo>
                <a:lnTo>
                  <a:pt x="176594" y="143637"/>
                </a:lnTo>
                <a:lnTo>
                  <a:pt x="337186" y="143637"/>
                </a:lnTo>
                <a:cubicBezTo>
                  <a:pt x="367256" y="143685"/>
                  <a:pt x="391621" y="168050"/>
                  <a:pt x="391669" y="198120"/>
                </a:cubicBezTo>
                <a:lnTo>
                  <a:pt x="391669" y="252794"/>
                </a:lnTo>
                <a:lnTo>
                  <a:pt x="435103" y="252794"/>
                </a:lnTo>
                <a:cubicBezTo>
                  <a:pt x="437713" y="252756"/>
                  <a:pt x="440227" y="253784"/>
                  <a:pt x="442056" y="255651"/>
                </a:cubicBezTo>
                <a:lnTo>
                  <a:pt x="492157" y="305753"/>
                </a:lnTo>
                <a:lnTo>
                  <a:pt x="492157" y="261938"/>
                </a:lnTo>
                <a:cubicBezTo>
                  <a:pt x="492110" y="257156"/>
                  <a:pt x="495615" y="253079"/>
                  <a:pt x="500349" y="252413"/>
                </a:cubicBezTo>
                <a:cubicBezTo>
                  <a:pt x="516837" y="249269"/>
                  <a:pt x="528809" y="234905"/>
                  <a:pt x="528924" y="218122"/>
                </a:cubicBezTo>
                <a:lnTo>
                  <a:pt x="528924" y="54293"/>
                </a:lnTo>
                <a:cubicBezTo>
                  <a:pt x="528876" y="35109"/>
                  <a:pt x="513341" y="19574"/>
                  <a:pt x="494157" y="19526"/>
                </a:cubicBezTo>
                <a:close/>
                <a:moveTo>
                  <a:pt x="211455" y="0"/>
                </a:moveTo>
                <a:lnTo>
                  <a:pt x="494157" y="0"/>
                </a:lnTo>
                <a:cubicBezTo>
                  <a:pt x="494320" y="0"/>
                  <a:pt x="494472" y="0"/>
                  <a:pt x="494634" y="0"/>
                </a:cubicBezTo>
                <a:cubicBezTo>
                  <a:pt x="524781" y="0"/>
                  <a:pt x="549212" y="24432"/>
                  <a:pt x="549212" y="54578"/>
                </a:cubicBezTo>
                <a:lnTo>
                  <a:pt x="549212" y="218122"/>
                </a:lnTo>
                <a:cubicBezTo>
                  <a:pt x="549336" y="241592"/>
                  <a:pt x="534286" y="262461"/>
                  <a:pt x="511970" y="269748"/>
                </a:cubicBezTo>
                <a:lnTo>
                  <a:pt x="511970" y="311753"/>
                </a:lnTo>
                <a:cubicBezTo>
                  <a:pt x="511998" y="318764"/>
                  <a:pt x="507779" y="325088"/>
                  <a:pt x="501301" y="327755"/>
                </a:cubicBezTo>
                <a:cubicBezTo>
                  <a:pt x="494796" y="330546"/>
                  <a:pt x="487233" y="329079"/>
                  <a:pt x="482251" y="324040"/>
                </a:cubicBezTo>
                <a:lnTo>
                  <a:pt x="430912" y="272605"/>
                </a:lnTo>
                <a:lnTo>
                  <a:pt x="391574" y="272605"/>
                </a:lnTo>
                <a:lnTo>
                  <a:pt x="391574" y="361950"/>
                </a:lnTo>
                <a:cubicBezTo>
                  <a:pt x="391516" y="392021"/>
                  <a:pt x="367161" y="416385"/>
                  <a:pt x="337090" y="416433"/>
                </a:cubicBezTo>
                <a:lnTo>
                  <a:pt x="118015" y="416433"/>
                </a:lnTo>
                <a:lnTo>
                  <a:pt x="66676" y="467868"/>
                </a:lnTo>
                <a:cubicBezTo>
                  <a:pt x="63437" y="471097"/>
                  <a:pt x="59055" y="472916"/>
                  <a:pt x="54484" y="472916"/>
                </a:cubicBezTo>
                <a:cubicBezTo>
                  <a:pt x="52198" y="472897"/>
                  <a:pt x="49930" y="472440"/>
                  <a:pt x="47816" y="471583"/>
                </a:cubicBezTo>
                <a:cubicBezTo>
                  <a:pt x="41339" y="468916"/>
                  <a:pt x="37120" y="462591"/>
                  <a:pt x="37148" y="455581"/>
                </a:cubicBezTo>
                <a:lnTo>
                  <a:pt x="37148" y="413576"/>
                </a:lnTo>
                <a:cubicBezTo>
                  <a:pt x="14869" y="406260"/>
                  <a:pt x="-133" y="385401"/>
                  <a:pt x="1" y="361950"/>
                </a:cubicBezTo>
                <a:lnTo>
                  <a:pt x="1" y="198311"/>
                </a:lnTo>
                <a:cubicBezTo>
                  <a:pt x="58" y="168240"/>
                  <a:pt x="24413" y="143875"/>
                  <a:pt x="54484" y="143828"/>
                </a:cubicBezTo>
                <a:lnTo>
                  <a:pt x="156973" y="143828"/>
                </a:lnTo>
                <a:lnTo>
                  <a:pt x="156973" y="54483"/>
                </a:lnTo>
                <a:cubicBezTo>
                  <a:pt x="157030" y="24412"/>
                  <a:pt x="181385" y="48"/>
                  <a:pt x="211455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38" name="iSHEJI-74">
            <a:extLst>
              <a:ext uri="{FF2B5EF4-FFF2-40B4-BE49-F238E27FC236}">
                <a16:creationId xmlns:a16="http://schemas.microsoft.com/office/drawing/2014/main" id="{787561CB-8C2C-D65A-8F0F-64215FD73825}"/>
              </a:ext>
            </a:extLst>
          </p:cNvPr>
          <p:cNvSpPr/>
          <p:nvPr/>
        </p:nvSpPr>
        <p:spPr>
          <a:xfrm>
            <a:off x="4543211" y="4849485"/>
            <a:ext cx="527954" cy="524104"/>
          </a:xfrm>
          <a:custGeom>
            <a:avLst/>
            <a:gdLst>
              <a:gd name="connsiteX0" fmla="*/ 230718 w 527954"/>
              <a:gd name="connsiteY0" fmla="*/ 450475 h 524104"/>
              <a:gd name="connsiteX1" fmla="*/ 139278 w 527954"/>
              <a:gd name="connsiteY1" fmla="*/ 477717 h 524104"/>
              <a:gd name="connsiteX2" fmla="*/ 263674 w 527954"/>
              <a:gd name="connsiteY2" fmla="*/ 506292 h 524104"/>
              <a:gd name="connsiteX3" fmla="*/ 387976 w 527954"/>
              <a:gd name="connsiteY3" fmla="*/ 477717 h 524104"/>
              <a:gd name="connsiteX4" fmla="*/ 388357 w 527954"/>
              <a:gd name="connsiteY4" fmla="*/ 477907 h 524104"/>
              <a:gd name="connsiteX5" fmla="*/ 296536 w 527954"/>
              <a:gd name="connsiteY5" fmla="*/ 450475 h 524104"/>
              <a:gd name="connsiteX6" fmla="*/ 296536 w 527954"/>
              <a:gd name="connsiteY6" fmla="*/ 461048 h 524104"/>
              <a:gd name="connsiteX7" fmla="*/ 275676 w 527954"/>
              <a:gd name="connsiteY7" fmla="*/ 482003 h 524104"/>
              <a:gd name="connsiteX8" fmla="*/ 251673 w 527954"/>
              <a:gd name="connsiteY8" fmla="*/ 482003 h 524104"/>
              <a:gd name="connsiteX9" fmla="*/ 230718 w 527954"/>
              <a:gd name="connsiteY9" fmla="*/ 461048 h 524104"/>
              <a:gd name="connsiteX10" fmla="*/ 248434 w 527954"/>
              <a:gd name="connsiteY10" fmla="*/ 413423 h 524104"/>
              <a:gd name="connsiteX11" fmla="*/ 248434 w 527954"/>
              <a:gd name="connsiteY11" fmla="*/ 461048 h 524104"/>
              <a:gd name="connsiteX12" fmla="*/ 248815 w 527954"/>
              <a:gd name="connsiteY12" fmla="*/ 461239 h 524104"/>
              <a:gd name="connsiteX13" fmla="*/ 251673 w 527954"/>
              <a:gd name="connsiteY13" fmla="*/ 464287 h 524104"/>
              <a:gd name="connsiteX14" fmla="*/ 275676 w 527954"/>
              <a:gd name="connsiteY14" fmla="*/ 464287 h 524104"/>
              <a:gd name="connsiteX15" fmla="*/ 278819 w 527954"/>
              <a:gd name="connsiteY15" fmla="*/ 461048 h 524104"/>
              <a:gd name="connsiteX16" fmla="*/ 278819 w 527954"/>
              <a:gd name="connsiteY16" fmla="*/ 413423 h 524104"/>
              <a:gd name="connsiteX17" fmla="*/ 465109 w 527954"/>
              <a:gd name="connsiteY17" fmla="*/ 365988 h 524104"/>
              <a:gd name="connsiteX18" fmla="*/ 477787 w 527954"/>
              <a:gd name="connsiteY18" fmla="*/ 378457 h 524104"/>
              <a:gd name="connsiteX19" fmla="*/ 465318 w 527954"/>
              <a:gd name="connsiteY19" fmla="*/ 391134 h 524104"/>
              <a:gd name="connsiteX20" fmla="*/ 452650 w 527954"/>
              <a:gd name="connsiteY20" fmla="*/ 379038 h 524104"/>
              <a:gd name="connsiteX21" fmla="*/ 452640 w 527954"/>
              <a:gd name="connsiteY21" fmla="*/ 378666 h 524104"/>
              <a:gd name="connsiteX22" fmla="*/ 465109 w 527954"/>
              <a:gd name="connsiteY22" fmla="*/ 365988 h 524104"/>
              <a:gd name="connsiteX23" fmla="*/ 427885 w 527954"/>
              <a:gd name="connsiteY23" fmla="*/ 365988 h 524104"/>
              <a:gd name="connsiteX24" fmla="*/ 440363 w 527954"/>
              <a:gd name="connsiteY24" fmla="*/ 378656 h 524104"/>
              <a:gd name="connsiteX25" fmla="*/ 427695 w 527954"/>
              <a:gd name="connsiteY25" fmla="*/ 391134 h 524104"/>
              <a:gd name="connsiteX26" fmla="*/ 415217 w 527954"/>
              <a:gd name="connsiteY26" fmla="*/ 378561 h 524104"/>
              <a:gd name="connsiteX27" fmla="*/ 415217 w 527954"/>
              <a:gd name="connsiteY27" fmla="*/ 378466 h 524104"/>
              <a:gd name="connsiteX28" fmla="*/ 427885 w 527954"/>
              <a:gd name="connsiteY28" fmla="*/ 365988 h 524104"/>
              <a:gd name="connsiteX29" fmla="*/ 17834 w 527954"/>
              <a:gd name="connsiteY29" fmla="*/ 360559 h 524104"/>
              <a:gd name="connsiteX30" fmla="*/ 17834 w 527954"/>
              <a:gd name="connsiteY30" fmla="*/ 395707 h 524104"/>
              <a:gd name="connsiteX31" fmla="*/ 509800 w 527954"/>
              <a:gd name="connsiteY31" fmla="*/ 395707 h 524104"/>
              <a:gd name="connsiteX32" fmla="*/ 509800 w 527954"/>
              <a:gd name="connsiteY32" fmla="*/ 360559 h 524104"/>
              <a:gd name="connsiteX33" fmla="*/ 299394 w 527954"/>
              <a:gd name="connsiteY33" fmla="*/ 288931 h 524104"/>
              <a:gd name="connsiteX34" fmla="*/ 308347 w 527954"/>
              <a:gd name="connsiteY34" fmla="*/ 297885 h 524104"/>
              <a:gd name="connsiteX35" fmla="*/ 308347 w 527954"/>
              <a:gd name="connsiteY35" fmla="*/ 325126 h 524104"/>
              <a:gd name="connsiteX36" fmla="*/ 308347 w 527954"/>
              <a:gd name="connsiteY36" fmla="*/ 326974 h 524104"/>
              <a:gd name="connsiteX37" fmla="*/ 298517 w 527954"/>
              <a:gd name="connsiteY37" fmla="*/ 334956 h 524104"/>
              <a:gd name="connsiteX38" fmla="*/ 290536 w 527954"/>
              <a:gd name="connsiteY38" fmla="*/ 325126 h 524104"/>
              <a:gd name="connsiteX39" fmla="*/ 290536 w 527954"/>
              <a:gd name="connsiteY39" fmla="*/ 297885 h 524104"/>
              <a:gd name="connsiteX40" fmla="*/ 299394 w 527954"/>
              <a:gd name="connsiteY40" fmla="*/ 288931 h 524104"/>
              <a:gd name="connsiteX41" fmla="*/ 265293 w 527954"/>
              <a:gd name="connsiteY41" fmla="*/ 288931 h 524104"/>
              <a:gd name="connsiteX42" fmla="*/ 274342 w 527954"/>
              <a:gd name="connsiteY42" fmla="*/ 297789 h 524104"/>
              <a:gd name="connsiteX43" fmla="*/ 274342 w 527954"/>
              <a:gd name="connsiteY43" fmla="*/ 325031 h 524104"/>
              <a:gd name="connsiteX44" fmla="*/ 271675 w 527954"/>
              <a:gd name="connsiteY44" fmla="*/ 331412 h 524104"/>
              <a:gd name="connsiteX45" fmla="*/ 265293 w 527954"/>
              <a:gd name="connsiteY45" fmla="*/ 334079 h 524104"/>
              <a:gd name="connsiteX46" fmla="*/ 256340 w 527954"/>
              <a:gd name="connsiteY46" fmla="*/ 325126 h 524104"/>
              <a:gd name="connsiteX47" fmla="*/ 256340 w 527954"/>
              <a:gd name="connsiteY47" fmla="*/ 297885 h 524104"/>
              <a:gd name="connsiteX48" fmla="*/ 265293 w 527954"/>
              <a:gd name="connsiteY48" fmla="*/ 288931 h 524104"/>
              <a:gd name="connsiteX49" fmla="*/ 231099 w 527954"/>
              <a:gd name="connsiteY49" fmla="*/ 288931 h 524104"/>
              <a:gd name="connsiteX50" fmla="*/ 240052 w 527954"/>
              <a:gd name="connsiteY50" fmla="*/ 297885 h 524104"/>
              <a:gd name="connsiteX51" fmla="*/ 240052 w 527954"/>
              <a:gd name="connsiteY51" fmla="*/ 325126 h 524104"/>
              <a:gd name="connsiteX52" fmla="*/ 237385 w 527954"/>
              <a:gd name="connsiteY52" fmla="*/ 331508 h 524104"/>
              <a:gd name="connsiteX53" fmla="*/ 231099 w 527954"/>
              <a:gd name="connsiteY53" fmla="*/ 334079 h 524104"/>
              <a:gd name="connsiteX54" fmla="*/ 222145 w 527954"/>
              <a:gd name="connsiteY54" fmla="*/ 325126 h 524104"/>
              <a:gd name="connsiteX55" fmla="*/ 222145 w 527954"/>
              <a:gd name="connsiteY55" fmla="*/ 297885 h 524104"/>
              <a:gd name="connsiteX56" fmla="*/ 231099 w 527954"/>
              <a:gd name="connsiteY56" fmla="*/ 288931 h 524104"/>
              <a:gd name="connsiteX57" fmla="*/ 217573 w 527954"/>
              <a:gd name="connsiteY57" fmla="*/ 241116 h 524104"/>
              <a:gd name="connsiteX58" fmla="*/ 223003 w 527954"/>
              <a:gd name="connsiteY58" fmla="*/ 256642 h 524104"/>
              <a:gd name="connsiteX59" fmla="*/ 233575 w 527954"/>
              <a:gd name="connsiteY59" fmla="*/ 263690 h 524104"/>
              <a:gd name="connsiteX60" fmla="*/ 294535 w 527954"/>
              <a:gd name="connsiteY60" fmla="*/ 263690 h 524104"/>
              <a:gd name="connsiteX61" fmla="*/ 305013 w 527954"/>
              <a:gd name="connsiteY61" fmla="*/ 256642 h 524104"/>
              <a:gd name="connsiteX62" fmla="*/ 310537 w 527954"/>
              <a:gd name="connsiteY62" fmla="*/ 241116 h 524104"/>
              <a:gd name="connsiteX63" fmla="*/ 339017 w 527954"/>
              <a:gd name="connsiteY63" fmla="*/ 159963 h 524104"/>
              <a:gd name="connsiteX64" fmla="*/ 339589 w 527954"/>
              <a:gd name="connsiteY64" fmla="*/ 167583 h 524104"/>
              <a:gd name="connsiteX65" fmla="*/ 330064 w 527954"/>
              <a:gd name="connsiteY65" fmla="*/ 237782 h 524104"/>
              <a:gd name="connsiteX66" fmla="*/ 366640 w 527954"/>
              <a:gd name="connsiteY66" fmla="*/ 267881 h 524104"/>
              <a:gd name="connsiteX67" fmla="*/ 366640 w 527954"/>
              <a:gd name="connsiteY67" fmla="*/ 205302 h 524104"/>
              <a:gd name="connsiteX68" fmla="*/ 339017 w 527954"/>
              <a:gd name="connsiteY68" fmla="*/ 159963 h 524104"/>
              <a:gd name="connsiteX69" fmla="*/ 188808 w 527954"/>
              <a:gd name="connsiteY69" fmla="*/ 159963 h 524104"/>
              <a:gd name="connsiteX70" fmla="*/ 161852 w 527954"/>
              <a:gd name="connsiteY70" fmla="*/ 205207 h 524104"/>
              <a:gd name="connsiteX71" fmla="*/ 161852 w 527954"/>
              <a:gd name="connsiteY71" fmla="*/ 267786 h 524104"/>
              <a:gd name="connsiteX72" fmla="*/ 198333 w 527954"/>
              <a:gd name="connsiteY72" fmla="*/ 237782 h 524104"/>
              <a:gd name="connsiteX73" fmla="*/ 188808 w 527954"/>
              <a:gd name="connsiteY73" fmla="*/ 167488 h 524104"/>
              <a:gd name="connsiteX74" fmla="*/ 188808 w 527954"/>
              <a:gd name="connsiteY74" fmla="*/ 159963 h 524104"/>
              <a:gd name="connsiteX75" fmla="*/ 17834 w 527954"/>
              <a:gd name="connsiteY75" fmla="*/ 159963 h 524104"/>
              <a:gd name="connsiteX76" fmla="*/ 17834 w 527954"/>
              <a:gd name="connsiteY76" fmla="*/ 342843 h 524104"/>
              <a:gd name="connsiteX77" fmla="*/ 509800 w 527954"/>
              <a:gd name="connsiteY77" fmla="*/ 342843 h 524104"/>
              <a:gd name="connsiteX78" fmla="*/ 509800 w 527954"/>
              <a:gd name="connsiteY78" fmla="*/ 159963 h 524104"/>
              <a:gd name="connsiteX79" fmla="*/ 366925 w 527954"/>
              <a:gd name="connsiteY79" fmla="*/ 159963 h 524104"/>
              <a:gd name="connsiteX80" fmla="*/ 384356 w 527954"/>
              <a:gd name="connsiteY80" fmla="*/ 205492 h 524104"/>
              <a:gd name="connsiteX81" fmla="*/ 384356 w 527954"/>
              <a:gd name="connsiteY81" fmla="*/ 287026 h 524104"/>
              <a:gd name="connsiteX82" fmla="*/ 381784 w 527954"/>
              <a:gd name="connsiteY82" fmla="*/ 293313 h 524104"/>
              <a:gd name="connsiteX83" fmla="*/ 379308 w 527954"/>
              <a:gd name="connsiteY83" fmla="*/ 295123 h 524104"/>
              <a:gd name="connsiteX84" fmla="*/ 369783 w 527954"/>
              <a:gd name="connsiteY84" fmla="*/ 293884 h 524104"/>
              <a:gd name="connsiteX85" fmla="*/ 324253 w 527954"/>
              <a:gd name="connsiteY85" fmla="*/ 256356 h 524104"/>
              <a:gd name="connsiteX86" fmla="*/ 321491 w 527954"/>
              <a:gd name="connsiteY86" fmla="*/ 263500 h 524104"/>
              <a:gd name="connsiteX87" fmla="*/ 315014 w 527954"/>
              <a:gd name="connsiteY87" fmla="*/ 273501 h 524104"/>
              <a:gd name="connsiteX88" fmla="*/ 294440 w 527954"/>
              <a:gd name="connsiteY88" fmla="*/ 281788 h 524104"/>
              <a:gd name="connsiteX89" fmla="*/ 233290 w 527954"/>
              <a:gd name="connsiteY89" fmla="*/ 281788 h 524104"/>
              <a:gd name="connsiteX90" fmla="*/ 206239 w 527954"/>
              <a:gd name="connsiteY90" fmla="*/ 263500 h 524104"/>
              <a:gd name="connsiteX91" fmla="*/ 203476 w 527954"/>
              <a:gd name="connsiteY91" fmla="*/ 256451 h 524104"/>
              <a:gd name="connsiteX92" fmla="*/ 158042 w 527954"/>
              <a:gd name="connsiteY92" fmla="*/ 293884 h 524104"/>
              <a:gd name="connsiteX93" fmla="*/ 152232 w 527954"/>
              <a:gd name="connsiteY93" fmla="*/ 295970 h 524104"/>
              <a:gd name="connsiteX94" fmla="*/ 143469 w 527954"/>
              <a:gd name="connsiteY94" fmla="*/ 287026 h 524104"/>
              <a:gd name="connsiteX95" fmla="*/ 143469 w 527954"/>
              <a:gd name="connsiteY95" fmla="*/ 205492 h 524104"/>
              <a:gd name="connsiteX96" fmla="*/ 157185 w 527954"/>
              <a:gd name="connsiteY96" fmla="*/ 164249 h 524104"/>
              <a:gd name="connsiteX97" fmla="*/ 160709 w 527954"/>
              <a:gd name="connsiteY97" fmla="*/ 159963 h 524104"/>
              <a:gd name="connsiteX98" fmla="*/ 263960 w 527954"/>
              <a:gd name="connsiteY98" fmla="*/ 134722 h 524104"/>
              <a:gd name="connsiteX99" fmla="*/ 255960 w 527954"/>
              <a:gd name="connsiteY99" fmla="*/ 138056 h 524104"/>
              <a:gd name="connsiteX100" fmla="*/ 252626 w 527954"/>
              <a:gd name="connsiteY100" fmla="*/ 146056 h 524104"/>
              <a:gd name="connsiteX101" fmla="*/ 263960 w 527954"/>
              <a:gd name="connsiteY101" fmla="*/ 157391 h 524104"/>
              <a:gd name="connsiteX102" fmla="*/ 271961 w 527954"/>
              <a:gd name="connsiteY102" fmla="*/ 154057 h 524104"/>
              <a:gd name="connsiteX103" fmla="*/ 275200 w 527954"/>
              <a:gd name="connsiteY103" fmla="*/ 146056 h 524104"/>
              <a:gd name="connsiteX104" fmla="*/ 263960 w 527954"/>
              <a:gd name="connsiteY104" fmla="*/ 134722 h 524104"/>
              <a:gd name="connsiteX105" fmla="*/ 263960 w 527954"/>
              <a:gd name="connsiteY105" fmla="*/ 116910 h 524104"/>
              <a:gd name="connsiteX106" fmla="*/ 293107 w 527954"/>
              <a:gd name="connsiteY106" fmla="*/ 146056 h 524104"/>
              <a:gd name="connsiteX107" fmla="*/ 263960 w 527954"/>
              <a:gd name="connsiteY107" fmla="*/ 175203 h 524104"/>
              <a:gd name="connsiteX108" fmla="*/ 234814 w 527954"/>
              <a:gd name="connsiteY108" fmla="*/ 146056 h 524104"/>
              <a:gd name="connsiteX109" fmla="*/ 263960 w 527954"/>
              <a:gd name="connsiteY109" fmla="*/ 116910 h 524104"/>
              <a:gd name="connsiteX110" fmla="*/ 333493 w 527954"/>
              <a:gd name="connsiteY110" fmla="*/ 111576 h 524104"/>
              <a:gd name="connsiteX111" fmla="*/ 337874 w 527954"/>
              <a:gd name="connsiteY111" fmla="*/ 140151 h 524104"/>
              <a:gd name="connsiteX112" fmla="*/ 342923 w 527954"/>
              <a:gd name="connsiteY112" fmla="*/ 142151 h 524104"/>
              <a:gd name="connsiteX113" fmla="*/ 509800 w 527954"/>
              <a:gd name="connsiteY113" fmla="*/ 142151 h 524104"/>
              <a:gd name="connsiteX114" fmla="*/ 510277 w 527954"/>
              <a:gd name="connsiteY114" fmla="*/ 111576 h 524104"/>
              <a:gd name="connsiteX115" fmla="*/ 17358 w 527954"/>
              <a:gd name="connsiteY115" fmla="*/ 111576 h 524104"/>
              <a:gd name="connsiteX116" fmla="*/ 17739 w 527954"/>
              <a:gd name="connsiteY116" fmla="*/ 142056 h 524104"/>
              <a:gd name="connsiteX117" fmla="*/ 184712 w 527954"/>
              <a:gd name="connsiteY117" fmla="*/ 142056 h 524104"/>
              <a:gd name="connsiteX118" fmla="*/ 189665 w 527954"/>
              <a:gd name="connsiteY118" fmla="*/ 140151 h 524104"/>
              <a:gd name="connsiteX119" fmla="*/ 194047 w 527954"/>
              <a:gd name="connsiteY119" fmla="*/ 111576 h 524104"/>
              <a:gd name="connsiteX120" fmla="*/ 222907 w 527954"/>
              <a:gd name="connsiteY120" fmla="*/ 77667 h 524104"/>
              <a:gd name="connsiteX121" fmla="*/ 206524 w 527954"/>
              <a:gd name="connsiteY121" fmla="*/ 167202 h 524104"/>
              <a:gd name="connsiteX122" fmla="*/ 212620 w 527954"/>
              <a:gd name="connsiteY122" fmla="*/ 222923 h 524104"/>
              <a:gd name="connsiteX123" fmla="*/ 315300 w 527954"/>
              <a:gd name="connsiteY123" fmla="*/ 222923 h 524104"/>
              <a:gd name="connsiteX124" fmla="*/ 321301 w 527954"/>
              <a:gd name="connsiteY124" fmla="*/ 167202 h 524104"/>
              <a:gd name="connsiteX125" fmla="*/ 320634 w 527954"/>
              <a:gd name="connsiteY125" fmla="*/ 148152 h 524104"/>
              <a:gd name="connsiteX126" fmla="*/ 304918 w 527954"/>
              <a:gd name="connsiteY126" fmla="*/ 78048 h 524104"/>
              <a:gd name="connsiteX127" fmla="*/ 264056 w 527954"/>
              <a:gd name="connsiteY127" fmla="*/ 19755 h 524104"/>
              <a:gd name="connsiteX128" fmla="*/ 254531 w 527954"/>
              <a:gd name="connsiteY128" fmla="*/ 28042 h 524104"/>
              <a:gd name="connsiteX129" fmla="*/ 254531 w 527954"/>
              <a:gd name="connsiteY129" fmla="*/ 28137 h 524104"/>
              <a:gd name="connsiteX130" fmla="*/ 231290 w 527954"/>
              <a:gd name="connsiteY130" fmla="*/ 60236 h 524104"/>
              <a:gd name="connsiteX131" fmla="*/ 296726 w 527954"/>
              <a:gd name="connsiteY131" fmla="*/ 60236 h 524104"/>
              <a:gd name="connsiteX132" fmla="*/ 264056 w 527954"/>
              <a:gd name="connsiteY132" fmla="*/ 19755 h 524104"/>
              <a:gd name="connsiteX133" fmla="*/ 259102 w 527954"/>
              <a:gd name="connsiteY133" fmla="*/ 1372 h 524104"/>
              <a:gd name="connsiteX134" fmla="*/ 268627 w 527954"/>
              <a:gd name="connsiteY134" fmla="*/ 1372 h 524104"/>
              <a:gd name="connsiteX135" fmla="*/ 328825 w 527954"/>
              <a:gd name="connsiteY135" fmla="*/ 94050 h 524104"/>
              <a:gd name="connsiteX136" fmla="*/ 512182 w 527954"/>
              <a:gd name="connsiteY136" fmla="*/ 94050 h 524104"/>
              <a:gd name="connsiteX137" fmla="*/ 524374 w 527954"/>
              <a:gd name="connsiteY137" fmla="*/ 97669 h 524104"/>
              <a:gd name="connsiteX138" fmla="*/ 527803 w 527954"/>
              <a:gd name="connsiteY138" fmla="*/ 109861 h 524104"/>
              <a:gd name="connsiteX139" fmla="*/ 527803 w 527954"/>
              <a:gd name="connsiteY139" fmla="*/ 396754 h 524104"/>
              <a:gd name="connsiteX140" fmla="*/ 511420 w 527954"/>
              <a:gd name="connsiteY140" fmla="*/ 413328 h 524104"/>
              <a:gd name="connsiteX141" fmla="*/ 296917 w 527954"/>
              <a:gd name="connsiteY141" fmla="*/ 413328 h 524104"/>
              <a:gd name="connsiteX142" fmla="*/ 296917 w 527954"/>
              <a:gd name="connsiteY142" fmla="*/ 432949 h 524104"/>
              <a:gd name="connsiteX143" fmla="*/ 406073 w 527954"/>
              <a:gd name="connsiteY143" fmla="*/ 477907 h 524104"/>
              <a:gd name="connsiteX144" fmla="*/ 264056 w 527954"/>
              <a:gd name="connsiteY144" fmla="*/ 524104 h 524104"/>
              <a:gd name="connsiteX145" fmla="*/ 122038 w 527954"/>
              <a:gd name="connsiteY145" fmla="*/ 477907 h 524104"/>
              <a:gd name="connsiteX146" fmla="*/ 231099 w 527954"/>
              <a:gd name="connsiteY146" fmla="*/ 432949 h 524104"/>
              <a:gd name="connsiteX147" fmla="*/ 231099 w 527954"/>
              <a:gd name="connsiteY147" fmla="*/ 413328 h 524104"/>
              <a:gd name="connsiteX148" fmla="*/ 17167 w 527954"/>
              <a:gd name="connsiteY148" fmla="*/ 413328 h 524104"/>
              <a:gd name="connsiteX149" fmla="*/ 118 w 527954"/>
              <a:gd name="connsiteY149" fmla="*/ 396469 h 524104"/>
              <a:gd name="connsiteX150" fmla="*/ 118 w 527954"/>
              <a:gd name="connsiteY150" fmla="*/ 109861 h 524104"/>
              <a:gd name="connsiteX151" fmla="*/ 3832 w 527954"/>
              <a:gd name="connsiteY151" fmla="*/ 97669 h 524104"/>
              <a:gd name="connsiteX152" fmla="*/ 16024 w 527954"/>
              <a:gd name="connsiteY152" fmla="*/ 94050 h 524104"/>
              <a:gd name="connsiteX153" fmla="*/ 198809 w 527954"/>
              <a:gd name="connsiteY153" fmla="*/ 94050 h 524104"/>
              <a:gd name="connsiteX154" fmla="*/ 259102 w 527954"/>
              <a:gd name="connsiteY154" fmla="*/ 1372 h 52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27954" h="524104">
                <a:moveTo>
                  <a:pt x="230718" y="450475"/>
                </a:moveTo>
                <a:cubicBezTo>
                  <a:pt x="170329" y="454857"/>
                  <a:pt x="139278" y="469049"/>
                  <a:pt x="139278" y="477717"/>
                </a:cubicBezTo>
                <a:cubicBezTo>
                  <a:pt x="139278" y="486385"/>
                  <a:pt x="181664" y="506292"/>
                  <a:pt x="263674" y="506292"/>
                </a:cubicBezTo>
                <a:cubicBezTo>
                  <a:pt x="345685" y="506292"/>
                  <a:pt x="387976" y="486290"/>
                  <a:pt x="387976" y="477717"/>
                </a:cubicBezTo>
                <a:lnTo>
                  <a:pt x="388357" y="477907"/>
                </a:lnTo>
                <a:cubicBezTo>
                  <a:pt x="388357" y="470668"/>
                  <a:pt x="357400" y="455238"/>
                  <a:pt x="296536" y="450475"/>
                </a:cubicBezTo>
                <a:lnTo>
                  <a:pt x="296536" y="461048"/>
                </a:lnTo>
                <a:cubicBezTo>
                  <a:pt x="296536" y="472583"/>
                  <a:pt x="287211" y="481955"/>
                  <a:pt x="275676" y="482003"/>
                </a:cubicBezTo>
                <a:lnTo>
                  <a:pt x="251673" y="482003"/>
                </a:lnTo>
                <a:cubicBezTo>
                  <a:pt x="240119" y="481955"/>
                  <a:pt x="230765" y="472602"/>
                  <a:pt x="230718" y="461048"/>
                </a:cubicBezTo>
                <a:close/>
                <a:moveTo>
                  <a:pt x="248434" y="413423"/>
                </a:moveTo>
                <a:lnTo>
                  <a:pt x="248434" y="461048"/>
                </a:lnTo>
                <a:lnTo>
                  <a:pt x="248815" y="461239"/>
                </a:lnTo>
                <a:cubicBezTo>
                  <a:pt x="248901" y="462820"/>
                  <a:pt x="250101" y="464106"/>
                  <a:pt x="251673" y="464287"/>
                </a:cubicBezTo>
                <a:lnTo>
                  <a:pt x="275676" y="464287"/>
                </a:lnTo>
                <a:cubicBezTo>
                  <a:pt x="277429" y="464239"/>
                  <a:pt x="278819" y="462801"/>
                  <a:pt x="278819" y="461048"/>
                </a:cubicBezTo>
                <a:lnTo>
                  <a:pt x="278819" y="413423"/>
                </a:lnTo>
                <a:close/>
                <a:moveTo>
                  <a:pt x="465109" y="365988"/>
                </a:moveTo>
                <a:cubicBezTo>
                  <a:pt x="472052" y="365931"/>
                  <a:pt x="477729" y="371513"/>
                  <a:pt x="477787" y="378457"/>
                </a:cubicBezTo>
                <a:cubicBezTo>
                  <a:pt x="477844" y="385400"/>
                  <a:pt x="472262" y="391077"/>
                  <a:pt x="465318" y="391134"/>
                </a:cubicBezTo>
                <a:cubicBezTo>
                  <a:pt x="458517" y="391192"/>
                  <a:pt x="452907" y="385829"/>
                  <a:pt x="452650" y="379038"/>
                </a:cubicBezTo>
                <a:cubicBezTo>
                  <a:pt x="452640" y="378914"/>
                  <a:pt x="452640" y="378790"/>
                  <a:pt x="452640" y="378666"/>
                </a:cubicBezTo>
                <a:cubicBezTo>
                  <a:pt x="452583" y="371722"/>
                  <a:pt x="458165" y="366045"/>
                  <a:pt x="465109" y="365988"/>
                </a:cubicBezTo>
                <a:close/>
                <a:moveTo>
                  <a:pt x="427885" y="365988"/>
                </a:moveTo>
                <a:cubicBezTo>
                  <a:pt x="434829" y="366045"/>
                  <a:pt x="440411" y="371713"/>
                  <a:pt x="440363" y="378656"/>
                </a:cubicBezTo>
                <a:cubicBezTo>
                  <a:pt x="440306" y="385600"/>
                  <a:pt x="434638" y="391191"/>
                  <a:pt x="427695" y="391134"/>
                </a:cubicBezTo>
                <a:cubicBezTo>
                  <a:pt x="420789" y="391077"/>
                  <a:pt x="415217" y="385467"/>
                  <a:pt x="415217" y="378561"/>
                </a:cubicBezTo>
                <a:cubicBezTo>
                  <a:pt x="415217" y="378533"/>
                  <a:pt x="415217" y="378495"/>
                  <a:pt x="415217" y="378466"/>
                </a:cubicBezTo>
                <a:cubicBezTo>
                  <a:pt x="415274" y="371522"/>
                  <a:pt x="420941" y="365941"/>
                  <a:pt x="427885" y="365988"/>
                </a:cubicBezTo>
                <a:close/>
                <a:moveTo>
                  <a:pt x="17834" y="360559"/>
                </a:moveTo>
                <a:lnTo>
                  <a:pt x="17834" y="395707"/>
                </a:lnTo>
                <a:lnTo>
                  <a:pt x="509800" y="395707"/>
                </a:lnTo>
                <a:lnTo>
                  <a:pt x="509800" y="360559"/>
                </a:lnTo>
                <a:close/>
                <a:moveTo>
                  <a:pt x="299394" y="288931"/>
                </a:moveTo>
                <a:cubicBezTo>
                  <a:pt x="304213" y="289217"/>
                  <a:pt x="308062" y="293065"/>
                  <a:pt x="308347" y="297885"/>
                </a:cubicBezTo>
                <a:lnTo>
                  <a:pt x="308347" y="325126"/>
                </a:lnTo>
                <a:cubicBezTo>
                  <a:pt x="308414" y="325735"/>
                  <a:pt x="308414" y="326355"/>
                  <a:pt x="308347" y="326974"/>
                </a:cubicBezTo>
                <a:cubicBezTo>
                  <a:pt x="307842" y="331889"/>
                  <a:pt x="303442" y="335460"/>
                  <a:pt x="298517" y="334956"/>
                </a:cubicBezTo>
                <a:cubicBezTo>
                  <a:pt x="293603" y="334441"/>
                  <a:pt x="290031" y="330041"/>
                  <a:pt x="290536" y="325126"/>
                </a:cubicBezTo>
                <a:lnTo>
                  <a:pt x="290536" y="297885"/>
                </a:lnTo>
                <a:cubicBezTo>
                  <a:pt x="290536" y="292979"/>
                  <a:pt x="294488" y="288988"/>
                  <a:pt x="299394" y="288931"/>
                </a:cubicBezTo>
                <a:close/>
                <a:moveTo>
                  <a:pt x="265293" y="288931"/>
                </a:moveTo>
                <a:cubicBezTo>
                  <a:pt x="270123" y="289159"/>
                  <a:pt x="274009" y="292969"/>
                  <a:pt x="274342" y="297789"/>
                </a:cubicBezTo>
                <a:lnTo>
                  <a:pt x="274342" y="325031"/>
                </a:lnTo>
                <a:cubicBezTo>
                  <a:pt x="274285" y="327421"/>
                  <a:pt x="273333" y="329698"/>
                  <a:pt x="271675" y="331412"/>
                </a:cubicBezTo>
                <a:cubicBezTo>
                  <a:pt x="270008" y="333136"/>
                  <a:pt x="267694" y="334099"/>
                  <a:pt x="265293" y="334079"/>
                </a:cubicBezTo>
                <a:cubicBezTo>
                  <a:pt x="260350" y="334079"/>
                  <a:pt x="256340" y="330069"/>
                  <a:pt x="256340" y="325126"/>
                </a:cubicBezTo>
                <a:lnTo>
                  <a:pt x="256340" y="297885"/>
                </a:lnTo>
                <a:cubicBezTo>
                  <a:pt x="256626" y="293065"/>
                  <a:pt x="260474" y="289217"/>
                  <a:pt x="265293" y="288931"/>
                </a:cubicBezTo>
                <a:close/>
                <a:moveTo>
                  <a:pt x="231099" y="288931"/>
                </a:moveTo>
                <a:cubicBezTo>
                  <a:pt x="235918" y="289217"/>
                  <a:pt x="239766" y="293065"/>
                  <a:pt x="240052" y="297885"/>
                </a:cubicBezTo>
                <a:lnTo>
                  <a:pt x="240052" y="325126"/>
                </a:lnTo>
                <a:cubicBezTo>
                  <a:pt x="239995" y="327517"/>
                  <a:pt x="239043" y="329793"/>
                  <a:pt x="237385" y="331508"/>
                </a:cubicBezTo>
                <a:cubicBezTo>
                  <a:pt x="235718" y="333175"/>
                  <a:pt x="233451" y="334099"/>
                  <a:pt x="231099" y="334079"/>
                </a:cubicBezTo>
                <a:cubicBezTo>
                  <a:pt x="226155" y="334079"/>
                  <a:pt x="222145" y="330069"/>
                  <a:pt x="222145" y="325126"/>
                </a:cubicBezTo>
                <a:lnTo>
                  <a:pt x="222145" y="297885"/>
                </a:lnTo>
                <a:cubicBezTo>
                  <a:pt x="222431" y="293065"/>
                  <a:pt x="226279" y="289217"/>
                  <a:pt x="231099" y="288931"/>
                </a:cubicBezTo>
                <a:close/>
                <a:moveTo>
                  <a:pt x="217573" y="241116"/>
                </a:moveTo>
                <a:cubicBezTo>
                  <a:pt x="219193" y="246450"/>
                  <a:pt x="221002" y="251689"/>
                  <a:pt x="223003" y="256642"/>
                </a:cubicBezTo>
                <a:cubicBezTo>
                  <a:pt x="224670" y="261004"/>
                  <a:pt x="228908" y="263833"/>
                  <a:pt x="233575" y="263690"/>
                </a:cubicBezTo>
                <a:lnTo>
                  <a:pt x="294535" y="263690"/>
                </a:lnTo>
                <a:cubicBezTo>
                  <a:pt x="299174" y="263823"/>
                  <a:pt x="303384" y="260985"/>
                  <a:pt x="305013" y="256642"/>
                </a:cubicBezTo>
                <a:cubicBezTo>
                  <a:pt x="307013" y="251689"/>
                  <a:pt x="308918" y="246450"/>
                  <a:pt x="310537" y="241116"/>
                </a:cubicBezTo>
                <a:close/>
                <a:moveTo>
                  <a:pt x="339017" y="159963"/>
                </a:moveTo>
                <a:cubicBezTo>
                  <a:pt x="339112" y="162535"/>
                  <a:pt x="339208" y="165106"/>
                  <a:pt x="339589" y="167583"/>
                </a:cubicBezTo>
                <a:cubicBezTo>
                  <a:pt x="339522" y="191300"/>
                  <a:pt x="336321" y="214903"/>
                  <a:pt x="330064" y="237782"/>
                </a:cubicBezTo>
                <a:lnTo>
                  <a:pt x="366640" y="267881"/>
                </a:lnTo>
                <a:lnTo>
                  <a:pt x="366640" y="205302"/>
                </a:lnTo>
                <a:cubicBezTo>
                  <a:pt x="366630" y="186214"/>
                  <a:pt x="355981" y="168726"/>
                  <a:pt x="339017" y="159963"/>
                </a:cubicBezTo>
                <a:close/>
                <a:moveTo>
                  <a:pt x="188808" y="159963"/>
                </a:moveTo>
                <a:cubicBezTo>
                  <a:pt x="172254" y="169012"/>
                  <a:pt x="161928" y="186347"/>
                  <a:pt x="161852" y="205207"/>
                </a:cubicBezTo>
                <a:lnTo>
                  <a:pt x="161852" y="267786"/>
                </a:lnTo>
                <a:lnTo>
                  <a:pt x="198333" y="237782"/>
                </a:lnTo>
                <a:cubicBezTo>
                  <a:pt x="192075" y="214875"/>
                  <a:pt x="188875" y="191233"/>
                  <a:pt x="188808" y="167488"/>
                </a:cubicBezTo>
                <a:cubicBezTo>
                  <a:pt x="188808" y="164916"/>
                  <a:pt x="188808" y="162440"/>
                  <a:pt x="188808" y="159963"/>
                </a:cubicBezTo>
                <a:close/>
                <a:moveTo>
                  <a:pt x="17834" y="159963"/>
                </a:moveTo>
                <a:lnTo>
                  <a:pt x="17834" y="342843"/>
                </a:lnTo>
                <a:lnTo>
                  <a:pt x="509800" y="342843"/>
                </a:lnTo>
                <a:lnTo>
                  <a:pt x="509800" y="159963"/>
                </a:lnTo>
                <a:lnTo>
                  <a:pt x="366925" y="159963"/>
                </a:lnTo>
                <a:cubicBezTo>
                  <a:pt x="378089" y="172507"/>
                  <a:pt x="384280" y="188700"/>
                  <a:pt x="384356" y="205492"/>
                </a:cubicBezTo>
                <a:lnTo>
                  <a:pt x="384356" y="287026"/>
                </a:lnTo>
                <a:cubicBezTo>
                  <a:pt x="384356" y="289379"/>
                  <a:pt x="383432" y="291637"/>
                  <a:pt x="381784" y="293313"/>
                </a:cubicBezTo>
                <a:cubicBezTo>
                  <a:pt x="381061" y="294046"/>
                  <a:pt x="380222" y="294656"/>
                  <a:pt x="379308" y="295123"/>
                </a:cubicBezTo>
                <a:cubicBezTo>
                  <a:pt x="376146" y="296456"/>
                  <a:pt x="372497" y="295990"/>
                  <a:pt x="369783" y="293884"/>
                </a:cubicBezTo>
                <a:lnTo>
                  <a:pt x="324253" y="256356"/>
                </a:lnTo>
                <a:cubicBezTo>
                  <a:pt x="323396" y="258737"/>
                  <a:pt x="322444" y="261118"/>
                  <a:pt x="321491" y="263500"/>
                </a:cubicBezTo>
                <a:cubicBezTo>
                  <a:pt x="320015" y="267233"/>
                  <a:pt x="317814" y="270634"/>
                  <a:pt x="315014" y="273501"/>
                </a:cubicBezTo>
                <a:cubicBezTo>
                  <a:pt x="309518" y="278873"/>
                  <a:pt x="302127" y="281854"/>
                  <a:pt x="294440" y="281788"/>
                </a:cubicBezTo>
                <a:lnTo>
                  <a:pt x="233290" y="281788"/>
                </a:lnTo>
                <a:cubicBezTo>
                  <a:pt x="221336" y="281950"/>
                  <a:pt x="210544" y="274653"/>
                  <a:pt x="206239" y="263500"/>
                </a:cubicBezTo>
                <a:cubicBezTo>
                  <a:pt x="205286" y="261214"/>
                  <a:pt x="204334" y="258832"/>
                  <a:pt x="203476" y="256451"/>
                </a:cubicBezTo>
                <a:lnTo>
                  <a:pt x="158042" y="293884"/>
                </a:lnTo>
                <a:cubicBezTo>
                  <a:pt x="156423" y="295256"/>
                  <a:pt x="154356" y="295999"/>
                  <a:pt x="152232" y="295970"/>
                </a:cubicBezTo>
                <a:cubicBezTo>
                  <a:pt x="147346" y="295923"/>
                  <a:pt x="143421" y="291922"/>
                  <a:pt x="143469" y="287026"/>
                </a:cubicBezTo>
                <a:lnTo>
                  <a:pt x="143469" y="205492"/>
                </a:lnTo>
                <a:cubicBezTo>
                  <a:pt x="143450" y="190624"/>
                  <a:pt x="148260" y="176146"/>
                  <a:pt x="157185" y="164249"/>
                </a:cubicBezTo>
                <a:lnTo>
                  <a:pt x="160709" y="159963"/>
                </a:lnTo>
                <a:close/>
                <a:moveTo>
                  <a:pt x="263960" y="134722"/>
                </a:moveTo>
                <a:cubicBezTo>
                  <a:pt x="260960" y="134750"/>
                  <a:pt x="258093" y="135941"/>
                  <a:pt x="255960" y="138056"/>
                </a:cubicBezTo>
                <a:cubicBezTo>
                  <a:pt x="253845" y="140189"/>
                  <a:pt x="252654" y="143056"/>
                  <a:pt x="252626" y="146056"/>
                </a:cubicBezTo>
                <a:cubicBezTo>
                  <a:pt x="252626" y="152314"/>
                  <a:pt x="257702" y="157391"/>
                  <a:pt x="263960" y="157391"/>
                </a:cubicBezTo>
                <a:cubicBezTo>
                  <a:pt x="266961" y="157353"/>
                  <a:pt x="269828" y="156163"/>
                  <a:pt x="271961" y="154057"/>
                </a:cubicBezTo>
                <a:cubicBezTo>
                  <a:pt x="274067" y="151924"/>
                  <a:pt x="275228" y="149047"/>
                  <a:pt x="275200" y="146056"/>
                </a:cubicBezTo>
                <a:cubicBezTo>
                  <a:pt x="275200" y="139837"/>
                  <a:pt x="270180" y="134769"/>
                  <a:pt x="263960" y="134722"/>
                </a:cubicBezTo>
                <a:close/>
                <a:moveTo>
                  <a:pt x="263960" y="116910"/>
                </a:moveTo>
                <a:cubicBezTo>
                  <a:pt x="280058" y="116910"/>
                  <a:pt x="293107" y="129959"/>
                  <a:pt x="293107" y="146056"/>
                </a:cubicBezTo>
                <a:cubicBezTo>
                  <a:pt x="293059" y="162135"/>
                  <a:pt x="280039" y="175155"/>
                  <a:pt x="263960" y="175203"/>
                </a:cubicBezTo>
                <a:cubicBezTo>
                  <a:pt x="247863" y="175203"/>
                  <a:pt x="234814" y="162154"/>
                  <a:pt x="234814" y="146056"/>
                </a:cubicBezTo>
                <a:cubicBezTo>
                  <a:pt x="234814" y="129959"/>
                  <a:pt x="247863" y="116910"/>
                  <a:pt x="263960" y="116910"/>
                </a:cubicBezTo>
                <a:close/>
                <a:moveTo>
                  <a:pt x="333493" y="111576"/>
                </a:moveTo>
                <a:cubicBezTo>
                  <a:pt x="335464" y="121015"/>
                  <a:pt x="336922" y="130559"/>
                  <a:pt x="337874" y="140151"/>
                </a:cubicBezTo>
                <a:lnTo>
                  <a:pt x="342923" y="142151"/>
                </a:lnTo>
                <a:lnTo>
                  <a:pt x="509800" y="142151"/>
                </a:lnTo>
                <a:lnTo>
                  <a:pt x="510277" y="111576"/>
                </a:lnTo>
                <a:close/>
                <a:moveTo>
                  <a:pt x="17358" y="111576"/>
                </a:moveTo>
                <a:lnTo>
                  <a:pt x="17739" y="142056"/>
                </a:lnTo>
                <a:lnTo>
                  <a:pt x="184712" y="142056"/>
                </a:lnTo>
                <a:lnTo>
                  <a:pt x="189665" y="140151"/>
                </a:lnTo>
                <a:cubicBezTo>
                  <a:pt x="190618" y="130559"/>
                  <a:pt x="192085" y="121015"/>
                  <a:pt x="194047" y="111576"/>
                </a:cubicBezTo>
                <a:close/>
                <a:moveTo>
                  <a:pt x="222907" y="77667"/>
                </a:moveTo>
                <a:cubicBezTo>
                  <a:pt x="211839" y="106204"/>
                  <a:pt x="206277" y="136588"/>
                  <a:pt x="206524" y="167202"/>
                </a:cubicBezTo>
                <a:cubicBezTo>
                  <a:pt x="206496" y="185947"/>
                  <a:pt x="208544" y="204635"/>
                  <a:pt x="212620" y="222923"/>
                </a:cubicBezTo>
                <a:lnTo>
                  <a:pt x="315300" y="222923"/>
                </a:lnTo>
                <a:cubicBezTo>
                  <a:pt x="319348" y="204626"/>
                  <a:pt x="321358" y="185937"/>
                  <a:pt x="321301" y="167202"/>
                </a:cubicBezTo>
                <a:cubicBezTo>
                  <a:pt x="321301" y="161106"/>
                  <a:pt x="321110" y="154629"/>
                  <a:pt x="320634" y="148152"/>
                </a:cubicBezTo>
                <a:cubicBezTo>
                  <a:pt x="318996" y="124120"/>
                  <a:pt x="313700" y="100479"/>
                  <a:pt x="304918" y="78048"/>
                </a:cubicBezTo>
                <a:close/>
                <a:moveTo>
                  <a:pt x="264056" y="19755"/>
                </a:moveTo>
                <a:cubicBezTo>
                  <a:pt x="260703" y="22308"/>
                  <a:pt x="257521" y="25070"/>
                  <a:pt x="254531" y="28042"/>
                </a:cubicBezTo>
                <a:lnTo>
                  <a:pt x="254531" y="28137"/>
                </a:lnTo>
                <a:cubicBezTo>
                  <a:pt x="245253" y="37643"/>
                  <a:pt x="237423" y="48454"/>
                  <a:pt x="231290" y="60236"/>
                </a:cubicBezTo>
                <a:lnTo>
                  <a:pt x="296726" y="60236"/>
                </a:lnTo>
                <a:cubicBezTo>
                  <a:pt x="288782" y="44606"/>
                  <a:pt x="277657" y="30814"/>
                  <a:pt x="264056" y="19755"/>
                </a:cubicBezTo>
                <a:close/>
                <a:moveTo>
                  <a:pt x="259102" y="1372"/>
                </a:moveTo>
                <a:cubicBezTo>
                  <a:pt x="262017" y="-457"/>
                  <a:pt x="265713" y="-457"/>
                  <a:pt x="268627" y="1372"/>
                </a:cubicBezTo>
                <a:cubicBezTo>
                  <a:pt x="295774" y="19660"/>
                  <a:pt x="317110" y="53188"/>
                  <a:pt x="328825" y="94050"/>
                </a:cubicBezTo>
                <a:lnTo>
                  <a:pt x="512182" y="94050"/>
                </a:lnTo>
                <a:cubicBezTo>
                  <a:pt x="516573" y="93469"/>
                  <a:pt x="521011" y="94793"/>
                  <a:pt x="524374" y="97669"/>
                </a:cubicBezTo>
                <a:cubicBezTo>
                  <a:pt x="527165" y="101079"/>
                  <a:pt x="528412" y="105499"/>
                  <a:pt x="527803" y="109861"/>
                </a:cubicBezTo>
                <a:lnTo>
                  <a:pt x="527803" y="396754"/>
                </a:lnTo>
                <a:cubicBezTo>
                  <a:pt x="527803" y="408565"/>
                  <a:pt x="523040" y="413328"/>
                  <a:pt x="511420" y="413328"/>
                </a:cubicBezTo>
                <a:lnTo>
                  <a:pt x="296917" y="413328"/>
                </a:lnTo>
                <a:lnTo>
                  <a:pt x="296917" y="432949"/>
                </a:lnTo>
                <a:cubicBezTo>
                  <a:pt x="354162" y="436855"/>
                  <a:pt x="406073" y="451333"/>
                  <a:pt x="406073" y="477907"/>
                </a:cubicBezTo>
                <a:cubicBezTo>
                  <a:pt x="406073" y="509626"/>
                  <a:pt x="332445" y="524104"/>
                  <a:pt x="264056" y="524104"/>
                </a:cubicBezTo>
                <a:cubicBezTo>
                  <a:pt x="195666" y="524104"/>
                  <a:pt x="122038" y="509626"/>
                  <a:pt x="122038" y="477907"/>
                </a:cubicBezTo>
                <a:cubicBezTo>
                  <a:pt x="122038" y="451333"/>
                  <a:pt x="173949" y="436855"/>
                  <a:pt x="231099" y="432949"/>
                </a:cubicBezTo>
                <a:lnTo>
                  <a:pt x="231099" y="413328"/>
                </a:lnTo>
                <a:lnTo>
                  <a:pt x="17167" y="413328"/>
                </a:lnTo>
                <a:cubicBezTo>
                  <a:pt x="4880" y="413328"/>
                  <a:pt x="118" y="408661"/>
                  <a:pt x="118" y="396469"/>
                </a:cubicBezTo>
                <a:lnTo>
                  <a:pt x="118" y="109861"/>
                </a:lnTo>
                <a:cubicBezTo>
                  <a:pt x="-425" y="105451"/>
                  <a:pt x="927" y="101022"/>
                  <a:pt x="3832" y="97669"/>
                </a:cubicBezTo>
                <a:cubicBezTo>
                  <a:pt x="7242" y="94869"/>
                  <a:pt x="11643" y="93564"/>
                  <a:pt x="16024" y="94050"/>
                </a:cubicBezTo>
                <a:lnTo>
                  <a:pt x="198809" y="94050"/>
                </a:lnTo>
                <a:cubicBezTo>
                  <a:pt x="210525" y="53378"/>
                  <a:pt x="231670" y="19850"/>
                  <a:pt x="259102" y="1372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1" name="iSHEJI-75">
            <a:extLst>
              <a:ext uri="{FF2B5EF4-FFF2-40B4-BE49-F238E27FC236}">
                <a16:creationId xmlns:a16="http://schemas.microsoft.com/office/drawing/2014/main" id="{ABDEBE02-E37F-BA6F-3E72-08161439FD64}"/>
              </a:ext>
            </a:extLst>
          </p:cNvPr>
          <p:cNvSpPr/>
          <p:nvPr/>
        </p:nvSpPr>
        <p:spPr>
          <a:xfrm>
            <a:off x="5232795" y="5400182"/>
            <a:ext cx="456582" cy="438151"/>
          </a:xfrm>
          <a:custGeom>
            <a:avLst/>
            <a:gdLst>
              <a:gd name="connsiteX0" fmla="*/ 350759 w 456582"/>
              <a:gd name="connsiteY0" fmla="*/ 145905 h 438151"/>
              <a:gd name="connsiteX1" fmla="*/ 297514 w 456582"/>
              <a:gd name="connsiteY1" fmla="*/ 279255 h 438151"/>
              <a:gd name="connsiteX2" fmla="*/ 350759 w 456582"/>
              <a:gd name="connsiteY2" fmla="*/ 279255 h 438151"/>
              <a:gd name="connsiteX3" fmla="*/ 100633 w 456582"/>
              <a:gd name="connsiteY3" fmla="*/ 66847 h 438151"/>
              <a:gd name="connsiteX4" fmla="*/ 74534 w 456582"/>
              <a:gd name="connsiteY4" fmla="*/ 77801 h 438151"/>
              <a:gd name="connsiteX5" fmla="*/ 63771 w 456582"/>
              <a:gd name="connsiteY5" fmla="*/ 104090 h 438151"/>
              <a:gd name="connsiteX6" fmla="*/ 63771 w 456582"/>
              <a:gd name="connsiteY6" fmla="*/ 337929 h 438151"/>
              <a:gd name="connsiteX7" fmla="*/ 74534 w 456582"/>
              <a:gd name="connsiteY7" fmla="*/ 364218 h 438151"/>
              <a:gd name="connsiteX8" fmla="*/ 100633 w 456582"/>
              <a:gd name="connsiteY8" fmla="*/ 375172 h 438151"/>
              <a:gd name="connsiteX9" fmla="*/ 137875 w 456582"/>
              <a:gd name="connsiteY9" fmla="*/ 337929 h 438151"/>
              <a:gd name="connsiteX10" fmla="*/ 137875 w 456582"/>
              <a:gd name="connsiteY10" fmla="*/ 104090 h 438151"/>
              <a:gd name="connsiteX11" fmla="*/ 100633 w 456582"/>
              <a:gd name="connsiteY11" fmla="*/ 66847 h 438151"/>
              <a:gd name="connsiteX12" fmla="*/ 350759 w 456582"/>
              <a:gd name="connsiteY12" fmla="*/ 8174 h 438151"/>
              <a:gd name="connsiteX13" fmla="*/ 415338 w 456582"/>
              <a:gd name="connsiteY13" fmla="*/ 8174 h 438151"/>
              <a:gd name="connsiteX14" fmla="*/ 415338 w 456582"/>
              <a:gd name="connsiteY14" fmla="*/ 279255 h 438151"/>
              <a:gd name="connsiteX15" fmla="*/ 456582 w 456582"/>
              <a:gd name="connsiteY15" fmla="*/ 279255 h 438151"/>
              <a:gd name="connsiteX16" fmla="*/ 456582 w 456582"/>
              <a:gd name="connsiteY16" fmla="*/ 344026 h 438151"/>
              <a:gd name="connsiteX17" fmla="*/ 415338 w 456582"/>
              <a:gd name="connsiteY17" fmla="*/ 344026 h 438151"/>
              <a:gd name="connsiteX18" fmla="*/ 415338 w 456582"/>
              <a:gd name="connsiteY18" fmla="*/ 436228 h 438151"/>
              <a:gd name="connsiteX19" fmla="*/ 350759 w 456582"/>
              <a:gd name="connsiteY19" fmla="*/ 436228 h 438151"/>
              <a:gd name="connsiteX20" fmla="*/ 350759 w 456582"/>
              <a:gd name="connsiteY20" fmla="*/ 344026 h 438151"/>
              <a:gd name="connsiteX21" fmla="*/ 236459 w 456582"/>
              <a:gd name="connsiteY21" fmla="*/ 344026 h 438151"/>
              <a:gd name="connsiteX22" fmla="*/ 236459 w 456582"/>
              <a:gd name="connsiteY22" fmla="*/ 279255 h 438151"/>
              <a:gd name="connsiteX23" fmla="*/ 99175 w 456582"/>
              <a:gd name="connsiteY23" fmla="*/ 49 h 438151"/>
              <a:gd name="connsiteX24" fmla="*/ 204550 w 456582"/>
              <a:gd name="connsiteY24" fmla="*/ 99185 h 438151"/>
              <a:gd name="connsiteX25" fmla="*/ 204550 w 456582"/>
              <a:gd name="connsiteY25" fmla="*/ 105424 h 438151"/>
              <a:gd name="connsiteX26" fmla="*/ 204550 w 456582"/>
              <a:gd name="connsiteY26" fmla="*/ 338976 h 438151"/>
              <a:gd name="connsiteX27" fmla="*/ 99175 w 456582"/>
              <a:gd name="connsiteY27" fmla="*/ 438103 h 438151"/>
              <a:gd name="connsiteX28" fmla="*/ 49 w 456582"/>
              <a:gd name="connsiteY28" fmla="*/ 338976 h 438151"/>
              <a:gd name="connsiteX29" fmla="*/ 49 w 456582"/>
              <a:gd name="connsiteY29" fmla="*/ 105424 h 438151"/>
              <a:gd name="connsiteX30" fmla="*/ 99175 w 456582"/>
              <a:gd name="connsiteY30" fmla="*/ 49 h 438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6582" h="438151">
                <a:moveTo>
                  <a:pt x="350759" y="145905"/>
                </a:moveTo>
                <a:lnTo>
                  <a:pt x="297514" y="279255"/>
                </a:lnTo>
                <a:lnTo>
                  <a:pt x="350759" y="279255"/>
                </a:lnTo>
                <a:close/>
                <a:moveTo>
                  <a:pt x="100633" y="66847"/>
                </a:moveTo>
                <a:cubicBezTo>
                  <a:pt x="90793" y="66714"/>
                  <a:pt x="81335" y="70686"/>
                  <a:pt x="74534" y="77801"/>
                </a:cubicBezTo>
                <a:cubicBezTo>
                  <a:pt x="67533" y="84745"/>
                  <a:pt x="63647" y="94232"/>
                  <a:pt x="63771" y="104090"/>
                </a:cubicBezTo>
                <a:lnTo>
                  <a:pt x="63771" y="337929"/>
                </a:lnTo>
                <a:cubicBezTo>
                  <a:pt x="63619" y="347797"/>
                  <a:pt x="67504" y="357293"/>
                  <a:pt x="74534" y="364218"/>
                </a:cubicBezTo>
                <a:cubicBezTo>
                  <a:pt x="81316" y="371362"/>
                  <a:pt x="90784" y="375343"/>
                  <a:pt x="100633" y="375172"/>
                </a:cubicBezTo>
                <a:cubicBezTo>
                  <a:pt x="121159" y="375067"/>
                  <a:pt x="137770" y="358455"/>
                  <a:pt x="137875" y="337929"/>
                </a:cubicBezTo>
                <a:lnTo>
                  <a:pt x="137875" y="104090"/>
                </a:lnTo>
                <a:cubicBezTo>
                  <a:pt x="137770" y="83564"/>
                  <a:pt x="121159" y="66952"/>
                  <a:pt x="100633" y="66847"/>
                </a:cubicBezTo>
                <a:close/>
                <a:moveTo>
                  <a:pt x="350759" y="8174"/>
                </a:moveTo>
                <a:lnTo>
                  <a:pt x="415338" y="8174"/>
                </a:lnTo>
                <a:lnTo>
                  <a:pt x="415338" y="279255"/>
                </a:lnTo>
                <a:lnTo>
                  <a:pt x="456582" y="279255"/>
                </a:lnTo>
                <a:lnTo>
                  <a:pt x="456582" y="344026"/>
                </a:lnTo>
                <a:lnTo>
                  <a:pt x="415338" y="344026"/>
                </a:lnTo>
                <a:lnTo>
                  <a:pt x="415338" y="436228"/>
                </a:lnTo>
                <a:lnTo>
                  <a:pt x="350759" y="436228"/>
                </a:lnTo>
                <a:lnTo>
                  <a:pt x="350759" y="344026"/>
                </a:lnTo>
                <a:lnTo>
                  <a:pt x="236459" y="344026"/>
                </a:lnTo>
                <a:lnTo>
                  <a:pt x="236459" y="279255"/>
                </a:lnTo>
                <a:close/>
                <a:moveTo>
                  <a:pt x="99175" y="49"/>
                </a:moveTo>
                <a:cubicBezTo>
                  <a:pt x="155649" y="-1675"/>
                  <a:pt x="202826" y="42711"/>
                  <a:pt x="204550" y="99185"/>
                </a:cubicBezTo>
                <a:cubicBezTo>
                  <a:pt x="204617" y="101261"/>
                  <a:pt x="204617" y="103347"/>
                  <a:pt x="204550" y="105424"/>
                </a:cubicBezTo>
                <a:lnTo>
                  <a:pt x="204550" y="338976"/>
                </a:lnTo>
                <a:cubicBezTo>
                  <a:pt x="202826" y="395450"/>
                  <a:pt x="155649" y="439827"/>
                  <a:pt x="99175" y="438103"/>
                </a:cubicBezTo>
                <a:cubicBezTo>
                  <a:pt x="45130" y="436455"/>
                  <a:pt x="1696" y="393021"/>
                  <a:pt x="49" y="338976"/>
                </a:cubicBezTo>
                <a:lnTo>
                  <a:pt x="49" y="105424"/>
                </a:lnTo>
                <a:cubicBezTo>
                  <a:pt x="-1675" y="48950"/>
                  <a:pt x="42711" y="1773"/>
                  <a:pt x="99175" y="49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2" name="iSHEJI-76">
            <a:extLst>
              <a:ext uri="{FF2B5EF4-FFF2-40B4-BE49-F238E27FC236}">
                <a16:creationId xmlns:a16="http://schemas.microsoft.com/office/drawing/2014/main" id="{43E94B2C-9E9E-AF92-2843-72B97D4C9E52}"/>
              </a:ext>
            </a:extLst>
          </p:cNvPr>
          <p:cNvSpPr/>
          <p:nvPr/>
        </p:nvSpPr>
        <p:spPr>
          <a:xfrm>
            <a:off x="3991260" y="3907389"/>
            <a:ext cx="446123" cy="438402"/>
          </a:xfrm>
          <a:custGeom>
            <a:avLst/>
            <a:gdLst>
              <a:gd name="connsiteX0" fmla="*/ 100679 w 446123"/>
              <a:gd name="connsiteY0" fmla="*/ 63834 h 438402"/>
              <a:gd name="connsiteX1" fmla="*/ 74581 w 446123"/>
              <a:gd name="connsiteY1" fmla="*/ 74788 h 438402"/>
              <a:gd name="connsiteX2" fmla="*/ 63818 w 446123"/>
              <a:gd name="connsiteY2" fmla="*/ 101077 h 438402"/>
              <a:gd name="connsiteX3" fmla="*/ 63818 w 446123"/>
              <a:gd name="connsiteY3" fmla="*/ 334916 h 438402"/>
              <a:gd name="connsiteX4" fmla="*/ 74581 w 446123"/>
              <a:gd name="connsiteY4" fmla="*/ 361205 h 438402"/>
              <a:gd name="connsiteX5" fmla="*/ 100679 w 446123"/>
              <a:gd name="connsiteY5" fmla="*/ 372159 h 438402"/>
              <a:gd name="connsiteX6" fmla="*/ 126968 w 446123"/>
              <a:gd name="connsiteY6" fmla="*/ 361205 h 438402"/>
              <a:gd name="connsiteX7" fmla="*/ 137922 w 446123"/>
              <a:gd name="connsiteY7" fmla="*/ 334916 h 438402"/>
              <a:gd name="connsiteX8" fmla="*/ 137827 w 446123"/>
              <a:gd name="connsiteY8" fmla="*/ 101077 h 438402"/>
              <a:gd name="connsiteX9" fmla="*/ 100679 w 446123"/>
              <a:gd name="connsiteY9" fmla="*/ 63834 h 438402"/>
              <a:gd name="connsiteX10" fmla="*/ 252888 w 446123"/>
              <a:gd name="connsiteY10" fmla="*/ 5160 h 438402"/>
              <a:gd name="connsiteX11" fmla="*/ 441674 w 446123"/>
              <a:gd name="connsiteY11" fmla="*/ 5160 h 438402"/>
              <a:gd name="connsiteX12" fmla="*/ 441674 w 446123"/>
              <a:gd name="connsiteY12" fmla="*/ 70025 h 438402"/>
              <a:gd name="connsiteX13" fmla="*/ 317373 w 446123"/>
              <a:gd name="connsiteY13" fmla="*/ 70025 h 438402"/>
              <a:gd name="connsiteX14" fmla="*/ 317373 w 446123"/>
              <a:gd name="connsiteY14" fmla="*/ 161846 h 438402"/>
              <a:gd name="connsiteX15" fmla="*/ 344424 w 446123"/>
              <a:gd name="connsiteY15" fmla="*/ 140701 h 438402"/>
              <a:gd name="connsiteX16" fmla="*/ 366045 w 446123"/>
              <a:gd name="connsiteY16" fmla="*/ 136986 h 438402"/>
              <a:gd name="connsiteX17" fmla="*/ 428625 w 446123"/>
              <a:gd name="connsiteY17" fmla="*/ 166609 h 438402"/>
              <a:gd name="connsiteX18" fmla="*/ 446055 w 446123"/>
              <a:gd name="connsiteY18" fmla="*/ 238999 h 438402"/>
              <a:gd name="connsiteX19" fmla="*/ 446055 w 446123"/>
              <a:gd name="connsiteY19" fmla="*/ 331201 h 438402"/>
              <a:gd name="connsiteX20" fmla="*/ 416051 w 446123"/>
              <a:gd name="connsiteY20" fmla="*/ 409020 h 438402"/>
              <a:gd name="connsiteX21" fmla="*/ 343661 w 446123"/>
              <a:gd name="connsiteY21" fmla="*/ 438357 h 438402"/>
              <a:gd name="connsiteX22" fmla="*/ 273367 w 446123"/>
              <a:gd name="connsiteY22" fmla="*/ 407687 h 438402"/>
              <a:gd name="connsiteX23" fmla="*/ 246411 w 446123"/>
              <a:gd name="connsiteY23" fmla="*/ 335963 h 438402"/>
              <a:gd name="connsiteX24" fmla="*/ 246411 w 446123"/>
              <a:gd name="connsiteY24" fmla="*/ 325676 h 438402"/>
              <a:gd name="connsiteX25" fmla="*/ 308133 w 446123"/>
              <a:gd name="connsiteY25" fmla="*/ 320914 h 438402"/>
              <a:gd name="connsiteX26" fmla="*/ 309562 w 446123"/>
              <a:gd name="connsiteY26" fmla="*/ 335678 h 438402"/>
              <a:gd name="connsiteX27" fmla="*/ 330326 w 446123"/>
              <a:gd name="connsiteY27" fmla="*/ 369777 h 438402"/>
              <a:gd name="connsiteX28" fmla="*/ 341947 w 446123"/>
              <a:gd name="connsiteY28" fmla="*/ 372539 h 438402"/>
              <a:gd name="connsiteX29" fmla="*/ 381571 w 446123"/>
              <a:gd name="connsiteY29" fmla="*/ 331201 h 438402"/>
              <a:gd name="connsiteX30" fmla="*/ 381571 w 446123"/>
              <a:gd name="connsiteY30" fmla="*/ 226426 h 438402"/>
              <a:gd name="connsiteX31" fmla="*/ 367855 w 446123"/>
              <a:gd name="connsiteY31" fmla="*/ 195279 h 438402"/>
              <a:gd name="connsiteX32" fmla="*/ 349662 w 446123"/>
              <a:gd name="connsiteY32" fmla="*/ 189469 h 438402"/>
              <a:gd name="connsiteX33" fmla="*/ 324231 w 446123"/>
              <a:gd name="connsiteY33" fmla="*/ 202804 h 438402"/>
              <a:gd name="connsiteX34" fmla="*/ 317373 w 446123"/>
              <a:gd name="connsiteY34" fmla="*/ 227378 h 438402"/>
              <a:gd name="connsiteX35" fmla="*/ 317373 w 446123"/>
              <a:gd name="connsiteY35" fmla="*/ 238999 h 438402"/>
              <a:gd name="connsiteX36" fmla="*/ 252888 w 446123"/>
              <a:gd name="connsiteY36" fmla="*/ 238999 h 438402"/>
              <a:gd name="connsiteX37" fmla="*/ 102298 w 446123"/>
              <a:gd name="connsiteY37" fmla="*/ 17 h 438402"/>
              <a:gd name="connsiteX38" fmla="*/ 102489 w 446123"/>
              <a:gd name="connsiteY38" fmla="*/ 17 h 438402"/>
              <a:gd name="connsiteX39" fmla="*/ 174784 w 446123"/>
              <a:gd name="connsiteY39" fmla="*/ 30116 h 438402"/>
              <a:gd name="connsiteX40" fmla="*/ 204502 w 446123"/>
              <a:gd name="connsiteY40" fmla="*/ 102506 h 438402"/>
              <a:gd name="connsiteX41" fmla="*/ 204502 w 446123"/>
              <a:gd name="connsiteY41" fmla="*/ 335964 h 438402"/>
              <a:gd name="connsiteX42" fmla="*/ 99127 w 446123"/>
              <a:gd name="connsiteY42" fmla="*/ 435090 h 438402"/>
              <a:gd name="connsiteX43" fmla="*/ 0 w 446123"/>
              <a:gd name="connsiteY43" fmla="*/ 335964 h 438402"/>
              <a:gd name="connsiteX44" fmla="*/ 0 w 446123"/>
              <a:gd name="connsiteY44" fmla="*/ 102506 h 438402"/>
              <a:gd name="connsiteX45" fmla="*/ 102298 w 446123"/>
              <a:gd name="connsiteY45" fmla="*/ 17 h 43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6123" h="438402">
                <a:moveTo>
                  <a:pt x="100679" y="63834"/>
                </a:moveTo>
                <a:cubicBezTo>
                  <a:pt x="90840" y="63701"/>
                  <a:pt x="81382" y="67673"/>
                  <a:pt x="74581" y="74788"/>
                </a:cubicBezTo>
                <a:cubicBezTo>
                  <a:pt x="67580" y="81732"/>
                  <a:pt x="63694" y="91219"/>
                  <a:pt x="63818" y="101077"/>
                </a:cubicBezTo>
                <a:lnTo>
                  <a:pt x="63818" y="334916"/>
                </a:lnTo>
                <a:cubicBezTo>
                  <a:pt x="63665" y="344784"/>
                  <a:pt x="67551" y="354280"/>
                  <a:pt x="74581" y="361205"/>
                </a:cubicBezTo>
                <a:cubicBezTo>
                  <a:pt x="81363" y="368349"/>
                  <a:pt x="90831" y="372330"/>
                  <a:pt x="100679" y="372159"/>
                </a:cubicBezTo>
                <a:cubicBezTo>
                  <a:pt x="110585" y="372330"/>
                  <a:pt x="120120" y="368358"/>
                  <a:pt x="126968" y="361205"/>
                </a:cubicBezTo>
                <a:cubicBezTo>
                  <a:pt x="134083" y="354328"/>
                  <a:pt x="138046" y="344812"/>
                  <a:pt x="137922" y="334916"/>
                </a:cubicBezTo>
                <a:lnTo>
                  <a:pt x="137827" y="101077"/>
                </a:lnTo>
                <a:cubicBezTo>
                  <a:pt x="137722" y="80589"/>
                  <a:pt x="121168" y="63987"/>
                  <a:pt x="100679" y="63834"/>
                </a:cubicBezTo>
                <a:close/>
                <a:moveTo>
                  <a:pt x="252888" y="5160"/>
                </a:moveTo>
                <a:lnTo>
                  <a:pt x="441674" y="5160"/>
                </a:lnTo>
                <a:lnTo>
                  <a:pt x="441674" y="70025"/>
                </a:lnTo>
                <a:lnTo>
                  <a:pt x="317373" y="70025"/>
                </a:lnTo>
                <a:lnTo>
                  <a:pt x="317373" y="161846"/>
                </a:lnTo>
                <a:cubicBezTo>
                  <a:pt x="324249" y="152416"/>
                  <a:pt x="333613" y="145101"/>
                  <a:pt x="344424" y="140701"/>
                </a:cubicBezTo>
                <a:cubicBezTo>
                  <a:pt x="351329" y="138091"/>
                  <a:pt x="358663" y="136834"/>
                  <a:pt x="366045" y="136986"/>
                </a:cubicBezTo>
                <a:cubicBezTo>
                  <a:pt x="394620" y="136986"/>
                  <a:pt x="415194" y="146511"/>
                  <a:pt x="428625" y="166609"/>
                </a:cubicBezTo>
                <a:cubicBezTo>
                  <a:pt x="440245" y="183754"/>
                  <a:pt x="446055" y="207880"/>
                  <a:pt x="446055" y="238999"/>
                </a:cubicBezTo>
                <a:lnTo>
                  <a:pt x="446055" y="331201"/>
                </a:lnTo>
                <a:cubicBezTo>
                  <a:pt x="447093" y="360147"/>
                  <a:pt x="436254" y="388265"/>
                  <a:pt x="416051" y="409020"/>
                </a:cubicBezTo>
                <a:cubicBezTo>
                  <a:pt x="397116" y="428537"/>
                  <a:pt x="370846" y="439186"/>
                  <a:pt x="343661" y="438357"/>
                </a:cubicBezTo>
                <a:cubicBezTo>
                  <a:pt x="316858" y="438976"/>
                  <a:pt x="291141" y="427756"/>
                  <a:pt x="273367" y="407687"/>
                </a:cubicBezTo>
                <a:cubicBezTo>
                  <a:pt x="255403" y="388189"/>
                  <a:pt x="245735" y="362462"/>
                  <a:pt x="246411" y="335963"/>
                </a:cubicBezTo>
                <a:lnTo>
                  <a:pt x="246411" y="325676"/>
                </a:lnTo>
                <a:lnTo>
                  <a:pt x="308133" y="320914"/>
                </a:lnTo>
                <a:lnTo>
                  <a:pt x="309562" y="335678"/>
                </a:lnTo>
                <a:cubicBezTo>
                  <a:pt x="309495" y="350051"/>
                  <a:pt x="317525" y="363234"/>
                  <a:pt x="330326" y="369777"/>
                </a:cubicBezTo>
                <a:cubicBezTo>
                  <a:pt x="333936" y="371587"/>
                  <a:pt x="337909" y="372530"/>
                  <a:pt x="341947" y="372539"/>
                </a:cubicBezTo>
                <a:cubicBezTo>
                  <a:pt x="368303" y="372539"/>
                  <a:pt x="381504" y="358757"/>
                  <a:pt x="381571" y="331201"/>
                </a:cubicBezTo>
                <a:lnTo>
                  <a:pt x="381571" y="226426"/>
                </a:lnTo>
                <a:cubicBezTo>
                  <a:pt x="381866" y="214520"/>
                  <a:pt x="376837" y="203099"/>
                  <a:pt x="367855" y="195279"/>
                </a:cubicBezTo>
                <a:cubicBezTo>
                  <a:pt x="362711" y="191174"/>
                  <a:pt x="356234" y="189107"/>
                  <a:pt x="349662" y="189469"/>
                </a:cubicBezTo>
                <a:cubicBezTo>
                  <a:pt x="339375" y="188878"/>
                  <a:pt x="329593" y="194003"/>
                  <a:pt x="324231" y="202804"/>
                </a:cubicBezTo>
                <a:cubicBezTo>
                  <a:pt x="319754" y="210224"/>
                  <a:pt x="317382" y="218720"/>
                  <a:pt x="317373" y="227378"/>
                </a:cubicBezTo>
                <a:lnTo>
                  <a:pt x="317373" y="238999"/>
                </a:lnTo>
                <a:lnTo>
                  <a:pt x="252888" y="238999"/>
                </a:lnTo>
                <a:close/>
                <a:moveTo>
                  <a:pt x="102298" y="17"/>
                </a:moveTo>
                <a:cubicBezTo>
                  <a:pt x="102365" y="17"/>
                  <a:pt x="102422" y="17"/>
                  <a:pt x="102489" y="17"/>
                </a:cubicBezTo>
                <a:cubicBezTo>
                  <a:pt x="129731" y="-488"/>
                  <a:pt x="155943" y="10428"/>
                  <a:pt x="174784" y="30116"/>
                </a:cubicBezTo>
                <a:cubicBezTo>
                  <a:pt x="194205" y="49147"/>
                  <a:pt x="204949" y="75321"/>
                  <a:pt x="204502" y="102506"/>
                </a:cubicBezTo>
                <a:lnTo>
                  <a:pt x="204502" y="335964"/>
                </a:lnTo>
                <a:cubicBezTo>
                  <a:pt x="202778" y="392437"/>
                  <a:pt x="155600" y="436814"/>
                  <a:pt x="99127" y="435090"/>
                </a:cubicBezTo>
                <a:cubicBezTo>
                  <a:pt x="45082" y="433442"/>
                  <a:pt x="1648" y="390018"/>
                  <a:pt x="0" y="335964"/>
                </a:cubicBezTo>
                <a:lnTo>
                  <a:pt x="0" y="102506"/>
                </a:lnTo>
                <a:cubicBezTo>
                  <a:pt x="-57" y="45956"/>
                  <a:pt x="45749" y="74"/>
                  <a:pt x="102298" y="1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21" name="iSHEJI-77">
            <a:extLst>
              <a:ext uri="{FF2B5EF4-FFF2-40B4-BE49-F238E27FC236}">
                <a16:creationId xmlns:a16="http://schemas.microsoft.com/office/drawing/2014/main" id="{98F0FA4C-6B85-3914-991B-4BF270344639}"/>
              </a:ext>
            </a:extLst>
          </p:cNvPr>
          <p:cNvSpPr/>
          <p:nvPr/>
        </p:nvSpPr>
        <p:spPr>
          <a:xfrm>
            <a:off x="5444965" y="1853721"/>
            <a:ext cx="326802" cy="504063"/>
          </a:xfrm>
          <a:custGeom>
            <a:avLst/>
            <a:gdLst>
              <a:gd name="connsiteX0" fmla="*/ 312325 w 326802"/>
              <a:gd name="connsiteY0" fmla="*/ 422053 h 504063"/>
              <a:gd name="connsiteX1" fmla="*/ 311277 w 326802"/>
              <a:gd name="connsiteY1" fmla="*/ 422053 h 504063"/>
              <a:gd name="connsiteX2" fmla="*/ 311277 w 326802"/>
              <a:gd name="connsiteY2" fmla="*/ 421100 h 504063"/>
              <a:gd name="connsiteX3" fmla="*/ 314896 w 326802"/>
              <a:gd name="connsiteY3" fmla="*/ 406813 h 504063"/>
              <a:gd name="connsiteX4" fmla="*/ 283369 w 326802"/>
              <a:gd name="connsiteY4" fmla="*/ 374428 h 504063"/>
              <a:gd name="connsiteX5" fmla="*/ 271367 w 326802"/>
              <a:gd name="connsiteY5" fmla="*/ 374428 h 504063"/>
              <a:gd name="connsiteX6" fmla="*/ 228695 w 326802"/>
              <a:gd name="connsiteY6" fmla="*/ 196215 h 504063"/>
              <a:gd name="connsiteX7" fmla="*/ 229648 w 326802"/>
              <a:gd name="connsiteY7" fmla="*/ 196215 h 504063"/>
              <a:gd name="connsiteX8" fmla="*/ 259527 w 326802"/>
              <a:gd name="connsiteY8" fmla="*/ 162577 h 504063"/>
              <a:gd name="connsiteX9" fmla="*/ 235267 w 326802"/>
              <a:gd name="connsiteY9" fmla="*/ 133541 h 504063"/>
              <a:gd name="connsiteX10" fmla="*/ 234029 w 326802"/>
              <a:gd name="connsiteY10" fmla="*/ 133541 h 504063"/>
              <a:gd name="connsiteX11" fmla="*/ 271463 w 326802"/>
              <a:gd name="connsiteY11" fmla="*/ 82487 h 504063"/>
              <a:gd name="connsiteX12" fmla="*/ 272129 w 326802"/>
              <a:gd name="connsiteY12" fmla="*/ 81344 h 504063"/>
              <a:gd name="connsiteX13" fmla="*/ 272129 w 326802"/>
              <a:gd name="connsiteY13" fmla="*/ 80677 h 504063"/>
              <a:gd name="connsiteX14" fmla="*/ 272129 w 326802"/>
              <a:gd name="connsiteY14" fmla="*/ 80677 h 504063"/>
              <a:gd name="connsiteX15" fmla="*/ 272796 w 326802"/>
              <a:gd name="connsiteY15" fmla="*/ 78010 h 504063"/>
              <a:gd name="connsiteX16" fmla="*/ 272796 w 326802"/>
              <a:gd name="connsiteY16" fmla="*/ 8477 h 504063"/>
              <a:gd name="connsiteX17" fmla="*/ 264509 w 326802"/>
              <a:gd name="connsiteY17" fmla="*/ 1 h 504063"/>
              <a:gd name="connsiteX18" fmla="*/ 264414 w 326802"/>
              <a:gd name="connsiteY18" fmla="*/ 0 h 504063"/>
              <a:gd name="connsiteX19" fmla="*/ 229457 w 326802"/>
              <a:gd name="connsiteY19" fmla="*/ 0 h 504063"/>
              <a:gd name="connsiteX20" fmla="*/ 221075 w 326802"/>
              <a:gd name="connsiteY20" fmla="*/ 8381 h 504063"/>
              <a:gd name="connsiteX21" fmla="*/ 221075 w 326802"/>
              <a:gd name="connsiteY21" fmla="*/ 8477 h 504063"/>
              <a:gd name="connsiteX22" fmla="*/ 221075 w 326802"/>
              <a:gd name="connsiteY22" fmla="*/ 27527 h 504063"/>
              <a:gd name="connsiteX23" fmla="*/ 195263 w 326802"/>
              <a:gd name="connsiteY23" fmla="*/ 27527 h 504063"/>
              <a:gd name="connsiteX24" fmla="*/ 195263 w 326802"/>
              <a:gd name="connsiteY24" fmla="*/ 8477 h 504063"/>
              <a:gd name="connsiteX25" fmla="*/ 186880 w 326802"/>
              <a:gd name="connsiteY25" fmla="*/ 0 h 504063"/>
              <a:gd name="connsiteX26" fmla="*/ 145066 w 326802"/>
              <a:gd name="connsiteY26" fmla="*/ 0 h 504063"/>
              <a:gd name="connsiteX27" fmla="*/ 136684 w 326802"/>
              <a:gd name="connsiteY27" fmla="*/ 8381 h 504063"/>
              <a:gd name="connsiteX28" fmla="*/ 136684 w 326802"/>
              <a:gd name="connsiteY28" fmla="*/ 8477 h 504063"/>
              <a:gd name="connsiteX29" fmla="*/ 136684 w 326802"/>
              <a:gd name="connsiteY29" fmla="*/ 27527 h 504063"/>
              <a:gd name="connsiteX30" fmla="*/ 110966 w 326802"/>
              <a:gd name="connsiteY30" fmla="*/ 27527 h 504063"/>
              <a:gd name="connsiteX31" fmla="*/ 110966 w 326802"/>
              <a:gd name="connsiteY31" fmla="*/ 8477 h 504063"/>
              <a:gd name="connsiteX32" fmla="*/ 102679 w 326802"/>
              <a:gd name="connsiteY32" fmla="*/ 1 h 504063"/>
              <a:gd name="connsiteX33" fmla="*/ 102584 w 326802"/>
              <a:gd name="connsiteY33" fmla="*/ 0 h 504063"/>
              <a:gd name="connsiteX34" fmla="*/ 67341 w 326802"/>
              <a:gd name="connsiteY34" fmla="*/ 0 h 504063"/>
              <a:gd name="connsiteX35" fmla="*/ 58960 w 326802"/>
              <a:gd name="connsiteY35" fmla="*/ 8477 h 504063"/>
              <a:gd name="connsiteX36" fmla="*/ 58960 w 326802"/>
              <a:gd name="connsiteY36" fmla="*/ 77438 h 504063"/>
              <a:gd name="connsiteX37" fmla="*/ 59531 w 326802"/>
              <a:gd name="connsiteY37" fmla="*/ 80296 h 504063"/>
              <a:gd name="connsiteX38" fmla="*/ 59531 w 326802"/>
              <a:gd name="connsiteY38" fmla="*/ 81058 h 504063"/>
              <a:gd name="connsiteX39" fmla="*/ 60103 w 326802"/>
              <a:gd name="connsiteY39" fmla="*/ 82201 h 504063"/>
              <a:gd name="connsiteX40" fmla="*/ 97536 w 326802"/>
              <a:gd name="connsiteY40" fmla="*/ 133255 h 504063"/>
              <a:gd name="connsiteX41" fmla="*/ 96393 w 326802"/>
              <a:gd name="connsiteY41" fmla="*/ 133255 h 504063"/>
              <a:gd name="connsiteX42" fmla="*/ 76676 w 326802"/>
              <a:gd name="connsiteY42" fmla="*/ 147447 h 504063"/>
              <a:gd name="connsiteX43" fmla="*/ 86773 w 326802"/>
              <a:gd name="connsiteY43" fmla="*/ 191153 h 504063"/>
              <a:gd name="connsiteX44" fmla="*/ 101917 w 326802"/>
              <a:gd name="connsiteY44" fmla="*/ 195929 h 504063"/>
              <a:gd name="connsiteX45" fmla="*/ 102870 w 326802"/>
              <a:gd name="connsiteY45" fmla="*/ 195929 h 504063"/>
              <a:gd name="connsiteX46" fmla="*/ 60388 w 326802"/>
              <a:gd name="connsiteY46" fmla="*/ 374428 h 504063"/>
              <a:gd name="connsiteX47" fmla="*/ 48673 w 326802"/>
              <a:gd name="connsiteY47" fmla="*/ 374428 h 504063"/>
              <a:gd name="connsiteX48" fmla="*/ 16764 w 326802"/>
              <a:gd name="connsiteY48" fmla="*/ 406432 h 504063"/>
              <a:gd name="connsiteX49" fmla="*/ 20098 w 326802"/>
              <a:gd name="connsiteY49" fmla="*/ 420529 h 504063"/>
              <a:gd name="connsiteX50" fmla="*/ 20764 w 326802"/>
              <a:gd name="connsiteY50" fmla="*/ 421672 h 504063"/>
              <a:gd name="connsiteX51" fmla="*/ 17621 w 326802"/>
              <a:gd name="connsiteY51" fmla="*/ 421672 h 504063"/>
              <a:gd name="connsiteX52" fmla="*/ 0 w 326802"/>
              <a:gd name="connsiteY52" fmla="*/ 439103 h 504063"/>
              <a:gd name="connsiteX53" fmla="*/ 0 w 326802"/>
              <a:gd name="connsiteY53" fmla="*/ 439198 h 504063"/>
              <a:gd name="connsiteX54" fmla="*/ 0 w 326802"/>
              <a:gd name="connsiteY54" fmla="*/ 486823 h 504063"/>
              <a:gd name="connsiteX55" fmla="*/ 17621 w 326802"/>
              <a:gd name="connsiteY55" fmla="*/ 504063 h 504063"/>
              <a:gd name="connsiteX56" fmla="*/ 309276 w 326802"/>
              <a:gd name="connsiteY56" fmla="*/ 504063 h 504063"/>
              <a:gd name="connsiteX57" fmla="*/ 326803 w 326802"/>
              <a:gd name="connsiteY57" fmla="*/ 486442 h 504063"/>
              <a:gd name="connsiteX58" fmla="*/ 326803 w 326802"/>
              <a:gd name="connsiteY58" fmla="*/ 438817 h 504063"/>
              <a:gd name="connsiteX59" fmla="*/ 312325 w 326802"/>
              <a:gd name="connsiteY59" fmla="*/ 422053 h 504063"/>
              <a:gd name="connsiteX60" fmla="*/ 75723 w 326802"/>
              <a:gd name="connsiteY60" fmla="*/ 16193 h 504063"/>
              <a:gd name="connsiteX61" fmla="*/ 93821 w 326802"/>
              <a:gd name="connsiteY61" fmla="*/ 16193 h 504063"/>
              <a:gd name="connsiteX62" fmla="*/ 93821 w 326802"/>
              <a:gd name="connsiteY62" fmla="*/ 35243 h 504063"/>
              <a:gd name="connsiteX63" fmla="*/ 102203 w 326802"/>
              <a:gd name="connsiteY63" fmla="*/ 43625 h 504063"/>
              <a:gd name="connsiteX64" fmla="*/ 144685 w 326802"/>
              <a:gd name="connsiteY64" fmla="*/ 43625 h 504063"/>
              <a:gd name="connsiteX65" fmla="*/ 153066 w 326802"/>
              <a:gd name="connsiteY65" fmla="*/ 35243 h 504063"/>
              <a:gd name="connsiteX66" fmla="*/ 153066 w 326802"/>
              <a:gd name="connsiteY66" fmla="*/ 16193 h 504063"/>
              <a:gd name="connsiteX67" fmla="*/ 177927 w 326802"/>
              <a:gd name="connsiteY67" fmla="*/ 16193 h 504063"/>
              <a:gd name="connsiteX68" fmla="*/ 177927 w 326802"/>
              <a:gd name="connsiteY68" fmla="*/ 35243 h 504063"/>
              <a:gd name="connsiteX69" fmla="*/ 186309 w 326802"/>
              <a:gd name="connsiteY69" fmla="*/ 43625 h 504063"/>
              <a:gd name="connsiteX70" fmla="*/ 228790 w 326802"/>
              <a:gd name="connsiteY70" fmla="*/ 43625 h 504063"/>
              <a:gd name="connsiteX71" fmla="*/ 237172 w 326802"/>
              <a:gd name="connsiteY71" fmla="*/ 35243 h 504063"/>
              <a:gd name="connsiteX72" fmla="*/ 237172 w 326802"/>
              <a:gd name="connsiteY72" fmla="*/ 16193 h 504063"/>
              <a:gd name="connsiteX73" fmla="*/ 255746 w 326802"/>
              <a:gd name="connsiteY73" fmla="*/ 16193 h 504063"/>
              <a:gd name="connsiteX74" fmla="*/ 255746 w 326802"/>
              <a:gd name="connsiteY74" fmla="*/ 68485 h 504063"/>
              <a:gd name="connsiteX75" fmla="*/ 75723 w 326802"/>
              <a:gd name="connsiteY75" fmla="*/ 68485 h 504063"/>
              <a:gd name="connsiteX76" fmla="*/ 84201 w 326802"/>
              <a:gd name="connsiteY76" fmla="*/ 85154 h 504063"/>
              <a:gd name="connsiteX77" fmla="*/ 248221 w 326802"/>
              <a:gd name="connsiteY77" fmla="*/ 85154 h 504063"/>
              <a:gd name="connsiteX78" fmla="*/ 213931 w 326802"/>
              <a:gd name="connsiteY78" fmla="*/ 132112 h 504063"/>
              <a:gd name="connsiteX79" fmla="*/ 118205 w 326802"/>
              <a:gd name="connsiteY79" fmla="*/ 132112 h 504063"/>
              <a:gd name="connsiteX80" fmla="*/ 89154 w 326802"/>
              <a:gd name="connsiteY80" fmla="*/ 164402 h 504063"/>
              <a:gd name="connsiteX81" fmla="*/ 89154 w 326802"/>
              <a:gd name="connsiteY81" fmla="*/ 163449 h 504063"/>
              <a:gd name="connsiteX82" fmla="*/ 89725 w 326802"/>
              <a:gd name="connsiteY82" fmla="*/ 163449 h 504063"/>
              <a:gd name="connsiteX83" fmla="*/ 104870 w 326802"/>
              <a:gd name="connsiteY83" fmla="*/ 148876 h 504063"/>
              <a:gd name="connsiteX84" fmla="*/ 227743 w 326802"/>
              <a:gd name="connsiteY84" fmla="*/ 148876 h 504063"/>
              <a:gd name="connsiteX85" fmla="*/ 242982 w 326802"/>
              <a:gd name="connsiteY85" fmla="*/ 164116 h 504063"/>
              <a:gd name="connsiteX86" fmla="*/ 238506 w 326802"/>
              <a:gd name="connsiteY86" fmla="*/ 174879 h 504063"/>
              <a:gd name="connsiteX87" fmla="*/ 227743 w 326802"/>
              <a:gd name="connsiteY87" fmla="*/ 179356 h 504063"/>
              <a:gd name="connsiteX88" fmla="*/ 104394 w 326802"/>
              <a:gd name="connsiteY88" fmla="*/ 179356 h 504063"/>
              <a:gd name="connsiteX89" fmla="*/ 89154 w 326802"/>
              <a:gd name="connsiteY89" fmla="*/ 164878 h 504063"/>
              <a:gd name="connsiteX90" fmla="*/ 120586 w 326802"/>
              <a:gd name="connsiteY90" fmla="*/ 196025 h 504063"/>
              <a:gd name="connsiteX91" fmla="*/ 211550 w 326802"/>
              <a:gd name="connsiteY91" fmla="*/ 196025 h 504063"/>
              <a:gd name="connsiteX92" fmla="*/ 254032 w 326802"/>
              <a:gd name="connsiteY92" fmla="*/ 374428 h 504063"/>
              <a:gd name="connsiteX93" fmla="*/ 77533 w 326802"/>
              <a:gd name="connsiteY93" fmla="*/ 374428 h 504063"/>
              <a:gd name="connsiteX94" fmla="*/ 36004 w 326802"/>
              <a:gd name="connsiteY94" fmla="*/ 396049 h 504063"/>
              <a:gd name="connsiteX95" fmla="*/ 46387 w 326802"/>
              <a:gd name="connsiteY95" fmla="*/ 390716 h 504063"/>
              <a:gd name="connsiteX96" fmla="*/ 284512 w 326802"/>
              <a:gd name="connsiteY96" fmla="*/ 390716 h 504063"/>
              <a:gd name="connsiteX97" fmla="*/ 299656 w 326802"/>
              <a:gd name="connsiteY97" fmla="*/ 404717 h 504063"/>
              <a:gd name="connsiteX98" fmla="*/ 296132 w 326802"/>
              <a:gd name="connsiteY98" fmla="*/ 415766 h 504063"/>
              <a:gd name="connsiteX99" fmla="*/ 285750 w 326802"/>
              <a:gd name="connsiteY99" fmla="*/ 421005 h 504063"/>
              <a:gd name="connsiteX100" fmla="*/ 47625 w 326802"/>
              <a:gd name="connsiteY100" fmla="*/ 421005 h 504063"/>
              <a:gd name="connsiteX101" fmla="*/ 32480 w 326802"/>
              <a:gd name="connsiteY101" fmla="*/ 407003 h 504063"/>
              <a:gd name="connsiteX102" fmla="*/ 36004 w 326802"/>
              <a:gd name="connsiteY102" fmla="*/ 396431 h 504063"/>
              <a:gd name="connsiteX103" fmla="*/ 310134 w 326802"/>
              <a:gd name="connsiteY103" fmla="*/ 487204 h 504063"/>
              <a:gd name="connsiteX104" fmla="*/ 16669 w 326802"/>
              <a:gd name="connsiteY104" fmla="*/ 487204 h 504063"/>
              <a:gd name="connsiteX105" fmla="*/ 16669 w 326802"/>
              <a:gd name="connsiteY105" fmla="*/ 438341 h 504063"/>
              <a:gd name="connsiteX106" fmla="*/ 310134 w 326802"/>
              <a:gd name="connsiteY106" fmla="*/ 438341 h 50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326802" h="504063">
                <a:moveTo>
                  <a:pt x="312325" y="422053"/>
                </a:moveTo>
                <a:lnTo>
                  <a:pt x="311277" y="422053"/>
                </a:lnTo>
                <a:lnTo>
                  <a:pt x="311277" y="421100"/>
                </a:lnTo>
                <a:cubicBezTo>
                  <a:pt x="313563" y="416680"/>
                  <a:pt x="314801" y="411791"/>
                  <a:pt x="314896" y="406813"/>
                </a:cubicBezTo>
                <a:cubicBezTo>
                  <a:pt x="315058" y="389194"/>
                  <a:pt x="300990" y="374741"/>
                  <a:pt x="283369" y="374428"/>
                </a:cubicBezTo>
                <a:lnTo>
                  <a:pt x="271367" y="374428"/>
                </a:lnTo>
                <a:lnTo>
                  <a:pt x="228695" y="196215"/>
                </a:lnTo>
                <a:lnTo>
                  <a:pt x="229648" y="196215"/>
                </a:lnTo>
                <a:cubicBezTo>
                  <a:pt x="247183" y="195176"/>
                  <a:pt x="260565" y="180116"/>
                  <a:pt x="259527" y="162577"/>
                </a:cubicBezTo>
                <a:cubicBezTo>
                  <a:pt x="258699" y="148619"/>
                  <a:pt x="248859" y="136837"/>
                  <a:pt x="235267" y="133541"/>
                </a:cubicBezTo>
                <a:lnTo>
                  <a:pt x="234029" y="133541"/>
                </a:lnTo>
                <a:lnTo>
                  <a:pt x="271463" y="82487"/>
                </a:lnTo>
                <a:cubicBezTo>
                  <a:pt x="271719" y="82127"/>
                  <a:pt x="271939" y="81745"/>
                  <a:pt x="272129" y="81344"/>
                </a:cubicBezTo>
                <a:lnTo>
                  <a:pt x="272129" y="80677"/>
                </a:lnTo>
                <a:lnTo>
                  <a:pt x="272129" y="80677"/>
                </a:lnTo>
                <a:cubicBezTo>
                  <a:pt x="272529" y="79841"/>
                  <a:pt x="272758" y="78935"/>
                  <a:pt x="272796" y="78010"/>
                </a:cubicBezTo>
                <a:lnTo>
                  <a:pt x="272796" y="8477"/>
                </a:lnTo>
                <a:cubicBezTo>
                  <a:pt x="272843" y="3848"/>
                  <a:pt x="269138" y="53"/>
                  <a:pt x="264509" y="1"/>
                </a:cubicBezTo>
                <a:cubicBezTo>
                  <a:pt x="264480" y="0"/>
                  <a:pt x="264443" y="0"/>
                  <a:pt x="264414" y="0"/>
                </a:cubicBezTo>
                <a:lnTo>
                  <a:pt x="229457" y="0"/>
                </a:lnTo>
                <a:cubicBezTo>
                  <a:pt x="224828" y="0"/>
                  <a:pt x="221075" y="3752"/>
                  <a:pt x="221075" y="8381"/>
                </a:cubicBezTo>
                <a:cubicBezTo>
                  <a:pt x="221075" y="8413"/>
                  <a:pt x="221075" y="8445"/>
                  <a:pt x="221075" y="8477"/>
                </a:cubicBezTo>
                <a:lnTo>
                  <a:pt x="221075" y="27527"/>
                </a:lnTo>
                <a:lnTo>
                  <a:pt x="195263" y="27527"/>
                </a:lnTo>
                <a:lnTo>
                  <a:pt x="195263" y="8477"/>
                </a:lnTo>
                <a:cubicBezTo>
                  <a:pt x="195263" y="3832"/>
                  <a:pt x="191528" y="52"/>
                  <a:pt x="186880" y="0"/>
                </a:cubicBezTo>
                <a:lnTo>
                  <a:pt x="145066" y="0"/>
                </a:lnTo>
                <a:cubicBezTo>
                  <a:pt x="140436" y="0"/>
                  <a:pt x="136684" y="3752"/>
                  <a:pt x="136684" y="8381"/>
                </a:cubicBezTo>
                <a:cubicBezTo>
                  <a:pt x="136684" y="8413"/>
                  <a:pt x="136684" y="8445"/>
                  <a:pt x="136684" y="8477"/>
                </a:cubicBezTo>
                <a:lnTo>
                  <a:pt x="136684" y="27527"/>
                </a:lnTo>
                <a:lnTo>
                  <a:pt x="110966" y="27527"/>
                </a:lnTo>
                <a:lnTo>
                  <a:pt x="110966" y="8477"/>
                </a:lnTo>
                <a:cubicBezTo>
                  <a:pt x="111014" y="3848"/>
                  <a:pt x="107309" y="53"/>
                  <a:pt x="102679" y="1"/>
                </a:cubicBezTo>
                <a:cubicBezTo>
                  <a:pt x="102651" y="0"/>
                  <a:pt x="102612" y="0"/>
                  <a:pt x="102584" y="0"/>
                </a:cubicBezTo>
                <a:lnTo>
                  <a:pt x="67341" y="0"/>
                </a:lnTo>
                <a:cubicBezTo>
                  <a:pt x="62693" y="52"/>
                  <a:pt x="58960" y="3832"/>
                  <a:pt x="58960" y="8477"/>
                </a:cubicBezTo>
                <a:lnTo>
                  <a:pt x="58960" y="77438"/>
                </a:lnTo>
                <a:cubicBezTo>
                  <a:pt x="59055" y="78407"/>
                  <a:pt x="59245" y="79364"/>
                  <a:pt x="59531" y="80296"/>
                </a:cubicBezTo>
                <a:lnTo>
                  <a:pt x="59531" y="81058"/>
                </a:lnTo>
                <a:lnTo>
                  <a:pt x="60103" y="82201"/>
                </a:lnTo>
                <a:lnTo>
                  <a:pt x="97536" y="133255"/>
                </a:lnTo>
                <a:lnTo>
                  <a:pt x="96393" y="133255"/>
                </a:lnTo>
                <a:cubicBezTo>
                  <a:pt x="88163" y="135102"/>
                  <a:pt x="81039" y="140227"/>
                  <a:pt x="76676" y="147447"/>
                </a:cubicBezTo>
                <a:cubicBezTo>
                  <a:pt x="67389" y="162303"/>
                  <a:pt x="71914" y="181871"/>
                  <a:pt x="86773" y="191153"/>
                </a:cubicBezTo>
                <a:cubicBezTo>
                  <a:pt x="91335" y="194004"/>
                  <a:pt x="96545" y="195648"/>
                  <a:pt x="101917" y="195929"/>
                </a:cubicBezTo>
                <a:lnTo>
                  <a:pt x="102870" y="195929"/>
                </a:lnTo>
                <a:lnTo>
                  <a:pt x="60388" y="374428"/>
                </a:lnTo>
                <a:lnTo>
                  <a:pt x="48673" y="374428"/>
                </a:lnTo>
                <a:cubicBezTo>
                  <a:pt x="31032" y="374480"/>
                  <a:pt x="16764" y="388793"/>
                  <a:pt x="16764" y="406432"/>
                </a:cubicBezTo>
                <a:cubicBezTo>
                  <a:pt x="16811" y="411320"/>
                  <a:pt x="17954" y="416135"/>
                  <a:pt x="20098" y="420529"/>
                </a:cubicBezTo>
                <a:lnTo>
                  <a:pt x="20764" y="421672"/>
                </a:lnTo>
                <a:lnTo>
                  <a:pt x="17621" y="421672"/>
                </a:lnTo>
                <a:cubicBezTo>
                  <a:pt x="7944" y="421619"/>
                  <a:pt x="57" y="429423"/>
                  <a:pt x="0" y="439103"/>
                </a:cubicBezTo>
                <a:cubicBezTo>
                  <a:pt x="0" y="439134"/>
                  <a:pt x="0" y="439166"/>
                  <a:pt x="0" y="439198"/>
                </a:cubicBezTo>
                <a:lnTo>
                  <a:pt x="0" y="486823"/>
                </a:lnTo>
                <a:cubicBezTo>
                  <a:pt x="209" y="496406"/>
                  <a:pt x="8039" y="504065"/>
                  <a:pt x="17621" y="504063"/>
                </a:cubicBezTo>
                <a:lnTo>
                  <a:pt x="309276" y="504063"/>
                </a:lnTo>
                <a:cubicBezTo>
                  <a:pt x="318973" y="504011"/>
                  <a:pt x="326803" y="496136"/>
                  <a:pt x="326803" y="486442"/>
                </a:cubicBezTo>
                <a:lnTo>
                  <a:pt x="326803" y="438817"/>
                </a:lnTo>
                <a:cubicBezTo>
                  <a:pt x="326564" y="430501"/>
                  <a:pt x="320516" y="423497"/>
                  <a:pt x="312325" y="422053"/>
                </a:cubicBezTo>
                <a:close/>
                <a:moveTo>
                  <a:pt x="75723" y="16193"/>
                </a:moveTo>
                <a:lnTo>
                  <a:pt x="93821" y="16193"/>
                </a:lnTo>
                <a:lnTo>
                  <a:pt x="93821" y="35243"/>
                </a:lnTo>
                <a:cubicBezTo>
                  <a:pt x="93869" y="39851"/>
                  <a:pt x="97593" y="43573"/>
                  <a:pt x="102203" y="43625"/>
                </a:cubicBezTo>
                <a:lnTo>
                  <a:pt x="144685" y="43625"/>
                </a:lnTo>
                <a:cubicBezTo>
                  <a:pt x="149294" y="43573"/>
                  <a:pt x="153019" y="39851"/>
                  <a:pt x="153066" y="35243"/>
                </a:cubicBezTo>
                <a:lnTo>
                  <a:pt x="153066" y="16193"/>
                </a:lnTo>
                <a:lnTo>
                  <a:pt x="177927" y="16193"/>
                </a:lnTo>
                <a:lnTo>
                  <a:pt x="177927" y="35243"/>
                </a:lnTo>
                <a:cubicBezTo>
                  <a:pt x="177927" y="39872"/>
                  <a:pt x="181680" y="43625"/>
                  <a:pt x="186309" y="43625"/>
                </a:cubicBezTo>
                <a:lnTo>
                  <a:pt x="228790" y="43625"/>
                </a:lnTo>
                <a:cubicBezTo>
                  <a:pt x="233419" y="43625"/>
                  <a:pt x="237172" y="39872"/>
                  <a:pt x="237172" y="35243"/>
                </a:cubicBezTo>
                <a:lnTo>
                  <a:pt x="237172" y="16193"/>
                </a:lnTo>
                <a:lnTo>
                  <a:pt x="255746" y="16193"/>
                </a:lnTo>
                <a:lnTo>
                  <a:pt x="255746" y="68485"/>
                </a:lnTo>
                <a:lnTo>
                  <a:pt x="75723" y="68485"/>
                </a:lnTo>
                <a:close/>
                <a:moveTo>
                  <a:pt x="84201" y="85154"/>
                </a:moveTo>
                <a:lnTo>
                  <a:pt x="248221" y="85154"/>
                </a:lnTo>
                <a:lnTo>
                  <a:pt x="213931" y="132112"/>
                </a:lnTo>
                <a:lnTo>
                  <a:pt x="118205" y="132112"/>
                </a:lnTo>
                <a:close/>
                <a:moveTo>
                  <a:pt x="89154" y="164402"/>
                </a:moveTo>
                <a:lnTo>
                  <a:pt x="89154" y="163449"/>
                </a:lnTo>
                <a:lnTo>
                  <a:pt x="89725" y="163449"/>
                </a:lnTo>
                <a:cubicBezTo>
                  <a:pt x="90078" y="155331"/>
                  <a:pt x="96745" y="148919"/>
                  <a:pt x="104870" y="148876"/>
                </a:cubicBezTo>
                <a:lnTo>
                  <a:pt x="227743" y="148876"/>
                </a:lnTo>
                <a:cubicBezTo>
                  <a:pt x="236162" y="148876"/>
                  <a:pt x="242982" y="155699"/>
                  <a:pt x="242982" y="164116"/>
                </a:cubicBezTo>
                <a:cubicBezTo>
                  <a:pt x="242982" y="168157"/>
                  <a:pt x="241373" y="172032"/>
                  <a:pt x="238506" y="174879"/>
                </a:cubicBezTo>
                <a:cubicBezTo>
                  <a:pt x="235686" y="177784"/>
                  <a:pt x="231791" y="179403"/>
                  <a:pt x="227743" y="179356"/>
                </a:cubicBezTo>
                <a:lnTo>
                  <a:pt x="104394" y="179356"/>
                </a:lnTo>
                <a:cubicBezTo>
                  <a:pt x="96269" y="179366"/>
                  <a:pt x="89563" y="172996"/>
                  <a:pt x="89154" y="164878"/>
                </a:cubicBezTo>
                <a:close/>
                <a:moveTo>
                  <a:pt x="120586" y="196025"/>
                </a:moveTo>
                <a:lnTo>
                  <a:pt x="211550" y="196025"/>
                </a:lnTo>
                <a:lnTo>
                  <a:pt x="254032" y="374428"/>
                </a:lnTo>
                <a:lnTo>
                  <a:pt x="77533" y="374428"/>
                </a:lnTo>
                <a:close/>
                <a:moveTo>
                  <a:pt x="36004" y="396049"/>
                </a:moveTo>
                <a:cubicBezTo>
                  <a:pt x="38614" y="392956"/>
                  <a:pt x="42348" y="391035"/>
                  <a:pt x="46387" y="390716"/>
                </a:cubicBezTo>
                <a:lnTo>
                  <a:pt x="284512" y="390716"/>
                </a:lnTo>
                <a:cubicBezTo>
                  <a:pt x="292427" y="390738"/>
                  <a:pt x="299009" y="396824"/>
                  <a:pt x="299656" y="404717"/>
                </a:cubicBezTo>
                <a:cubicBezTo>
                  <a:pt x="299942" y="408716"/>
                  <a:pt x="298685" y="412672"/>
                  <a:pt x="296132" y="415766"/>
                </a:cubicBezTo>
                <a:cubicBezTo>
                  <a:pt x="293503" y="418816"/>
                  <a:pt x="289770" y="420699"/>
                  <a:pt x="285750" y="421005"/>
                </a:cubicBezTo>
                <a:lnTo>
                  <a:pt x="47625" y="421005"/>
                </a:lnTo>
                <a:cubicBezTo>
                  <a:pt x="39719" y="420936"/>
                  <a:pt x="33166" y="414876"/>
                  <a:pt x="32480" y="407003"/>
                </a:cubicBezTo>
                <a:cubicBezTo>
                  <a:pt x="32271" y="403159"/>
                  <a:pt x="33528" y="399379"/>
                  <a:pt x="36004" y="396431"/>
                </a:cubicBezTo>
                <a:close/>
                <a:moveTo>
                  <a:pt x="310134" y="487204"/>
                </a:moveTo>
                <a:lnTo>
                  <a:pt x="16669" y="487204"/>
                </a:lnTo>
                <a:lnTo>
                  <a:pt x="16669" y="438341"/>
                </a:lnTo>
                <a:lnTo>
                  <a:pt x="310134" y="43834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3" name="iSHEJI-78">
            <a:extLst>
              <a:ext uri="{FF2B5EF4-FFF2-40B4-BE49-F238E27FC236}">
                <a16:creationId xmlns:a16="http://schemas.microsoft.com/office/drawing/2014/main" id="{DA31128C-79D7-6C7C-C724-10767425E17B}"/>
              </a:ext>
            </a:extLst>
          </p:cNvPr>
          <p:cNvSpPr/>
          <p:nvPr/>
        </p:nvSpPr>
        <p:spPr>
          <a:xfrm>
            <a:off x="4615051" y="2144875"/>
            <a:ext cx="425992" cy="438841"/>
          </a:xfrm>
          <a:custGeom>
            <a:avLst/>
            <a:gdLst>
              <a:gd name="connsiteX0" fmla="*/ 325946 w 425992"/>
              <a:gd name="connsiteY0" fmla="*/ 219767 h 438841"/>
              <a:gd name="connsiteX1" fmla="*/ 300514 w 425992"/>
              <a:gd name="connsiteY1" fmla="*/ 233006 h 438841"/>
              <a:gd name="connsiteX2" fmla="*/ 293656 w 425992"/>
              <a:gd name="connsiteY2" fmla="*/ 257295 h 438841"/>
              <a:gd name="connsiteX3" fmla="*/ 294132 w 425992"/>
              <a:gd name="connsiteY3" fmla="*/ 335210 h 438841"/>
              <a:gd name="connsiteX4" fmla="*/ 302038 w 425992"/>
              <a:gd name="connsiteY4" fmla="*/ 361213 h 438841"/>
              <a:gd name="connsiteX5" fmla="*/ 346224 w 425992"/>
              <a:gd name="connsiteY5" fmla="*/ 364652 h 438841"/>
              <a:gd name="connsiteX6" fmla="*/ 349663 w 425992"/>
              <a:gd name="connsiteY6" fmla="*/ 361213 h 438841"/>
              <a:gd name="connsiteX7" fmla="*/ 357950 w 425992"/>
              <a:gd name="connsiteY7" fmla="*/ 335210 h 438841"/>
              <a:gd name="connsiteX8" fmla="*/ 357950 w 425992"/>
              <a:gd name="connsiteY8" fmla="*/ 256248 h 438841"/>
              <a:gd name="connsiteX9" fmla="*/ 344138 w 425992"/>
              <a:gd name="connsiteY9" fmla="*/ 225482 h 438841"/>
              <a:gd name="connsiteX10" fmla="*/ 325946 w 425992"/>
              <a:gd name="connsiteY10" fmla="*/ 219767 h 438841"/>
              <a:gd name="connsiteX11" fmla="*/ 100394 w 425992"/>
              <a:gd name="connsiteY11" fmla="*/ 64223 h 438841"/>
              <a:gd name="connsiteX12" fmla="*/ 74295 w 425992"/>
              <a:gd name="connsiteY12" fmla="*/ 75177 h 438841"/>
              <a:gd name="connsiteX13" fmla="*/ 63532 w 425992"/>
              <a:gd name="connsiteY13" fmla="*/ 101466 h 438841"/>
              <a:gd name="connsiteX14" fmla="*/ 63532 w 425992"/>
              <a:gd name="connsiteY14" fmla="*/ 335495 h 438841"/>
              <a:gd name="connsiteX15" fmla="*/ 74295 w 425992"/>
              <a:gd name="connsiteY15" fmla="*/ 361879 h 438841"/>
              <a:gd name="connsiteX16" fmla="*/ 100394 w 425992"/>
              <a:gd name="connsiteY16" fmla="*/ 372738 h 438841"/>
              <a:gd name="connsiteX17" fmla="*/ 137636 w 425992"/>
              <a:gd name="connsiteY17" fmla="*/ 335495 h 438841"/>
              <a:gd name="connsiteX18" fmla="*/ 137922 w 425992"/>
              <a:gd name="connsiteY18" fmla="*/ 101466 h 438841"/>
              <a:gd name="connsiteX19" fmla="*/ 100394 w 425992"/>
              <a:gd name="connsiteY19" fmla="*/ 64223 h 438841"/>
              <a:gd name="connsiteX20" fmla="*/ 102299 w 425992"/>
              <a:gd name="connsiteY20" fmla="*/ 596 h 438841"/>
              <a:gd name="connsiteX21" fmla="*/ 204597 w 425992"/>
              <a:gd name="connsiteY21" fmla="*/ 102894 h 438841"/>
              <a:gd name="connsiteX22" fmla="*/ 204597 w 425992"/>
              <a:gd name="connsiteY22" fmla="*/ 336543 h 438841"/>
              <a:gd name="connsiteX23" fmla="*/ 102299 w 425992"/>
              <a:gd name="connsiteY23" fmla="*/ 438841 h 438841"/>
              <a:gd name="connsiteX24" fmla="*/ 0 w 425992"/>
              <a:gd name="connsiteY24" fmla="*/ 336543 h 438841"/>
              <a:gd name="connsiteX25" fmla="*/ 0 w 425992"/>
              <a:gd name="connsiteY25" fmla="*/ 102894 h 438841"/>
              <a:gd name="connsiteX26" fmla="*/ 102299 w 425992"/>
              <a:gd name="connsiteY26" fmla="*/ 596 h 438841"/>
              <a:gd name="connsiteX27" fmla="*/ 328613 w 425992"/>
              <a:gd name="connsiteY27" fmla="*/ 25 h 438841"/>
              <a:gd name="connsiteX28" fmla="*/ 399003 w 425992"/>
              <a:gd name="connsiteY28" fmla="*/ 30791 h 438841"/>
              <a:gd name="connsiteX29" fmla="*/ 425958 w 425992"/>
              <a:gd name="connsiteY29" fmla="*/ 102514 h 438841"/>
              <a:gd name="connsiteX30" fmla="*/ 425958 w 425992"/>
              <a:gd name="connsiteY30" fmla="*/ 112039 h 438841"/>
              <a:gd name="connsiteX31" fmla="*/ 358426 w 425992"/>
              <a:gd name="connsiteY31" fmla="*/ 111848 h 438841"/>
              <a:gd name="connsiteX32" fmla="*/ 358426 w 425992"/>
              <a:gd name="connsiteY32" fmla="*/ 101466 h 438841"/>
              <a:gd name="connsiteX33" fmla="*/ 350044 w 425992"/>
              <a:gd name="connsiteY33" fmla="*/ 75082 h 438841"/>
              <a:gd name="connsiteX34" fmla="*/ 305419 w 425992"/>
              <a:gd name="connsiteY34" fmla="*/ 72078 h 438841"/>
              <a:gd name="connsiteX35" fmla="*/ 302419 w 425992"/>
              <a:gd name="connsiteY35" fmla="*/ 75082 h 438841"/>
              <a:gd name="connsiteX36" fmla="*/ 294037 w 425992"/>
              <a:gd name="connsiteY36" fmla="*/ 101466 h 438841"/>
              <a:gd name="connsiteX37" fmla="*/ 294037 w 425992"/>
              <a:gd name="connsiteY37" fmla="*/ 187191 h 438841"/>
              <a:gd name="connsiteX38" fmla="*/ 342710 w 425992"/>
              <a:gd name="connsiteY38" fmla="*/ 167094 h 438841"/>
              <a:gd name="connsiteX39" fmla="*/ 406622 w 425992"/>
              <a:gd name="connsiteY39" fmla="*/ 196811 h 438841"/>
              <a:gd name="connsiteX40" fmla="*/ 425672 w 425992"/>
              <a:gd name="connsiteY40" fmla="*/ 268916 h 438841"/>
              <a:gd name="connsiteX41" fmla="*/ 425672 w 425992"/>
              <a:gd name="connsiteY41" fmla="*/ 342353 h 438841"/>
              <a:gd name="connsiteX42" fmla="*/ 396050 w 425992"/>
              <a:gd name="connsiteY42" fmla="*/ 411029 h 438841"/>
              <a:gd name="connsiteX43" fmla="*/ 260004 w 425992"/>
              <a:gd name="connsiteY43" fmla="*/ 410114 h 438841"/>
              <a:gd name="connsiteX44" fmla="*/ 258223 w 425992"/>
              <a:gd name="connsiteY44" fmla="*/ 408267 h 438841"/>
              <a:gd name="connsiteX45" fmla="*/ 231267 w 425992"/>
              <a:gd name="connsiteY45" fmla="*/ 336543 h 438841"/>
              <a:gd name="connsiteX46" fmla="*/ 231267 w 425992"/>
              <a:gd name="connsiteY46" fmla="*/ 102895 h 438841"/>
              <a:gd name="connsiteX47" fmla="*/ 246412 w 425992"/>
              <a:gd name="connsiteY47" fmla="*/ 45745 h 438841"/>
              <a:gd name="connsiteX48" fmla="*/ 328613 w 425992"/>
              <a:gd name="connsiteY48" fmla="*/ 25 h 43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25992" h="438841">
                <a:moveTo>
                  <a:pt x="325946" y="219767"/>
                </a:moveTo>
                <a:cubicBezTo>
                  <a:pt x="315706" y="219300"/>
                  <a:pt x="306000" y="224352"/>
                  <a:pt x="300514" y="233006"/>
                </a:cubicBezTo>
                <a:cubicBezTo>
                  <a:pt x="295961" y="240284"/>
                  <a:pt x="293580" y="248711"/>
                  <a:pt x="293656" y="257295"/>
                </a:cubicBezTo>
                <a:lnTo>
                  <a:pt x="294132" y="335210"/>
                </a:lnTo>
                <a:cubicBezTo>
                  <a:pt x="293780" y="344516"/>
                  <a:pt x="296571" y="353669"/>
                  <a:pt x="302038" y="361213"/>
                </a:cubicBezTo>
                <a:cubicBezTo>
                  <a:pt x="313287" y="374367"/>
                  <a:pt x="333071" y="375901"/>
                  <a:pt x="346224" y="364652"/>
                </a:cubicBezTo>
                <a:cubicBezTo>
                  <a:pt x="347453" y="363594"/>
                  <a:pt x="348606" y="362451"/>
                  <a:pt x="349663" y="361213"/>
                </a:cubicBezTo>
                <a:cubicBezTo>
                  <a:pt x="355378" y="353783"/>
                  <a:pt x="358312" y="344582"/>
                  <a:pt x="357950" y="335210"/>
                </a:cubicBezTo>
                <a:lnTo>
                  <a:pt x="357950" y="256248"/>
                </a:lnTo>
                <a:cubicBezTo>
                  <a:pt x="358169" y="244444"/>
                  <a:pt x="353102" y="233160"/>
                  <a:pt x="344138" y="225482"/>
                </a:cubicBezTo>
                <a:cubicBezTo>
                  <a:pt x="338986" y="221392"/>
                  <a:pt x="332508" y="219355"/>
                  <a:pt x="325946" y="219767"/>
                </a:cubicBezTo>
                <a:close/>
                <a:moveTo>
                  <a:pt x="100394" y="64223"/>
                </a:moveTo>
                <a:cubicBezTo>
                  <a:pt x="90554" y="64091"/>
                  <a:pt x="81096" y="68059"/>
                  <a:pt x="74295" y="75177"/>
                </a:cubicBezTo>
                <a:cubicBezTo>
                  <a:pt x="67294" y="82120"/>
                  <a:pt x="63408" y="91606"/>
                  <a:pt x="63532" y="101466"/>
                </a:cubicBezTo>
                <a:lnTo>
                  <a:pt x="63532" y="335495"/>
                </a:lnTo>
                <a:cubicBezTo>
                  <a:pt x="63398" y="345382"/>
                  <a:pt x="67275" y="354907"/>
                  <a:pt x="74295" y="361879"/>
                </a:cubicBezTo>
                <a:cubicBezTo>
                  <a:pt x="81106" y="368975"/>
                  <a:pt x="90564" y="372909"/>
                  <a:pt x="100394" y="372738"/>
                </a:cubicBezTo>
                <a:cubicBezTo>
                  <a:pt x="120958" y="372738"/>
                  <a:pt x="137636" y="356059"/>
                  <a:pt x="137636" y="335495"/>
                </a:cubicBezTo>
                <a:lnTo>
                  <a:pt x="137922" y="101466"/>
                </a:lnTo>
                <a:cubicBezTo>
                  <a:pt x="137817" y="80829"/>
                  <a:pt x="121034" y="64171"/>
                  <a:pt x="100394" y="64223"/>
                </a:cubicBezTo>
                <a:close/>
                <a:moveTo>
                  <a:pt x="102299" y="596"/>
                </a:moveTo>
                <a:cubicBezTo>
                  <a:pt x="158801" y="596"/>
                  <a:pt x="204597" y="46397"/>
                  <a:pt x="204597" y="102894"/>
                </a:cubicBezTo>
                <a:lnTo>
                  <a:pt x="204597" y="336543"/>
                </a:lnTo>
                <a:cubicBezTo>
                  <a:pt x="204597" y="393045"/>
                  <a:pt x="158801" y="438841"/>
                  <a:pt x="102299" y="438841"/>
                </a:cubicBezTo>
                <a:cubicBezTo>
                  <a:pt x="45796" y="438841"/>
                  <a:pt x="0" y="393045"/>
                  <a:pt x="0" y="336543"/>
                </a:cubicBezTo>
                <a:lnTo>
                  <a:pt x="0" y="102894"/>
                </a:lnTo>
                <a:cubicBezTo>
                  <a:pt x="0" y="46397"/>
                  <a:pt x="45796" y="596"/>
                  <a:pt x="102299" y="596"/>
                </a:cubicBezTo>
                <a:close/>
                <a:moveTo>
                  <a:pt x="328613" y="25"/>
                </a:moveTo>
                <a:cubicBezTo>
                  <a:pt x="355464" y="-604"/>
                  <a:pt x="381229" y="10656"/>
                  <a:pt x="399003" y="30791"/>
                </a:cubicBezTo>
                <a:cubicBezTo>
                  <a:pt x="416976" y="50283"/>
                  <a:pt x="426644" y="76010"/>
                  <a:pt x="425958" y="102514"/>
                </a:cubicBezTo>
                <a:lnTo>
                  <a:pt x="425958" y="112039"/>
                </a:lnTo>
                <a:lnTo>
                  <a:pt x="358426" y="111848"/>
                </a:lnTo>
                <a:lnTo>
                  <a:pt x="358426" y="101466"/>
                </a:lnTo>
                <a:cubicBezTo>
                  <a:pt x="358693" y="91977"/>
                  <a:pt x="355740" y="82677"/>
                  <a:pt x="350044" y="75082"/>
                </a:cubicBezTo>
                <a:cubicBezTo>
                  <a:pt x="338547" y="61931"/>
                  <a:pt x="318573" y="60586"/>
                  <a:pt x="305419" y="72078"/>
                </a:cubicBezTo>
                <a:cubicBezTo>
                  <a:pt x="304353" y="73010"/>
                  <a:pt x="303353" y="74014"/>
                  <a:pt x="302419" y="75082"/>
                </a:cubicBezTo>
                <a:cubicBezTo>
                  <a:pt x="296723" y="82677"/>
                  <a:pt x="293770" y="91977"/>
                  <a:pt x="294037" y="101466"/>
                </a:cubicBezTo>
                <a:lnTo>
                  <a:pt x="294037" y="187191"/>
                </a:lnTo>
                <a:cubicBezTo>
                  <a:pt x="307163" y="174612"/>
                  <a:pt x="324536" y="167435"/>
                  <a:pt x="342710" y="167094"/>
                </a:cubicBezTo>
                <a:cubicBezTo>
                  <a:pt x="367694" y="165425"/>
                  <a:pt x="391802" y="176633"/>
                  <a:pt x="406622" y="196811"/>
                </a:cubicBezTo>
                <a:cubicBezTo>
                  <a:pt x="420377" y="218253"/>
                  <a:pt x="427044" y="243478"/>
                  <a:pt x="425672" y="268916"/>
                </a:cubicBezTo>
                <a:lnTo>
                  <a:pt x="425672" y="342353"/>
                </a:lnTo>
                <a:cubicBezTo>
                  <a:pt x="424911" y="368185"/>
                  <a:pt x="414319" y="392750"/>
                  <a:pt x="396050" y="411029"/>
                </a:cubicBezTo>
                <a:cubicBezTo>
                  <a:pt x="358226" y="448348"/>
                  <a:pt x="297323" y="447938"/>
                  <a:pt x="260004" y="410114"/>
                </a:cubicBezTo>
                <a:cubicBezTo>
                  <a:pt x="259404" y="409505"/>
                  <a:pt x="258804" y="408895"/>
                  <a:pt x="258223" y="408267"/>
                </a:cubicBezTo>
                <a:cubicBezTo>
                  <a:pt x="240249" y="388778"/>
                  <a:pt x="230581" y="363051"/>
                  <a:pt x="231267" y="336543"/>
                </a:cubicBezTo>
                <a:lnTo>
                  <a:pt x="231267" y="102895"/>
                </a:lnTo>
                <a:cubicBezTo>
                  <a:pt x="230924" y="82810"/>
                  <a:pt x="236163" y="63023"/>
                  <a:pt x="246412" y="45745"/>
                </a:cubicBezTo>
                <a:cubicBezTo>
                  <a:pt x="264062" y="17319"/>
                  <a:pt x="295151" y="29"/>
                  <a:pt x="328613" y="2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37" name="iSHEJI-79">
            <a:extLst>
              <a:ext uri="{FF2B5EF4-FFF2-40B4-BE49-F238E27FC236}">
                <a16:creationId xmlns:a16="http://schemas.microsoft.com/office/drawing/2014/main" id="{3008645B-7DF8-1D1B-AE07-A24218B6F572}"/>
              </a:ext>
            </a:extLst>
          </p:cNvPr>
          <p:cNvSpPr/>
          <p:nvPr/>
        </p:nvSpPr>
        <p:spPr>
          <a:xfrm>
            <a:off x="4013251" y="3143543"/>
            <a:ext cx="529125" cy="504830"/>
          </a:xfrm>
          <a:custGeom>
            <a:avLst/>
            <a:gdLst>
              <a:gd name="connsiteX0" fmla="*/ 220896 w 529125"/>
              <a:gd name="connsiteY0" fmla="*/ 453444 h 504830"/>
              <a:gd name="connsiteX1" fmla="*/ 220896 w 529125"/>
              <a:gd name="connsiteY1" fmla="*/ 467826 h 504830"/>
              <a:gd name="connsiteX2" fmla="*/ 290428 w 529125"/>
              <a:gd name="connsiteY2" fmla="*/ 486210 h 504830"/>
              <a:gd name="connsiteX3" fmla="*/ 358913 w 529125"/>
              <a:gd name="connsiteY3" fmla="*/ 469350 h 504830"/>
              <a:gd name="connsiteX4" fmla="*/ 358913 w 529125"/>
              <a:gd name="connsiteY4" fmla="*/ 467350 h 504830"/>
              <a:gd name="connsiteX5" fmla="*/ 358913 w 529125"/>
              <a:gd name="connsiteY5" fmla="*/ 454015 h 504830"/>
              <a:gd name="connsiteX6" fmla="*/ 290428 w 529125"/>
              <a:gd name="connsiteY6" fmla="*/ 467826 h 504830"/>
              <a:gd name="connsiteX7" fmla="*/ 220896 w 529125"/>
              <a:gd name="connsiteY7" fmla="*/ 453444 h 504830"/>
              <a:gd name="connsiteX8" fmla="*/ 513409 w 529125"/>
              <a:gd name="connsiteY8" fmla="*/ 452777 h 504830"/>
              <a:gd name="connsiteX9" fmla="*/ 375391 w 529125"/>
              <a:gd name="connsiteY9" fmla="*/ 453348 h 504830"/>
              <a:gd name="connsiteX10" fmla="*/ 375391 w 529125"/>
              <a:gd name="connsiteY10" fmla="*/ 468969 h 504830"/>
              <a:gd name="connsiteX11" fmla="*/ 443876 w 529125"/>
              <a:gd name="connsiteY11" fmla="*/ 485638 h 504830"/>
              <a:gd name="connsiteX12" fmla="*/ 513409 w 529125"/>
              <a:gd name="connsiteY12" fmla="*/ 467160 h 504830"/>
              <a:gd name="connsiteX13" fmla="*/ 220896 w 529125"/>
              <a:gd name="connsiteY13" fmla="*/ 416677 h 504830"/>
              <a:gd name="connsiteX14" fmla="*/ 220896 w 529125"/>
              <a:gd name="connsiteY14" fmla="*/ 431155 h 504830"/>
              <a:gd name="connsiteX15" fmla="*/ 290428 w 529125"/>
              <a:gd name="connsiteY15" fmla="*/ 449443 h 504830"/>
              <a:gd name="connsiteX16" fmla="*/ 358913 w 529125"/>
              <a:gd name="connsiteY16" fmla="*/ 432679 h 504830"/>
              <a:gd name="connsiteX17" fmla="*/ 358913 w 529125"/>
              <a:gd name="connsiteY17" fmla="*/ 417249 h 504830"/>
              <a:gd name="connsiteX18" fmla="*/ 290428 w 529125"/>
              <a:gd name="connsiteY18" fmla="*/ 431155 h 504830"/>
              <a:gd name="connsiteX19" fmla="*/ 220896 w 529125"/>
              <a:gd name="connsiteY19" fmla="*/ 416677 h 504830"/>
              <a:gd name="connsiteX20" fmla="*/ 513409 w 529125"/>
              <a:gd name="connsiteY20" fmla="*/ 416106 h 504830"/>
              <a:gd name="connsiteX21" fmla="*/ 443876 w 529125"/>
              <a:gd name="connsiteY21" fmla="*/ 430584 h 504830"/>
              <a:gd name="connsiteX22" fmla="*/ 375391 w 529125"/>
              <a:gd name="connsiteY22" fmla="*/ 416677 h 504830"/>
              <a:gd name="connsiteX23" fmla="*/ 375391 w 529125"/>
              <a:gd name="connsiteY23" fmla="*/ 432298 h 504830"/>
              <a:gd name="connsiteX24" fmla="*/ 443876 w 529125"/>
              <a:gd name="connsiteY24" fmla="*/ 448872 h 504830"/>
              <a:gd name="connsiteX25" fmla="*/ 513409 w 529125"/>
              <a:gd name="connsiteY25" fmla="*/ 430393 h 504830"/>
              <a:gd name="connsiteX26" fmla="*/ 220896 w 529125"/>
              <a:gd name="connsiteY26" fmla="*/ 380006 h 504830"/>
              <a:gd name="connsiteX27" fmla="*/ 220896 w 529125"/>
              <a:gd name="connsiteY27" fmla="*/ 394389 h 504830"/>
              <a:gd name="connsiteX28" fmla="*/ 290428 w 529125"/>
              <a:gd name="connsiteY28" fmla="*/ 412772 h 504830"/>
              <a:gd name="connsiteX29" fmla="*/ 358913 w 529125"/>
              <a:gd name="connsiteY29" fmla="*/ 396008 h 504830"/>
              <a:gd name="connsiteX30" fmla="*/ 358913 w 529125"/>
              <a:gd name="connsiteY30" fmla="*/ 380482 h 504830"/>
              <a:gd name="connsiteX31" fmla="*/ 290428 w 529125"/>
              <a:gd name="connsiteY31" fmla="*/ 394389 h 504830"/>
              <a:gd name="connsiteX32" fmla="*/ 220896 w 529125"/>
              <a:gd name="connsiteY32" fmla="*/ 380006 h 504830"/>
              <a:gd name="connsiteX33" fmla="*/ 513409 w 529125"/>
              <a:gd name="connsiteY33" fmla="*/ 379434 h 504830"/>
              <a:gd name="connsiteX34" fmla="*/ 443876 w 529125"/>
              <a:gd name="connsiteY34" fmla="*/ 393912 h 504830"/>
              <a:gd name="connsiteX35" fmla="*/ 375391 w 529125"/>
              <a:gd name="connsiteY35" fmla="*/ 380006 h 504830"/>
              <a:gd name="connsiteX36" fmla="*/ 375391 w 529125"/>
              <a:gd name="connsiteY36" fmla="*/ 395532 h 504830"/>
              <a:gd name="connsiteX37" fmla="*/ 443876 w 529125"/>
              <a:gd name="connsiteY37" fmla="*/ 412200 h 504830"/>
              <a:gd name="connsiteX38" fmla="*/ 513409 w 529125"/>
              <a:gd name="connsiteY38" fmla="*/ 393627 h 504830"/>
              <a:gd name="connsiteX39" fmla="*/ 152887 w 529125"/>
              <a:gd name="connsiteY39" fmla="*/ 343810 h 504830"/>
              <a:gd name="connsiteX40" fmla="*/ 158602 w 529125"/>
              <a:gd name="connsiteY40" fmla="*/ 345334 h 504830"/>
              <a:gd name="connsiteX41" fmla="*/ 164403 w 529125"/>
              <a:gd name="connsiteY41" fmla="*/ 355326 h 504830"/>
              <a:gd name="connsiteX42" fmla="*/ 152887 w 529125"/>
              <a:gd name="connsiteY42" fmla="*/ 366861 h 504830"/>
              <a:gd name="connsiteX43" fmla="*/ 147077 w 529125"/>
              <a:gd name="connsiteY43" fmla="*/ 365337 h 504830"/>
              <a:gd name="connsiteX44" fmla="*/ 141276 w 529125"/>
              <a:gd name="connsiteY44" fmla="*/ 355250 h 504830"/>
              <a:gd name="connsiteX45" fmla="*/ 152887 w 529125"/>
              <a:gd name="connsiteY45" fmla="*/ 343810 h 504830"/>
              <a:gd name="connsiteX46" fmla="*/ 374344 w 529125"/>
              <a:gd name="connsiteY46" fmla="*/ 342668 h 504830"/>
              <a:gd name="connsiteX47" fmla="*/ 374344 w 529125"/>
              <a:gd name="connsiteY47" fmla="*/ 351336 h 504830"/>
              <a:gd name="connsiteX48" fmla="*/ 375391 w 529125"/>
              <a:gd name="connsiteY48" fmla="*/ 357622 h 504830"/>
              <a:gd name="connsiteX49" fmla="*/ 375391 w 529125"/>
              <a:gd name="connsiteY49" fmla="*/ 358765 h 504830"/>
              <a:gd name="connsiteX50" fmla="*/ 443876 w 529125"/>
              <a:gd name="connsiteY50" fmla="*/ 375434 h 504830"/>
              <a:gd name="connsiteX51" fmla="*/ 513409 w 529125"/>
              <a:gd name="connsiteY51" fmla="*/ 356955 h 504830"/>
              <a:gd name="connsiteX52" fmla="*/ 513409 w 529125"/>
              <a:gd name="connsiteY52" fmla="*/ 342668 h 504830"/>
              <a:gd name="connsiteX53" fmla="*/ 374344 w 529125"/>
              <a:gd name="connsiteY53" fmla="*/ 342668 h 504830"/>
              <a:gd name="connsiteX54" fmla="*/ 290428 w 529125"/>
              <a:gd name="connsiteY54" fmla="*/ 339334 h 504830"/>
              <a:gd name="connsiteX55" fmla="*/ 220896 w 529125"/>
              <a:gd name="connsiteY55" fmla="*/ 357813 h 504830"/>
              <a:gd name="connsiteX56" fmla="*/ 220610 w 529125"/>
              <a:gd name="connsiteY56" fmla="*/ 357813 h 504830"/>
              <a:gd name="connsiteX57" fmla="*/ 290428 w 529125"/>
              <a:gd name="connsiteY57" fmla="*/ 376005 h 504830"/>
              <a:gd name="connsiteX58" fmla="*/ 358913 w 529125"/>
              <a:gd name="connsiteY58" fmla="*/ 359337 h 504830"/>
              <a:gd name="connsiteX59" fmla="*/ 358913 w 529125"/>
              <a:gd name="connsiteY59" fmla="*/ 356003 h 504830"/>
              <a:gd name="connsiteX60" fmla="*/ 290428 w 529125"/>
              <a:gd name="connsiteY60" fmla="*/ 339334 h 504830"/>
              <a:gd name="connsiteX61" fmla="*/ 374344 w 529125"/>
              <a:gd name="connsiteY61" fmla="*/ 306378 h 504830"/>
              <a:gd name="connsiteX62" fmla="*/ 374344 w 529125"/>
              <a:gd name="connsiteY62" fmla="*/ 320856 h 504830"/>
              <a:gd name="connsiteX63" fmla="*/ 443876 w 529125"/>
              <a:gd name="connsiteY63" fmla="*/ 339239 h 504830"/>
              <a:gd name="connsiteX64" fmla="*/ 513409 w 529125"/>
              <a:gd name="connsiteY64" fmla="*/ 320189 h 504830"/>
              <a:gd name="connsiteX65" fmla="*/ 513409 w 529125"/>
              <a:gd name="connsiteY65" fmla="*/ 306378 h 504830"/>
              <a:gd name="connsiteX66" fmla="*/ 374344 w 529125"/>
              <a:gd name="connsiteY66" fmla="*/ 306378 h 504830"/>
              <a:gd name="connsiteX67" fmla="*/ 98500 w 529125"/>
              <a:gd name="connsiteY67" fmla="*/ 289613 h 504830"/>
              <a:gd name="connsiteX68" fmla="*/ 101329 w 529125"/>
              <a:gd name="connsiteY68" fmla="*/ 289966 h 504830"/>
              <a:gd name="connsiteX69" fmla="*/ 109739 w 529125"/>
              <a:gd name="connsiteY69" fmla="*/ 304091 h 504830"/>
              <a:gd name="connsiteX70" fmla="*/ 104310 w 529125"/>
              <a:gd name="connsiteY70" fmla="*/ 311140 h 504830"/>
              <a:gd name="connsiteX71" fmla="*/ 98595 w 529125"/>
              <a:gd name="connsiteY71" fmla="*/ 312664 h 504830"/>
              <a:gd name="connsiteX72" fmla="*/ 88594 w 529125"/>
              <a:gd name="connsiteY72" fmla="*/ 306949 h 504830"/>
              <a:gd name="connsiteX73" fmla="*/ 87451 w 529125"/>
              <a:gd name="connsiteY73" fmla="*/ 298186 h 504830"/>
              <a:gd name="connsiteX74" fmla="*/ 92785 w 529125"/>
              <a:gd name="connsiteY74" fmla="*/ 291137 h 504830"/>
              <a:gd name="connsiteX75" fmla="*/ 98500 w 529125"/>
              <a:gd name="connsiteY75" fmla="*/ 289613 h 504830"/>
              <a:gd name="connsiteX76" fmla="*/ 374344 w 529125"/>
              <a:gd name="connsiteY76" fmla="*/ 269135 h 504830"/>
              <a:gd name="connsiteX77" fmla="*/ 374344 w 529125"/>
              <a:gd name="connsiteY77" fmla="*/ 283613 h 504830"/>
              <a:gd name="connsiteX78" fmla="*/ 443876 w 529125"/>
              <a:gd name="connsiteY78" fmla="*/ 301996 h 504830"/>
              <a:gd name="connsiteX79" fmla="*/ 513409 w 529125"/>
              <a:gd name="connsiteY79" fmla="*/ 283518 h 504830"/>
              <a:gd name="connsiteX80" fmla="*/ 513409 w 529125"/>
              <a:gd name="connsiteY80" fmla="*/ 269135 h 504830"/>
              <a:gd name="connsiteX81" fmla="*/ 374344 w 529125"/>
              <a:gd name="connsiteY81" fmla="*/ 269135 h 504830"/>
              <a:gd name="connsiteX82" fmla="*/ 393965 w 529125"/>
              <a:gd name="connsiteY82" fmla="*/ 235512 h 504830"/>
              <a:gd name="connsiteX83" fmla="*/ 374344 w 529125"/>
              <a:gd name="connsiteY83" fmla="*/ 247132 h 504830"/>
              <a:gd name="connsiteX84" fmla="*/ 443876 w 529125"/>
              <a:gd name="connsiteY84" fmla="*/ 265325 h 504830"/>
              <a:gd name="connsiteX85" fmla="*/ 443876 w 529125"/>
              <a:gd name="connsiteY85" fmla="*/ 265706 h 504830"/>
              <a:gd name="connsiteX86" fmla="*/ 513409 w 529125"/>
              <a:gd name="connsiteY86" fmla="*/ 246942 h 504830"/>
              <a:gd name="connsiteX87" fmla="*/ 496359 w 529125"/>
              <a:gd name="connsiteY87" fmla="*/ 236369 h 504830"/>
              <a:gd name="connsiteX88" fmla="*/ 393965 w 529125"/>
              <a:gd name="connsiteY88" fmla="*/ 235512 h 504830"/>
              <a:gd name="connsiteX89" fmla="*/ 237098 w 529125"/>
              <a:gd name="connsiteY89" fmla="*/ 222834 h 504830"/>
              <a:gd name="connsiteX90" fmla="*/ 220801 w 529125"/>
              <a:gd name="connsiteY90" fmla="*/ 222939 h 504830"/>
              <a:gd name="connsiteX91" fmla="*/ 217467 w 529125"/>
              <a:gd name="connsiteY91" fmla="*/ 231130 h 504830"/>
              <a:gd name="connsiteX92" fmla="*/ 228992 w 529125"/>
              <a:gd name="connsiteY92" fmla="*/ 242560 h 504830"/>
              <a:gd name="connsiteX93" fmla="*/ 237203 w 529125"/>
              <a:gd name="connsiteY93" fmla="*/ 239131 h 504830"/>
              <a:gd name="connsiteX94" fmla="*/ 237098 w 529125"/>
              <a:gd name="connsiteY94" fmla="*/ 222834 h 504830"/>
              <a:gd name="connsiteX95" fmla="*/ 78688 w 529125"/>
              <a:gd name="connsiteY95" fmla="*/ 215509 h 504830"/>
              <a:gd name="connsiteX96" fmla="*/ 90213 w 529125"/>
              <a:gd name="connsiteY96" fmla="*/ 227034 h 504830"/>
              <a:gd name="connsiteX97" fmla="*/ 86784 w 529125"/>
              <a:gd name="connsiteY97" fmla="*/ 235130 h 504830"/>
              <a:gd name="connsiteX98" fmla="*/ 78688 w 529125"/>
              <a:gd name="connsiteY98" fmla="*/ 238559 h 504830"/>
              <a:gd name="connsiteX99" fmla="*/ 67163 w 529125"/>
              <a:gd name="connsiteY99" fmla="*/ 227034 h 504830"/>
              <a:gd name="connsiteX100" fmla="*/ 78688 w 529125"/>
              <a:gd name="connsiteY100" fmla="*/ 215509 h 504830"/>
              <a:gd name="connsiteX101" fmla="*/ 98405 w 529125"/>
              <a:gd name="connsiteY101" fmla="*/ 141309 h 504830"/>
              <a:gd name="connsiteX102" fmla="*/ 104120 w 529125"/>
              <a:gd name="connsiteY102" fmla="*/ 142928 h 504830"/>
              <a:gd name="connsiteX103" fmla="*/ 109921 w 529125"/>
              <a:gd name="connsiteY103" fmla="*/ 152920 h 504830"/>
              <a:gd name="connsiteX104" fmla="*/ 98405 w 529125"/>
              <a:gd name="connsiteY104" fmla="*/ 164455 h 504830"/>
              <a:gd name="connsiteX105" fmla="*/ 92595 w 529125"/>
              <a:gd name="connsiteY105" fmla="*/ 162931 h 504830"/>
              <a:gd name="connsiteX106" fmla="*/ 88404 w 529125"/>
              <a:gd name="connsiteY106" fmla="*/ 147119 h 504830"/>
              <a:gd name="connsiteX107" fmla="*/ 98405 w 529125"/>
              <a:gd name="connsiteY107" fmla="*/ 141309 h 504830"/>
              <a:gd name="connsiteX108" fmla="*/ 355103 w 529125"/>
              <a:gd name="connsiteY108" fmla="*/ 140928 h 504830"/>
              <a:gd name="connsiteX109" fmla="*/ 357932 w 529125"/>
              <a:gd name="connsiteY109" fmla="*/ 141281 h 504830"/>
              <a:gd name="connsiteX110" fmla="*/ 366343 w 529125"/>
              <a:gd name="connsiteY110" fmla="*/ 155406 h 504830"/>
              <a:gd name="connsiteX111" fmla="*/ 361009 w 529125"/>
              <a:gd name="connsiteY111" fmla="*/ 162455 h 504830"/>
              <a:gd name="connsiteX112" fmla="*/ 355199 w 529125"/>
              <a:gd name="connsiteY112" fmla="*/ 163979 h 504830"/>
              <a:gd name="connsiteX113" fmla="*/ 345197 w 529125"/>
              <a:gd name="connsiteY113" fmla="*/ 158264 h 504830"/>
              <a:gd name="connsiteX114" fmla="*/ 344054 w 529125"/>
              <a:gd name="connsiteY114" fmla="*/ 149501 h 504830"/>
              <a:gd name="connsiteX115" fmla="*/ 349388 w 529125"/>
              <a:gd name="connsiteY115" fmla="*/ 142452 h 504830"/>
              <a:gd name="connsiteX116" fmla="*/ 355103 w 529125"/>
              <a:gd name="connsiteY116" fmla="*/ 140928 h 504830"/>
              <a:gd name="connsiteX117" fmla="*/ 447972 w 529125"/>
              <a:gd name="connsiteY117" fmla="*/ 127212 h 504830"/>
              <a:gd name="connsiteX118" fmla="*/ 454449 w 529125"/>
              <a:gd name="connsiteY118" fmla="*/ 139023 h 504830"/>
              <a:gd name="connsiteX119" fmla="*/ 454449 w 529125"/>
              <a:gd name="connsiteY119" fmla="*/ 144738 h 504830"/>
              <a:gd name="connsiteX120" fmla="*/ 459973 w 529125"/>
              <a:gd name="connsiteY120" fmla="*/ 148738 h 504830"/>
              <a:gd name="connsiteX121" fmla="*/ 463307 w 529125"/>
              <a:gd name="connsiteY121" fmla="*/ 154263 h 504830"/>
              <a:gd name="connsiteX122" fmla="*/ 461783 w 529125"/>
              <a:gd name="connsiteY122" fmla="*/ 162454 h 504830"/>
              <a:gd name="connsiteX123" fmla="*/ 454830 w 529125"/>
              <a:gd name="connsiteY123" fmla="*/ 165788 h 504830"/>
              <a:gd name="connsiteX124" fmla="*/ 445876 w 529125"/>
              <a:gd name="connsiteY124" fmla="*/ 162549 h 504830"/>
              <a:gd name="connsiteX125" fmla="*/ 445876 w 529125"/>
              <a:gd name="connsiteY125" fmla="*/ 163216 h 504830"/>
              <a:gd name="connsiteX126" fmla="*/ 446639 w 529125"/>
              <a:gd name="connsiteY126" fmla="*/ 166264 h 504830"/>
              <a:gd name="connsiteX127" fmla="*/ 449401 w 529125"/>
              <a:gd name="connsiteY127" fmla="*/ 169884 h 504830"/>
              <a:gd name="connsiteX128" fmla="*/ 453782 w 529125"/>
              <a:gd name="connsiteY128" fmla="*/ 174075 h 504830"/>
              <a:gd name="connsiteX129" fmla="*/ 458926 w 529125"/>
              <a:gd name="connsiteY129" fmla="*/ 179409 h 504830"/>
              <a:gd name="connsiteX130" fmla="*/ 463307 w 529125"/>
              <a:gd name="connsiteY130" fmla="*/ 186552 h 504830"/>
              <a:gd name="connsiteX131" fmla="*/ 465117 w 529125"/>
              <a:gd name="connsiteY131" fmla="*/ 196077 h 504830"/>
              <a:gd name="connsiteX132" fmla="*/ 460069 w 529125"/>
              <a:gd name="connsiteY132" fmla="*/ 211222 h 504830"/>
              <a:gd name="connsiteX133" fmla="*/ 454544 w 529125"/>
              <a:gd name="connsiteY133" fmla="*/ 215223 h 504830"/>
              <a:gd name="connsiteX134" fmla="*/ 454544 w 529125"/>
              <a:gd name="connsiteY134" fmla="*/ 220938 h 504830"/>
              <a:gd name="connsiteX135" fmla="*/ 454544 w 529125"/>
              <a:gd name="connsiteY135" fmla="*/ 226272 h 504830"/>
              <a:gd name="connsiteX136" fmla="*/ 442733 w 529125"/>
              <a:gd name="connsiteY136" fmla="*/ 232748 h 504830"/>
              <a:gd name="connsiteX137" fmla="*/ 436256 w 529125"/>
              <a:gd name="connsiteY137" fmla="*/ 220938 h 504830"/>
              <a:gd name="connsiteX138" fmla="*/ 436256 w 529125"/>
              <a:gd name="connsiteY138" fmla="*/ 215318 h 504830"/>
              <a:gd name="connsiteX139" fmla="*/ 430541 w 529125"/>
              <a:gd name="connsiteY139" fmla="*/ 211222 h 504830"/>
              <a:gd name="connsiteX140" fmla="*/ 427017 w 529125"/>
              <a:gd name="connsiteY140" fmla="*/ 205507 h 504830"/>
              <a:gd name="connsiteX141" fmla="*/ 428636 w 529125"/>
              <a:gd name="connsiteY141" fmla="*/ 197411 h 504830"/>
              <a:gd name="connsiteX142" fmla="*/ 435589 w 529125"/>
              <a:gd name="connsiteY142" fmla="*/ 194077 h 504830"/>
              <a:gd name="connsiteX143" fmla="*/ 445114 w 529125"/>
              <a:gd name="connsiteY143" fmla="*/ 197601 h 504830"/>
              <a:gd name="connsiteX144" fmla="*/ 445114 w 529125"/>
              <a:gd name="connsiteY144" fmla="*/ 196744 h 504830"/>
              <a:gd name="connsiteX145" fmla="*/ 444352 w 529125"/>
              <a:gd name="connsiteY145" fmla="*/ 193601 h 504830"/>
              <a:gd name="connsiteX146" fmla="*/ 441590 w 529125"/>
              <a:gd name="connsiteY146" fmla="*/ 190077 h 504830"/>
              <a:gd name="connsiteX147" fmla="*/ 437304 w 529125"/>
              <a:gd name="connsiteY147" fmla="*/ 185886 h 504830"/>
              <a:gd name="connsiteX148" fmla="*/ 432065 w 529125"/>
              <a:gd name="connsiteY148" fmla="*/ 180552 h 504830"/>
              <a:gd name="connsiteX149" fmla="*/ 427493 w 529125"/>
              <a:gd name="connsiteY149" fmla="*/ 173408 h 504830"/>
              <a:gd name="connsiteX150" fmla="*/ 425588 w 529125"/>
              <a:gd name="connsiteY150" fmla="*/ 163883 h 504830"/>
              <a:gd name="connsiteX151" fmla="*/ 430541 w 529125"/>
              <a:gd name="connsiteY151" fmla="*/ 148738 h 504830"/>
              <a:gd name="connsiteX152" fmla="*/ 436161 w 529125"/>
              <a:gd name="connsiteY152" fmla="*/ 144738 h 504830"/>
              <a:gd name="connsiteX153" fmla="*/ 436161 w 529125"/>
              <a:gd name="connsiteY153" fmla="*/ 139023 h 504830"/>
              <a:gd name="connsiteX154" fmla="*/ 436161 w 529125"/>
              <a:gd name="connsiteY154" fmla="*/ 133689 h 504830"/>
              <a:gd name="connsiteX155" fmla="*/ 447972 w 529125"/>
              <a:gd name="connsiteY155" fmla="*/ 127212 h 504830"/>
              <a:gd name="connsiteX156" fmla="*/ 152440 w 529125"/>
              <a:gd name="connsiteY156" fmla="*/ 122612 h 504830"/>
              <a:gd name="connsiteX157" fmla="*/ 162889 w 529125"/>
              <a:gd name="connsiteY157" fmla="*/ 123688 h 504830"/>
              <a:gd name="connsiteX158" fmla="*/ 234517 w 529125"/>
              <a:gd name="connsiteY158" fmla="*/ 211509 h 504830"/>
              <a:gd name="connsiteX159" fmla="*/ 300525 w 529125"/>
              <a:gd name="connsiteY159" fmla="*/ 171218 h 504830"/>
              <a:gd name="connsiteX160" fmla="*/ 308526 w 529125"/>
              <a:gd name="connsiteY160" fmla="*/ 172837 h 504830"/>
              <a:gd name="connsiteX161" fmla="*/ 307383 w 529125"/>
              <a:gd name="connsiteY161" fmla="*/ 180838 h 504830"/>
              <a:gd name="connsiteX162" fmla="*/ 248614 w 529125"/>
              <a:gd name="connsiteY162" fmla="*/ 228463 h 504830"/>
              <a:gd name="connsiteX163" fmla="*/ 257282 w 529125"/>
              <a:gd name="connsiteY163" fmla="*/ 240179 h 504830"/>
              <a:gd name="connsiteX164" fmla="*/ 257310 w 529125"/>
              <a:gd name="connsiteY164" fmla="*/ 240217 h 504830"/>
              <a:gd name="connsiteX165" fmla="*/ 255472 w 529125"/>
              <a:gd name="connsiteY165" fmla="*/ 250561 h 504830"/>
              <a:gd name="connsiteX166" fmla="*/ 238899 w 529125"/>
              <a:gd name="connsiteY166" fmla="*/ 262277 h 504830"/>
              <a:gd name="connsiteX167" fmla="*/ 233183 w 529125"/>
              <a:gd name="connsiteY167" fmla="*/ 263515 h 504830"/>
              <a:gd name="connsiteX168" fmla="*/ 228326 w 529125"/>
              <a:gd name="connsiteY168" fmla="*/ 260086 h 504830"/>
              <a:gd name="connsiteX169" fmla="*/ 222516 w 529125"/>
              <a:gd name="connsiteY169" fmla="*/ 250561 h 504830"/>
              <a:gd name="connsiteX170" fmla="*/ 214324 w 529125"/>
              <a:gd name="connsiteY170" fmla="*/ 257229 h 504830"/>
              <a:gd name="connsiteX171" fmla="*/ 210038 w 529125"/>
              <a:gd name="connsiteY171" fmla="*/ 258277 h 504830"/>
              <a:gd name="connsiteX172" fmla="*/ 205942 w 529125"/>
              <a:gd name="connsiteY172" fmla="*/ 255800 h 504830"/>
              <a:gd name="connsiteX173" fmla="*/ 196417 w 529125"/>
              <a:gd name="connsiteY173" fmla="*/ 242465 h 504830"/>
              <a:gd name="connsiteX174" fmla="*/ 195464 w 529125"/>
              <a:gd name="connsiteY174" fmla="*/ 237798 h 504830"/>
              <a:gd name="connsiteX175" fmla="*/ 198227 w 529125"/>
              <a:gd name="connsiteY175" fmla="*/ 233988 h 504830"/>
              <a:gd name="connsiteX176" fmla="*/ 208800 w 529125"/>
              <a:gd name="connsiteY176" fmla="*/ 227511 h 504830"/>
              <a:gd name="connsiteX177" fmla="*/ 150792 w 529125"/>
              <a:gd name="connsiteY177" fmla="*/ 132261 h 504830"/>
              <a:gd name="connsiteX178" fmla="*/ 152440 w 529125"/>
              <a:gd name="connsiteY178" fmla="*/ 122612 h 504830"/>
              <a:gd name="connsiteX179" fmla="*/ 445495 w 529125"/>
              <a:gd name="connsiteY179" fmla="*/ 121116 h 504830"/>
              <a:gd name="connsiteX180" fmla="*/ 387107 w 529125"/>
              <a:gd name="connsiteY180" fmla="*/ 179695 h 504830"/>
              <a:gd name="connsiteX181" fmla="*/ 445686 w 529125"/>
              <a:gd name="connsiteY181" fmla="*/ 238083 h 504830"/>
              <a:gd name="connsiteX182" fmla="*/ 499517 w 529125"/>
              <a:gd name="connsiteY182" fmla="*/ 202276 h 504830"/>
              <a:gd name="connsiteX183" fmla="*/ 504046 w 529125"/>
              <a:gd name="connsiteY183" fmla="*/ 179648 h 504830"/>
              <a:gd name="connsiteX184" fmla="*/ 504074 w 529125"/>
              <a:gd name="connsiteY184" fmla="*/ 179790 h 504830"/>
              <a:gd name="connsiteX185" fmla="*/ 504074 w 529125"/>
              <a:gd name="connsiteY185" fmla="*/ 179505 h 504830"/>
              <a:gd name="connsiteX186" fmla="*/ 504046 w 529125"/>
              <a:gd name="connsiteY186" fmla="*/ 179648 h 504830"/>
              <a:gd name="connsiteX187" fmla="*/ 499510 w 529125"/>
              <a:gd name="connsiteY187" fmla="*/ 156979 h 504830"/>
              <a:gd name="connsiteX188" fmla="*/ 445591 w 529125"/>
              <a:gd name="connsiteY188" fmla="*/ 121116 h 504830"/>
              <a:gd name="connsiteX189" fmla="*/ 445495 w 529125"/>
              <a:gd name="connsiteY189" fmla="*/ 121116 h 504830"/>
              <a:gd name="connsiteX190" fmla="*/ 152601 w 529125"/>
              <a:gd name="connsiteY190" fmla="*/ 87017 h 504830"/>
              <a:gd name="connsiteX191" fmla="*/ 155345 w 529125"/>
              <a:gd name="connsiteY191" fmla="*/ 87369 h 504830"/>
              <a:gd name="connsiteX192" fmla="*/ 163746 w 529125"/>
              <a:gd name="connsiteY192" fmla="*/ 101495 h 504830"/>
              <a:gd name="connsiteX193" fmla="*/ 158412 w 529125"/>
              <a:gd name="connsiteY193" fmla="*/ 108543 h 504830"/>
              <a:gd name="connsiteX194" fmla="*/ 152601 w 529125"/>
              <a:gd name="connsiteY194" fmla="*/ 110163 h 504830"/>
              <a:gd name="connsiteX195" fmla="*/ 142600 w 529125"/>
              <a:gd name="connsiteY195" fmla="*/ 104352 h 504830"/>
              <a:gd name="connsiteX196" fmla="*/ 142524 w 529125"/>
              <a:gd name="connsiteY196" fmla="*/ 104229 h 504830"/>
              <a:gd name="connsiteX197" fmla="*/ 146791 w 529125"/>
              <a:gd name="connsiteY197" fmla="*/ 88636 h 504830"/>
              <a:gd name="connsiteX198" fmla="*/ 152601 w 529125"/>
              <a:gd name="connsiteY198" fmla="*/ 87017 h 504830"/>
              <a:gd name="connsiteX199" fmla="*/ 300811 w 529125"/>
              <a:gd name="connsiteY199" fmla="*/ 86731 h 504830"/>
              <a:gd name="connsiteX200" fmla="*/ 306526 w 529125"/>
              <a:gd name="connsiteY200" fmla="*/ 88255 h 504830"/>
              <a:gd name="connsiteX201" fmla="*/ 312231 w 529125"/>
              <a:gd name="connsiteY201" fmla="*/ 98056 h 504830"/>
              <a:gd name="connsiteX202" fmla="*/ 300811 w 529125"/>
              <a:gd name="connsiteY202" fmla="*/ 109877 h 504830"/>
              <a:gd name="connsiteX203" fmla="*/ 295001 w 529125"/>
              <a:gd name="connsiteY203" fmla="*/ 108353 h 504830"/>
              <a:gd name="connsiteX204" fmla="*/ 289667 w 529125"/>
              <a:gd name="connsiteY204" fmla="*/ 101304 h 504830"/>
              <a:gd name="connsiteX205" fmla="*/ 290810 w 529125"/>
              <a:gd name="connsiteY205" fmla="*/ 92541 h 504830"/>
              <a:gd name="connsiteX206" fmla="*/ 300811 w 529125"/>
              <a:gd name="connsiteY206" fmla="*/ 86731 h 504830"/>
              <a:gd name="connsiteX207" fmla="*/ 226611 w 529125"/>
              <a:gd name="connsiteY207" fmla="*/ 67109 h 504830"/>
              <a:gd name="connsiteX208" fmla="*/ 238136 w 529125"/>
              <a:gd name="connsiteY208" fmla="*/ 78634 h 504830"/>
              <a:gd name="connsiteX209" fmla="*/ 226611 w 529125"/>
              <a:gd name="connsiteY209" fmla="*/ 90160 h 504830"/>
              <a:gd name="connsiteX210" fmla="*/ 215086 w 529125"/>
              <a:gd name="connsiteY210" fmla="*/ 78634 h 504830"/>
              <a:gd name="connsiteX211" fmla="*/ 218515 w 529125"/>
              <a:gd name="connsiteY211" fmla="*/ 70443 h 504830"/>
              <a:gd name="connsiteX212" fmla="*/ 226611 w 529125"/>
              <a:gd name="connsiteY212" fmla="*/ 67109 h 504830"/>
              <a:gd name="connsiteX213" fmla="*/ 248385 w 529125"/>
              <a:gd name="connsiteY213" fmla="*/ 55803 h 504830"/>
              <a:gd name="connsiteX214" fmla="*/ 55818 w 529125"/>
              <a:gd name="connsiteY214" fmla="*/ 205355 h 504830"/>
              <a:gd name="connsiteX215" fmla="*/ 205370 w 529125"/>
              <a:gd name="connsiteY215" fmla="*/ 397913 h 504830"/>
              <a:gd name="connsiteX216" fmla="*/ 205370 w 529125"/>
              <a:gd name="connsiteY216" fmla="*/ 357717 h 504830"/>
              <a:gd name="connsiteX217" fmla="*/ 290428 w 529125"/>
              <a:gd name="connsiteY217" fmla="*/ 320951 h 504830"/>
              <a:gd name="connsiteX218" fmla="*/ 358913 w 529125"/>
              <a:gd name="connsiteY218" fmla="*/ 334762 h 504830"/>
              <a:gd name="connsiteX219" fmla="*/ 358913 w 529125"/>
              <a:gd name="connsiteY219" fmla="*/ 246942 h 504830"/>
              <a:gd name="connsiteX220" fmla="*/ 381678 w 529125"/>
              <a:gd name="connsiteY220" fmla="*/ 220938 h 504830"/>
              <a:gd name="connsiteX221" fmla="*/ 378154 w 529125"/>
              <a:gd name="connsiteY221" fmla="*/ 144167 h 504830"/>
              <a:gd name="connsiteX222" fmla="*/ 248385 w 529125"/>
              <a:gd name="connsiteY222" fmla="*/ 55803 h 504830"/>
              <a:gd name="connsiteX223" fmla="*/ 208151 w 529125"/>
              <a:gd name="connsiteY223" fmla="*/ 10556 h 504830"/>
              <a:gd name="connsiteX224" fmla="*/ 63695 w 529125"/>
              <a:gd name="connsiteY224" fmla="*/ 79397 h 504830"/>
              <a:gd name="connsiteX225" fmla="*/ 79069 w 529125"/>
              <a:gd name="connsiteY225" fmla="*/ 374672 h 504830"/>
              <a:gd name="connsiteX226" fmla="*/ 204989 w 529125"/>
              <a:gd name="connsiteY226" fmla="*/ 435251 h 504830"/>
              <a:gd name="connsiteX227" fmla="*/ 204989 w 529125"/>
              <a:gd name="connsiteY227" fmla="*/ 416201 h 504830"/>
              <a:gd name="connsiteX228" fmla="*/ 62771 w 529125"/>
              <a:gd name="connsiteY228" fmla="*/ 325256 h 504830"/>
              <a:gd name="connsiteX229" fmla="*/ 127494 w 529125"/>
              <a:gd name="connsiteY229" fmla="*/ 63738 h 504830"/>
              <a:gd name="connsiteX230" fmla="*/ 389012 w 529125"/>
              <a:gd name="connsiteY230" fmla="*/ 128451 h 504830"/>
              <a:gd name="connsiteX231" fmla="*/ 403585 w 529125"/>
              <a:gd name="connsiteY231" fmla="*/ 116068 h 504830"/>
              <a:gd name="connsiteX232" fmla="*/ 374344 w 529125"/>
              <a:gd name="connsiteY232" fmla="*/ 79397 h 504830"/>
              <a:gd name="connsiteX233" fmla="*/ 358970 w 529125"/>
              <a:gd name="connsiteY233" fmla="*/ 64024 h 504830"/>
              <a:gd name="connsiteX234" fmla="*/ 208151 w 529125"/>
              <a:gd name="connsiteY234" fmla="*/ 10556 h 504830"/>
              <a:gd name="connsiteX235" fmla="*/ 236198 w 529125"/>
              <a:gd name="connsiteY235" fmla="*/ 199 h 504830"/>
              <a:gd name="connsiteX236" fmla="*/ 420064 w 529125"/>
              <a:gd name="connsiteY236" fmla="*/ 107877 h 504830"/>
              <a:gd name="connsiteX237" fmla="*/ 487929 w 529125"/>
              <a:gd name="connsiteY237" fmla="*/ 116439 h 504830"/>
              <a:gd name="connsiteX238" fmla="*/ 508741 w 529125"/>
              <a:gd name="connsiteY238" fmla="*/ 222177 h 504830"/>
              <a:gd name="connsiteX239" fmla="*/ 529125 w 529125"/>
              <a:gd name="connsiteY239" fmla="*/ 246656 h 504830"/>
              <a:gd name="connsiteX240" fmla="*/ 529125 w 529125"/>
              <a:gd name="connsiteY240" fmla="*/ 467445 h 504830"/>
              <a:gd name="connsiteX241" fmla="*/ 444162 w 529125"/>
              <a:gd name="connsiteY241" fmla="*/ 504212 h 504830"/>
              <a:gd name="connsiteX242" fmla="*/ 367962 w 529125"/>
              <a:gd name="connsiteY242" fmla="*/ 485162 h 504830"/>
              <a:gd name="connsiteX243" fmla="*/ 359866 w 529125"/>
              <a:gd name="connsiteY243" fmla="*/ 490210 h 504830"/>
              <a:gd name="connsiteX244" fmla="*/ 290428 w 529125"/>
              <a:gd name="connsiteY244" fmla="*/ 504688 h 504830"/>
              <a:gd name="connsiteX245" fmla="*/ 220896 w 529125"/>
              <a:gd name="connsiteY245" fmla="*/ 490305 h 504830"/>
              <a:gd name="connsiteX246" fmla="*/ 205370 w 529125"/>
              <a:gd name="connsiteY246" fmla="*/ 479637 h 504830"/>
              <a:gd name="connsiteX247" fmla="*/ 205370 w 529125"/>
              <a:gd name="connsiteY247" fmla="*/ 452777 h 504830"/>
              <a:gd name="connsiteX248" fmla="*/ 33768 w 529125"/>
              <a:gd name="connsiteY248" fmla="*/ 345954 h 504830"/>
              <a:gd name="connsiteX249" fmla="*/ 107872 w 529125"/>
              <a:gd name="connsiteY249" fmla="*/ 33772 h 504830"/>
              <a:gd name="connsiteX250" fmla="*/ 236198 w 529125"/>
              <a:gd name="connsiteY250" fmla="*/ 199 h 50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529125" h="504830">
                <a:moveTo>
                  <a:pt x="220896" y="453444"/>
                </a:moveTo>
                <a:lnTo>
                  <a:pt x="220896" y="467826"/>
                </a:lnTo>
                <a:cubicBezTo>
                  <a:pt x="222039" y="472875"/>
                  <a:pt x="245185" y="486210"/>
                  <a:pt x="290428" y="486210"/>
                </a:cubicBezTo>
                <a:cubicBezTo>
                  <a:pt x="331386" y="486210"/>
                  <a:pt x="353960" y="475256"/>
                  <a:pt x="358913" y="469350"/>
                </a:cubicBezTo>
                <a:cubicBezTo>
                  <a:pt x="358913" y="468684"/>
                  <a:pt x="358913" y="468017"/>
                  <a:pt x="358913" y="467350"/>
                </a:cubicBezTo>
                <a:lnTo>
                  <a:pt x="358913" y="454015"/>
                </a:lnTo>
                <a:cubicBezTo>
                  <a:pt x="337482" y="463931"/>
                  <a:pt x="314022" y="468655"/>
                  <a:pt x="290428" y="467826"/>
                </a:cubicBezTo>
                <a:cubicBezTo>
                  <a:pt x="266425" y="468798"/>
                  <a:pt x="242546" y="463864"/>
                  <a:pt x="220896" y="453444"/>
                </a:cubicBezTo>
                <a:close/>
                <a:moveTo>
                  <a:pt x="513409" y="452777"/>
                </a:moveTo>
                <a:cubicBezTo>
                  <a:pt x="469422" y="471884"/>
                  <a:pt x="419530" y="472084"/>
                  <a:pt x="375391" y="453348"/>
                </a:cubicBezTo>
                <a:lnTo>
                  <a:pt x="375391" y="468969"/>
                </a:lnTo>
                <a:cubicBezTo>
                  <a:pt x="380344" y="474780"/>
                  <a:pt x="403109" y="485638"/>
                  <a:pt x="443876" y="485638"/>
                </a:cubicBezTo>
                <a:cubicBezTo>
                  <a:pt x="489120" y="485638"/>
                  <a:pt x="512266" y="472208"/>
                  <a:pt x="513409" y="467160"/>
                </a:cubicBezTo>
                <a:close/>
                <a:moveTo>
                  <a:pt x="220896" y="416677"/>
                </a:moveTo>
                <a:lnTo>
                  <a:pt x="220896" y="431155"/>
                </a:lnTo>
                <a:cubicBezTo>
                  <a:pt x="222039" y="436108"/>
                  <a:pt x="245185" y="449443"/>
                  <a:pt x="290428" y="449443"/>
                </a:cubicBezTo>
                <a:cubicBezTo>
                  <a:pt x="331100" y="449443"/>
                  <a:pt x="353960" y="438585"/>
                  <a:pt x="358913" y="432679"/>
                </a:cubicBezTo>
                <a:lnTo>
                  <a:pt x="358913" y="417249"/>
                </a:lnTo>
                <a:cubicBezTo>
                  <a:pt x="337511" y="427240"/>
                  <a:pt x="314032" y="432003"/>
                  <a:pt x="290428" y="431155"/>
                </a:cubicBezTo>
                <a:cubicBezTo>
                  <a:pt x="266416" y="432098"/>
                  <a:pt x="242537" y="427126"/>
                  <a:pt x="220896" y="416677"/>
                </a:cubicBezTo>
                <a:close/>
                <a:moveTo>
                  <a:pt x="513409" y="416106"/>
                </a:moveTo>
                <a:cubicBezTo>
                  <a:pt x="491768" y="426545"/>
                  <a:pt x="467889" y="431517"/>
                  <a:pt x="443876" y="430584"/>
                </a:cubicBezTo>
                <a:cubicBezTo>
                  <a:pt x="420264" y="431441"/>
                  <a:pt x="396794" y="426678"/>
                  <a:pt x="375391" y="416677"/>
                </a:cubicBezTo>
                <a:lnTo>
                  <a:pt x="375391" y="432298"/>
                </a:lnTo>
                <a:cubicBezTo>
                  <a:pt x="380344" y="438013"/>
                  <a:pt x="403109" y="448872"/>
                  <a:pt x="443876" y="448872"/>
                </a:cubicBezTo>
                <a:cubicBezTo>
                  <a:pt x="489120" y="448872"/>
                  <a:pt x="512266" y="435537"/>
                  <a:pt x="513409" y="430393"/>
                </a:cubicBezTo>
                <a:close/>
                <a:moveTo>
                  <a:pt x="220896" y="380006"/>
                </a:moveTo>
                <a:lnTo>
                  <a:pt x="220896" y="394389"/>
                </a:lnTo>
                <a:cubicBezTo>
                  <a:pt x="222039" y="399342"/>
                  <a:pt x="245185" y="412772"/>
                  <a:pt x="290428" y="412772"/>
                </a:cubicBezTo>
                <a:cubicBezTo>
                  <a:pt x="331100" y="412772"/>
                  <a:pt x="353960" y="401913"/>
                  <a:pt x="358913" y="396008"/>
                </a:cubicBezTo>
                <a:lnTo>
                  <a:pt x="358913" y="380482"/>
                </a:lnTo>
                <a:cubicBezTo>
                  <a:pt x="337511" y="390474"/>
                  <a:pt x="314032" y="395236"/>
                  <a:pt x="290428" y="394389"/>
                </a:cubicBezTo>
                <a:cubicBezTo>
                  <a:pt x="266425" y="395312"/>
                  <a:pt x="242565" y="390379"/>
                  <a:pt x="220896" y="380006"/>
                </a:cubicBezTo>
                <a:close/>
                <a:moveTo>
                  <a:pt x="513409" y="379434"/>
                </a:moveTo>
                <a:cubicBezTo>
                  <a:pt x="491768" y="389874"/>
                  <a:pt x="467889" y="394846"/>
                  <a:pt x="443876" y="393912"/>
                </a:cubicBezTo>
                <a:cubicBezTo>
                  <a:pt x="420264" y="394770"/>
                  <a:pt x="396794" y="390007"/>
                  <a:pt x="375391" y="380006"/>
                </a:cubicBezTo>
                <a:lnTo>
                  <a:pt x="375391" y="395532"/>
                </a:lnTo>
                <a:cubicBezTo>
                  <a:pt x="380344" y="401342"/>
                  <a:pt x="403109" y="412200"/>
                  <a:pt x="443876" y="412200"/>
                </a:cubicBezTo>
                <a:cubicBezTo>
                  <a:pt x="489120" y="412200"/>
                  <a:pt x="512266" y="398770"/>
                  <a:pt x="513409" y="393627"/>
                </a:cubicBezTo>
                <a:close/>
                <a:moveTo>
                  <a:pt x="152887" y="343810"/>
                </a:moveTo>
                <a:cubicBezTo>
                  <a:pt x="154897" y="343782"/>
                  <a:pt x="156869" y="344315"/>
                  <a:pt x="158602" y="345334"/>
                </a:cubicBezTo>
                <a:cubicBezTo>
                  <a:pt x="162184" y="347382"/>
                  <a:pt x="164393" y="351192"/>
                  <a:pt x="164403" y="355326"/>
                </a:cubicBezTo>
                <a:cubicBezTo>
                  <a:pt x="164403" y="361688"/>
                  <a:pt x="159250" y="366851"/>
                  <a:pt x="152887" y="366861"/>
                </a:cubicBezTo>
                <a:cubicBezTo>
                  <a:pt x="150849" y="366899"/>
                  <a:pt x="148839" y="366375"/>
                  <a:pt x="147077" y="365337"/>
                </a:cubicBezTo>
                <a:cubicBezTo>
                  <a:pt x="143467" y="363270"/>
                  <a:pt x="141248" y="359412"/>
                  <a:pt x="141276" y="355250"/>
                </a:cubicBezTo>
                <a:cubicBezTo>
                  <a:pt x="141324" y="348887"/>
                  <a:pt x="146524" y="343763"/>
                  <a:pt x="152887" y="343810"/>
                </a:cubicBezTo>
                <a:close/>
                <a:moveTo>
                  <a:pt x="374344" y="342668"/>
                </a:moveTo>
                <a:lnTo>
                  <a:pt x="374344" y="351336"/>
                </a:lnTo>
                <a:cubicBezTo>
                  <a:pt x="375039" y="353355"/>
                  <a:pt x="375401" y="355479"/>
                  <a:pt x="375391" y="357622"/>
                </a:cubicBezTo>
                <a:lnTo>
                  <a:pt x="375391" y="358765"/>
                </a:lnTo>
                <a:cubicBezTo>
                  <a:pt x="380344" y="364575"/>
                  <a:pt x="403109" y="375434"/>
                  <a:pt x="443876" y="375434"/>
                </a:cubicBezTo>
                <a:cubicBezTo>
                  <a:pt x="489120" y="375434"/>
                  <a:pt x="512266" y="362004"/>
                  <a:pt x="513409" y="356955"/>
                </a:cubicBezTo>
                <a:lnTo>
                  <a:pt x="513409" y="342668"/>
                </a:lnTo>
                <a:cubicBezTo>
                  <a:pt x="469060" y="361975"/>
                  <a:pt x="418692" y="361975"/>
                  <a:pt x="374344" y="342668"/>
                </a:cubicBezTo>
                <a:close/>
                <a:moveTo>
                  <a:pt x="290428" y="339334"/>
                </a:moveTo>
                <a:cubicBezTo>
                  <a:pt x="245280" y="339334"/>
                  <a:pt x="222134" y="352669"/>
                  <a:pt x="220896" y="357813"/>
                </a:cubicBezTo>
                <a:lnTo>
                  <a:pt x="220610" y="357813"/>
                </a:lnTo>
                <a:cubicBezTo>
                  <a:pt x="222134" y="362670"/>
                  <a:pt x="245280" y="376005"/>
                  <a:pt x="290428" y="376005"/>
                </a:cubicBezTo>
                <a:cubicBezTo>
                  <a:pt x="331005" y="376005"/>
                  <a:pt x="353865" y="365147"/>
                  <a:pt x="358913" y="359337"/>
                </a:cubicBezTo>
                <a:lnTo>
                  <a:pt x="358913" y="356003"/>
                </a:lnTo>
                <a:cubicBezTo>
                  <a:pt x="353865" y="350097"/>
                  <a:pt x="331005" y="339334"/>
                  <a:pt x="290428" y="339334"/>
                </a:cubicBezTo>
                <a:close/>
                <a:moveTo>
                  <a:pt x="374344" y="306378"/>
                </a:moveTo>
                <a:lnTo>
                  <a:pt x="374344" y="320856"/>
                </a:lnTo>
                <a:cubicBezTo>
                  <a:pt x="375487" y="325809"/>
                  <a:pt x="398633" y="339239"/>
                  <a:pt x="443876" y="339239"/>
                </a:cubicBezTo>
                <a:cubicBezTo>
                  <a:pt x="489120" y="339239"/>
                  <a:pt x="512266" y="325332"/>
                  <a:pt x="513409" y="320189"/>
                </a:cubicBezTo>
                <a:lnTo>
                  <a:pt x="513409" y="306378"/>
                </a:lnTo>
                <a:cubicBezTo>
                  <a:pt x="469060" y="325685"/>
                  <a:pt x="418692" y="325685"/>
                  <a:pt x="374344" y="306378"/>
                </a:cubicBezTo>
                <a:close/>
                <a:moveTo>
                  <a:pt x="98500" y="289613"/>
                </a:moveTo>
                <a:cubicBezTo>
                  <a:pt x="99452" y="289613"/>
                  <a:pt x="100405" y="289737"/>
                  <a:pt x="101329" y="289966"/>
                </a:cubicBezTo>
                <a:cubicBezTo>
                  <a:pt x="107558" y="291547"/>
                  <a:pt x="111321" y="297871"/>
                  <a:pt x="109739" y="304091"/>
                </a:cubicBezTo>
                <a:cubicBezTo>
                  <a:pt x="108920" y="307063"/>
                  <a:pt x="106968" y="309587"/>
                  <a:pt x="104310" y="311140"/>
                </a:cubicBezTo>
                <a:cubicBezTo>
                  <a:pt x="102577" y="312159"/>
                  <a:pt x="100605" y="312692"/>
                  <a:pt x="98595" y="312664"/>
                </a:cubicBezTo>
                <a:cubicBezTo>
                  <a:pt x="94480" y="312683"/>
                  <a:pt x="90670" y="310501"/>
                  <a:pt x="88594" y="306949"/>
                </a:cubicBezTo>
                <a:cubicBezTo>
                  <a:pt x="87041" y="304301"/>
                  <a:pt x="86632" y="301138"/>
                  <a:pt x="87451" y="298186"/>
                </a:cubicBezTo>
                <a:cubicBezTo>
                  <a:pt x="88184" y="295204"/>
                  <a:pt x="90108" y="292652"/>
                  <a:pt x="92785" y="291137"/>
                </a:cubicBezTo>
                <a:cubicBezTo>
                  <a:pt x="94518" y="290118"/>
                  <a:pt x="96490" y="289585"/>
                  <a:pt x="98500" y="289613"/>
                </a:cubicBezTo>
                <a:close/>
                <a:moveTo>
                  <a:pt x="374344" y="269135"/>
                </a:moveTo>
                <a:lnTo>
                  <a:pt x="374344" y="283613"/>
                </a:lnTo>
                <a:cubicBezTo>
                  <a:pt x="375487" y="288566"/>
                  <a:pt x="398633" y="301996"/>
                  <a:pt x="443876" y="301996"/>
                </a:cubicBezTo>
                <a:cubicBezTo>
                  <a:pt x="489120" y="301996"/>
                  <a:pt x="512266" y="288566"/>
                  <a:pt x="513409" y="283518"/>
                </a:cubicBezTo>
                <a:lnTo>
                  <a:pt x="513409" y="269135"/>
                </a:lnTo>
                <a:cubicBezTo>
                  <a:pt x="469060" y="288442"/>
                  <a:pt x="418692" y="288442"/>
                  <a:pt x="374344" y="269135"/>
                </a:cubicBezTo>
                <a:close/>
                <a:moveTo>
                  <a:pt x="393965" y="235512"/>
                </a:moveTo>
                <a:cubicBezTo>
                  <a:pt x="381583" y="239607"/>
                  <a:pt x="375010" y="244465"/>
                  <a:pt x="374344" y="247132"/>
                </a:cubicBezTo>
                <a:cubicBezTo>
                  <a:pt x="375582" y="251895"/>
                  <a:pt x="398728" y="265325"/>
                  <a:pt x="443876" y="265325"/>
                </a:cubicBezTo>
                <a:lnTo>
                  <a:pt x="443876" y="265706"/>
                </a:lnTo>
                <a:cubicBezTo>
                  <a:pt x="488739" y="265706"/>
                  <a:pt x="511885" y="252180"/>
                  <a:pt x="513409" y="246942"/>
                </a:cubicBezTo>
                <a:cubicBezTo>
                  <a:pt x="512647" y="244465"/>
                  <a:pt x="506932" y="240274"/>
                  <a:pt x="496359" y="236369"/>
                </a:cubicBezTo>
                <a:cubicBezTo>
                  <a:pt x="467089" y="262477"/>
                  <a:pt x="422788" y="262105"/>
                  <a:pt x="393965" y="235512"/>
                </a:cubicBezTo>
                <a:close/>
                <a:moveTo>
                  <a:pt x="237098" y="222834"/>
                </a:moveTo>
                <a:cubicBezTo>
                  <a:pt x="232574" y="218357"/>
                  <a:pt x="225268" y="218405"/>
                  <a:pt x="220801" y="222939"/>
                </a:cubicBezTo>
                <a:cubicBezTo>
                  <a:pt x="218629" y="225101"/>
                  <a:pt x="217420" y="228063"/>
                  <a:pt x="217467" y="231130"/>
                </a:cubicBezTo>
                <a:cubicBezTo>
                  <a:pt x="217524" y="237455"/>
                  <a:pt x="222668" y="242560"/>
                  <a:pt x="228992" y="242560"/>
                </a:cubicBezTo>
                <a:cubicBezTo>
                  <a:pt x="232079" y="242560"/>
                  <a:pt x="235041" y="241331"/>
                  <a:pt x="237203" y="239131"/>
                </a:cubicBezTo>
                <a:cubicBezTo>
                  <a:pt x="241680" y="234597"/>
                  <a:pt x="241632" y="227301"/>
                  <a:pt x="237098" y="222834"/>
                </a:cubicBezTo>
                <a:close/>
                <a:moveTo>
                  <a:pt x="78688" y="215509"/>
                </a:moveTo>
                <a:cubicBezTo>
                  <a:pt x="85051" y="215509"/>
                  <a:pt x="90213" y="220672"/>
                  <a:pt x="90213" y="227034"/>
                </a:cubicBezTo>
                <a:cubicBezTo>
                  <a:pt x="90213" y="230082"/>
                  <a:pt x="88975" y="233006"/>
                  <a:pt x="86784" y="235130"/>
                </a:cubicBezTo>
                <a:cubicBezTo>
                  <a:pt x="84689" y="237359"/>
                  <a:pt x="81746" y="238607"/>
                  <a:pt x="78688" y="238559"/>
                </a:cubicBezTo>
                <a:cubicBezTo>
                  <a:pt x="72325" y="238559"/>
                  <a:pt x="67163" y="233397"/>
                  <a:pt x="67163" y="227034"/>
                </a:cubicBezTo>
                <a:cubicBezTo>
                  <a:pt x="67163" y="220672"/>
                  <a:pt x="72325" y="215509"/>
                  <a:pt x="78688" y="215509"/>
                </a:cubicBezTo>
                <a:close/>
                <a:moveTo>
                  <a:pt x="98405" y="141309"/>
                </a:moveTo>
                <a:cubicBezTo>
                  <a:pt x="100424" y="141318"/>
                  <a:pt x="102396" y="141880"/>
                  <a:pt x="104120" y="142928"/>
                </a:cubicBezTo>
                <a:cubicBezTo>
                  <a:pt x="107701" y="144976"/>
                  <a:pt x="109911" y="148786"/>
                  <a:pt x="109921" y="152920"/>
                </a:cubicBezTo>
                <a:cubicBezTo>
                  <a:pt x="109921" y="159283"/>
                  <a:pt x="104768" y="164445"/>
                  <a:pt x="98405" y="164455"/>
                </a:cubicBezTo>
                <a:cubicBezTo>
                  <a:pt x="96376" y="164426"/>
                  <a:pt x="94376" y="163902"/>
                  <a:pt x="92595" y="162931"/>
                </a:cubicBezTo>
                <a:cubicBezTo>
                  <a:pt x="87099" y="159702"/>
                  <a:pt x="85223" y="152644"/>
                  <a:pt x="88404" y="147119"/>
                </a:cubicBezTo>
                <a:cubicBezTo>
                  <a:pt x="90499" y="143566"/>
                  <a:pt x="94290" y="141366"/>
                  <a:pt x="98405" y="141309"/>
                </a:cubicBezTo>
                <a:close/>
                <a:moveTo>
                  <a:pt x="355103" y="140928"/>
                </a:moveTo>
                <a:cubicBezTo>
                  <a:pt x="356056" y="140928"/>
                  <a:pt x="357008" y="141052"/>
                  <a:pt x="357932" y="141281"/>
                </a:cubicBezTo>
                <a:cubicBezTo>
                  <a:pt x="364162" y="142862"/>
                  <a:pt x="367924" y="149186"/>
                  <a:pt x="366343" y="155406"/>
                </a:cubicBezTo>
                <a:cubicBezTo>
                  <a:pt x="365514" y="158340"/>
                  <a:pt x="363609" y="160864"/>
                  <a:pt x="361009" y="162455"/>
                </a:cubicBezTo>
                <a:cubicBezTo>
                  <a:pt x="359237" y="163464"/>
                  <a:pt x="357237" y="163998"/>
                  <a:pt x="355199" y="163979"/>
                </a:cubicBezTo>
                <a:cubicBezTo>
                  <a:pt x="351084" y="163998"/>
                  <a:pt x="347274" y="161816"/>
                  <a:pt x="345197" y="158264"/>
                </a:cubicBezTo>
                <a:cubicBezTo>
                  <a:pt x="343635" y="155625"/>
                  <a:pt x="343226" y="152453"/>
                  <a:pt x="344054" y="149501"/>
                </a:cubicBezTo>
                <a:cubicBezTo>
                  <a:pt x="344816" y="146529"/>
                  <a:pt x="346740" y="143995"/>
                  <a:pt x="349388" y="142452"/>
                </a:cubicBezTo>
                <a:cubicBezTo>
                  <a:pt x="351122" y="141433"/>
                  <a:pt x="353094" y="140900"/>
                  <a:pt x="355103" y="140928"/>
                </a:cubicBezTo>
                <a:close/>
                <a:moveTo>
                  <a:pt x="447972" y="127212"/>
                </a:moveTo>
                <a:cubicBezTo>
                  <a:pt x="453020" y="128688"/>
                  <a:pt x="455925" y="133974"/>
                  <a:pt x="454449" y="139023"/>
                </a:cubicBezTo>
                <a:lnTo>
                  <a:pt x="454449" y="144738"/>
                </a:lnTo>
                <a:cubicBezTo>
                  <a:pt x="456563" y="145642"/>
                  <a:pt x="458449" y="147014"/>
                  <a:pt x="459973" y="148738"/>
                </a:cubicBezTo>
                <a:cubicBezTo>
                  <a:pt x="461516" y="150281"/>
                  <a:pt x="462659" y="152177"/>
                  <a:pt x="463307" y="154263"/>
                </a:cubicBezTo>
                <a:cubicBezTo>
                  <a:pt x="464088" y="157082"/>
                  <a:pt x="463526" y="160101"/>
                  <a:pt x="461783" y="162454"/>
                </a:cubicBezTo>
                <a:cubicBezTo>
                  <a:pt x="460107" y="164578"/>
                  <a:pt x="457535" y="165807"/>
                  <a:pt x="454830" y="165788"/>
                </a:cubicBezTo>
                <a:cubicBezTo>
                  <a:pt x="451534" y="165940"/>
                  <a:pt x="448305" y="164778"/>
                  <a:pt x="445876" y="162549"/>
                </a:cubicBezTo>
                <a:cubicBezTo>
                  <a:pt x="445876" y="162740"/>
                  <a:pt x="445876" y="163216"/>
                  <a:pt x="445876" y="163216"/>
                </a:cubicBezTo>
                <a:cubicBezTo>
                  <a:pt x="445857" y="164283"/>
                  <a:pt x="446114" y="165331"/>
                  <a:pt x="446639" y="166264"/>
                </a:cubicBezTo>
                <a:cubicBezTo>
                  <a:pt x="447420" y="167569"/>
                  <a:pt x="448343" y="168788"/>
                  <a:pt x="449401" y="169884"/>
                </a:cubicBezTo>
                <a:cubicBezTo>
                  <a:pt x="450830" y="171312"/>
                  <a:pt x="452258" y="172741"/>
                  <a:pt x="453782" y="174075"/>
                </a:cubicBezTo>
                <a:cubicBezTo>
                  <a:pt x="455639" y="175713"/>
                  <a:pt x="457363" y="177494"/>
                  <a:pt x="458926" y="179409"/>
                </a:cubicBezTo>
                <a:cubicBezTo>
                  <a:pt x="460716" y="181571"/>
                  <a:pt x="462193" y="183981"/>
                  <a:pt x="463307" y="186552"/>
                </a:cubicBezTo>
                <a:cubicBezTo>
                  <a:pt x="464498" y="189591"/>
                  <a:pt x="465117" y="192820"/>
                  <a:pt x="465117" y="196077"/>
                </a:cubicBezTo>
                <a:cubicBezTo>
                  <a:pt x="465403" y="201583"/>
                  <a:pt x="463593" y="206993"/>
                  <a:pt x="460069" y="211222"/>
                </a:cubicBezTo>
                <a:cubicBezTo>
                  <a:pt x="458526" y="212927"/>
                  <a:pt x="456649" y="214289"/>
                  <a:pt x="454544" y="215223"/>
                </a:cubicBezTo>
                <a:lnTo>
                  <a:pt x="454544" y="220938"/>
                </a:lnTo>
                <a:cubicBezTo>
                  <a:pt x="455049" y="222681"/>
                  <a:pt x="455049" y="224529"/>
                  <a:pt x="454544" y="226272"/>
                </a:cubicBezTo>
                <a:cubicBezTo>
                  <a:pt x="453068" y="231320"/>
                  <a:pt x="447781" y="234225"/>
                  <a:pt x="442733" y="232748"/>
                </a:cubicBezTo>
                <a:cubicBezTo>
                  <a:pt x="437685" y="231272"/>
                  <a:pt x="434780" y="225986"/>
                  <a:pt x="436256" y="220938"/>
                </a:cubicBezTo>
                <a:lnTo>
                  <a:pt x="436256" y="215318"/>
                </a:lnTo>
                <a:cubicBezTo>
                  <a:pt x="434075" y="214384"/>
                  <a:pt x="432122" y="212994"/>
                  <a:pt x="430541" y="211222"/>
                </a:cubicBezTo>
                <a:cubicBezTo>
                  <a:pt x="428893" y="209650"/>
                  <a:pt x="427684" y="207679"/>
                  <a:pt x="427017" y="205507"/>
                </a:cubicBezTo>
                <a:cubicBezTo>
                  <a:pt x="426303" y="202707"/>
                  <a:pt x="426893" y="199725"/>
                  <a:pt x="428636" y="197411"/>
                </a:cubicBezTo>
                <a:cubicBezTo>
                  <a:pt x="430284" y="195249"/>
                  <a:pt x="432875" y="194010"/>
                  <a:pt x="435589" y="194077"/>
                </a:cubicBezTo>
                <a:cubicBezTo>
                  <a:pt x="439123" y="193801"/>
                  <a:pt x="442609" y="195087"/>
                  <a:pt x="445114" y="197601"/>
                </a:cubicBezTo>
                <a:lnTo>
                  <a:pt x="445114" y="196744"/>
                </a:lnTo>
                <a:cubicBezTo>
                  <a:pt x="445133" y="195649"/>
                  <a:pt x="444876" y="194563"/>
                  <a:pt x="444352" y="193601"/>
                </a:cubicBezTo>
                <a:cubicBezTo>
                  <a:pt x="443629" y="192286"/>
                  <a:pt x="442695" y="191086"/>
                  <a:pt x="441590" y="190077"/>
                </a:cubicBezTo>
                <a:cubicBezTo>
                  <a:pt x="440228" y="188610"/>
                  <a:pt x="438799" y="187210"/>
                  <a:pt x="437304" y="185886"/>
                </a:cubicBezTo>
                <a:cubicBezTo>
                  <a:pt x="435418" y="184257"/>
                  <a:pt x="433665" y="182466"/>
                  <a:pt x="432065" y="180552"/>
                </a:cubicBezTo>
                <a:cubicBezTo>
                  <a:pt x="430208" y="178399"/>
                  <a:pt x="428665" y="175999"/>
                  <a:pt x="427493" y="173408"/>
                </a:cubicBezTo>
                <a:cubicBezTo>
                  <a:pt x="426236" y="170388"/>
                  <a:pt x="425588" y="167150"/>
                  <a:pt x="425588" y="163883"/>
                </a:cubicBezTo>
                <a:cubicBezTo>
                  <a:pt x="425312" y="158396"/>
                  <a:pt x="427084" y="153005"/>
                  <a:pt x="430541" y="148738"/>
                </a:cubicBezTo>
                <a:cubicBezTo>
                  <a:pt x="432122" y="147033"/>
                  <a:pt x="434027" y="145671"/>
                  <a:pt x="436161" y="144738"/>
                </a:cubicBezTo>
                <a:lnTo>
                  <a:pt x="436161" y="139023"/>
                </a:lnTo>
                <a:cubicBezTo>
                  <a:pt x="435656" y="137279"/>
                  <a:pt x="435656" y="135432"/>
                  <a:pt x="436161" y="133689"/>
                </a:cubicBezTo>
                <a:cubicBezTo>
                  <a:pt x="437637" y="128640"/>
                  <a:pt x="442924" y="125735"/>
                  <a:pt x="447972" y="127212"/>
                </a:cubicBezTo>
                <a:close/>
                <a:moveTo>
                  <a:pt x="152440" y="122612"/>
                </a:moveTo>
                <a:cubicBezTo>
                  <a:pt x="155621" y="120021"/>
                  <a:pt x="160298" y="120507"/>
                  <a:pt x="162889" y="123688"/>
                </a:cubicBezTo>
                <a:lnTo>
                  <a:pt x="234517" y="211509"/>
                </a:lnTo>
                <a:lnTo>
                  <a:pt x="300525" y="171218"/>
                </a:lnTo>
                <a:cubicBezTo>
                  <a:pt x="303192" y="169532"/>
                  <a:pt x="306726" y="170246"/>
                  <a:pt x="308526" y="172837"/>
                </a:cubicBezTo>
                <a:cubicBezTo>
                  <a:pt x="310365" y="175380"/>
                  <a:pt x="309860" y="178914"/>
                  <a:pt x="307383" y="180838"/>
                </a:cubicBezTo>
                <a:lnTo>
                  <a:pt x="248614" y="228463"/>
                </a:lnTo>
                <a:lnTo>
                  <a:pt x="257282" y="240179"/>
                </a:lnTo>
                <a:cubicBezTo>
                  <a:pt x="257291" y="240189"/>
                  <a:pt x="257301" y="240208"/>
                  <a:pt x="257310" y="240217"/>
                </a:cubicBezTo>
                <a:cubicBezTo>
                  <a:pt x="259653" y="243579"/>
                  <a:pt x="258834" y="248209"/>
                  <a:pt x="255472" y="250561"/>
                </a:cubicBezTo>
                <a:lnTo>
                  <a:pt x="238899" y="262277"/>
                </a:lnTo>
                <a:cubicBezTo>
                  <a:pt x="237260" y="263487"/>
                  <a:pt x="235174" y="263934"/>
                  <a:pt x="233183" y="263515"/>
                </a:cubicBezTo>
                <a:cubicBezTo>
                  <a:pt x="231164" y="263087"/>
                  <a:pt x="229402" y="261848"/>
                  <a:pt x="228326" y="260086"/>
                </a:cubicBezTo>
                <a:lnTo>
                  <a:pt x="222516" y="250561"/>
                </a:lnTo>
                <a:lnTo>
                  <a:pt x="214324" y="257229"/>
                </a:lnTo>
                <a:cubicBezTo>
                  <a:pt x="213076" y="258096"/>
                  <a:pt x="211543" y="258467"/>
                  <a:pt x="210038" y="258277"/>
                </a:cubicBezTo>
                <a:cubicBezTo>
                  <a:pt x="208399" y="258010"/>
                  <a:pt x="206932" y="257124"/>
                  <a:pt x="205942" y="255800"/>
                </a:cubicBezTo>
                <a:lnTo>
                  <a:pt x="196417" y="242465"/>
                </a:lnTo>
                <a:cubicBezTo>
                  <a:pt x="195493" y="241103"/>
                  <a:pt x="195150" y="239417"/>
                  <a:pt x="195464" y="237798"/>
                </a:cubicBezTo>
                <a:cubicBezTo>
                  <a:pt x="195798" y="236188"/>
                  <a:pt x="196798" y="234797"/>
                  <a:pt x="198227" y="233988"/>
                </a:cubicBezTo>
                <a:lnTo>
                  <a:pt x="208800" y="227511"/>
                </a:lnTo>
                <a:lnTo>
                  <a:pt x="150792" y="132261"/>
                </a:lnTo>
                <a:cubicBezTo>
                  <a:pt x="148849" y="129089"/>
                  <a:pt x="149544" y="124965"/>
                  <a:pt x="152440" y="122612"/>
                </a:cubicBezTo>
                <a:close/>
                <a:moveTo>
                  <a:pt x="445495" y="121116"/>
                </a:moveTo>
                <a:cubicBezTo>
                  <a:pt x="413196" y="121174"/>
                  <a:pt x="387050" y="147396"/>
                  <a:pt x="387107" y="179695"/>
                </a:cubicBezTo>
                <a:cubicBezTo>
                  <a:pt x="387164" y="211994"/>
                  <a:pt x="413387" y="238141"/>
                  <a:pt x="445686" y="238083"/>
                </a:cubicBezTo>
                <a:cubicBezTo>
                  <a:pt x="469910" y="238040"/>
                  <a:pt x="490674" y="223280"/>
                  <a:pt x="499517" y="202276"/>
                </a:cubicBezTo>
                <a:lnTo>
                  <a:pt x="504046" y="179648"/>
                </a:lnTo>
                <a:lnTo>
                  <a:pt x="504074" y="179790"/>
                </a:lnTo>
                <a:lnTo>
                  <a:pt x="504074" y="179505"/>
                </a:lnTo>
                <a:lnTo>
                  <a:pt x="504046" y="179648"/>
                </a:lnTo>
                <a:lnTo>
                  <a:pt x="499510" y="156979"/>
                </a:lnTo>
                <a:cubicBezTo>
                  <a:pt x="490653" y="135938"/>
                  <a:pt x="469858" y="121152"/>
                  <a:pt x="445591" y="121116"/>
                </a:cubicBezTo>
                <a:cubicBezTo>
                  <a:pt x="445562" y="121116"/>
                  <a:pt x="445524" y="121116"/>
                  <a:pt x="445495" y="121116"/>
                </a:cubicBezTo>
                <a:close/>
                <a:moveTo>
                  <a:pt x="152601" y="87017"/>
                </a:moveTo>
                <a:cubicBezTo>
                  <a:pt x="153526" y="87026"/>
                  <a:pt x="154440" y="87150"/>
                  <a:pt x="155345" y="87369"/>
                </a:cubicBezTo>
                <a:cubicBezTo>
                  <a:pt x="161565" y="88950"/>
                  <a:pt x="165327" y="95275"/>
                  <a:pt x="163746" y="101495"/>
                </a:cubicBezTo>
                <a:cubicBezTo>
                  <a:pt x="163012" y="104476"/>
                  <a:pt x="161088" y="107029"/>
                  <a:pt x="158412" y="108543"/>
                </a:cubicBezTo>
                <a:cubicBezTo>
                  <a:pt x="156650" y="109582"/>
                  <a:pt x="154650" y="110144"/>
                  <a:pt x="152601" y="110163"/>
                </a:cubicBezTo>
                <a:cubicBezTo>
                  <a:pt x="148487" y="110106"/>
                  <a:pt x="144696" y="107905"/>
                  <a:pt x="142600" y="104352"/>
                </a:cubicBezTo>
                <a:cubicBezTo>
                  <a:pt x="142572" y="104314"/>
                  <a:pt x="142553" y="104267"/>
                  <a:pt x="142524" y="104229"/>
                </a:cubicBezTo>
                <a:cubicBezTo>
                  <a:pt x="139400" y="98742"/>
                  <a:pt x="141305" y="91760"/>
                  <a:pt x="146791" y="88636"/>
                </a:cubicBezTo>
                <a:cubicBezTo>
                  <a:pt x="148544" y="87569"/>
                  <a:pt x="150554" y="87017"/>
                  <a:pt x="152601" y="87017"/>
                </a:cubicBezTo>
                <a:close/>
                <a:moveTo>
                  <a:pt x="300811" y="86731"/>
                </a:moveTo>
                <a:cubicBezTo>
                  <a:pt x="302811" y="86750"/>
                  <a:pt x="304783" y="87274"/>
                  <a:pt x="306526" y="88255"/>
                </a:cubicBezTo>
                <a:cubicBezTo>
                  <a:pt x="310003" y="90312"/>
                  <a:pt x="312165" y="94018"/>
                  <a:pt x="312231" y="98056"/>
                </a:cubicBezTo>
                <a:cubicBezTo>
                  <a:pt x="312336" y="104476"/>
                  <a:pt x="307231" y="109762"/>
                  <a:pt x="300811" y="109877"/>
                </a:cubicBezTo>
                <a:cubicBezTo>
                  <a:pt x="298782" y="109848"/>
                  <a:pt x="296782" y="109324"/>
                  <a:pt x="295001" y="108353"/>
                </a:cubicBezTo>
                <a:cubicBezTo>
                  <a:pt x="292324" y="106838"/>
                  <a:pt x="290400" y="104285"/>
                  <a:pt x="289667" y="101304"/>
                </a:cubicBezTo>
                <a:cubicBezTo>
                  <a:pt x="288848" y="98351"/>
                  <a:pt x="289257" y="95189"/>
                  <a:pt x="290810" y="92541"/>
                </a:cubicBezTo>
                <a:cubicBezTo>
                  <a:pt x="292905" y="88988"/>
                  <a:pt x="296696" y="86788"/>
                  <a:pt x="300811" y="86731"/>
                </a:cubicBezTo>
                <a:close/>
                <a:moveTo>
                  <a:pt x="226611" y="67109"/>
                </a:moveTo>
                <a:cubicBezTo>
                  <a:pt x="232974" y="67109"/>
                  <a:pt x="238136" y="72272"/>
                  <a:pt x="238136" y="78634"/>
                </a:cubicBezTo>
                <a:cubicBezTo>
                  <a:pt x="238136" y="84997"/>
                  <a:pt x="232974" y="90160"/>
                  <a:pt x="226611" y="90160"/>
                </a:cubicBezTo>
                <a:cubicBezTo>
                  <a:pt x="220267" y="90112"/>
                  <a:pt x="215133" y="84978"/>
                  <a:pt x="215086" y="78634"/>
                </a:cubicBezTo>
                <a:cubicBezTo>
                  <a:pt x="215076" y="75558"/>
                  <a:pt x="216315" y="72595"/>
                  <a:pt x="218515" y="70443"/>
                </a:cubicBezTo>
                <a:cubicBezTo>
                  <a:pt x="220649" y="68271"/>
                  <a:pt x="223573" y="67071"/>
                  <a:pt x="226611" y="67109"/>
                </a:cubicBezTo>
                <a:close/>
                <a:moveTo>
                  <a:pt x="248385" y="55803"/>
                </a:moveTo>
                <a:cubicBezTo>
                  <a:pt x="153907" y="43926"/>
                  <a:pt x="67696" y="110877"/>
                  <a:pt x="55818" y="205355"/>
                </a:cubicBezTo>
                <a:cubicBezTo>
                  <a:pt x="43940" y="299824"/>
                  <a:pt x="110901" y="386035"/>
                  <a:pt x="205370" y="397913"/>
                </a:cubicBezTo>
                <a:lnTo>
                  <a:pt x="205370" y="357717"/>
                </a:lnTo>
                <a:cubicBezTo>
                  <a:pt x="205370" y="332381"/>
                  <a:pt x="249185" y="320951"/>
                  <a:pt x="290428" y="320951"/>
                </a:cubicBezTo>
                <a:cubicBezTo>
                  <a:pt x="314032" y="320074"/>
                  <a:pt x="337501" y="324808"/>
                  <a:pt x="358913" y="334762"/>
                </a:cubicBezTo>
                <a:lnTo>
                  <a:pt x="358913" y="246942"/>
                </a:lnTo>
                <a:cubicBezTo>
                  <a:pt x="358913" y="235607"/>
                  <a:pt x="367962" y="226939"/>
                  <a:pt x="381678" y="220938"/>
                </a:cubicBezTo>
                <a:cubicBezTo>
                  <a:pt x="366743" y="197859"/>
                  <a:pt x="365390" y="168522"/>
                  <a:pt x="378154" y="144167"/>
                </a:cubicBezTo>
                <a:cubicBezTo>
                  <a:pt x="351598" y="95580"/>
                  <a:pt x="303316" y="62709"/>
                  <a:pt x="248385" y="55803"/>
                </a:cubicBezTo>
                <a:close/>
                <a:moveTo>
                  <a:pt x="208151" y="10556"/>
                </a:moveTo>
                <a:cubicBezTo>
                  <a:pt x="154716" y="13339"/>
                  <a:pt x="102343" y="36506"/>
                  <a:pt x="63695" y="79397"/>
                </a:cubicBezTo>
                <a:cubicBezTo>
                  <a:pt x="-13600" y="165179"/>
                  <a:pt x="-6713" y="297376"/>
                  <a:pt x="79069" y="374672"/>
                </a:cubicBezTo>
                <a:cubicBezTo>
                  <a:pt x="112749" y="408857"/>
                  <a:pt x="157259" y="430269"/>
                  <a:pt x="204989" y="435251"/>
                </a:cubicBezTo>
                <a:lnTo>
                  <a:pt x="204989" y="416201"/>
                </a:lnTo>
                <a:cubicBezTo>
                  <a:pt x="146010" y="409686"/>
                  <a:pt x="93433" y="376062"/>
                  <a:pt x="62771" y="325256"/>
                </a:cubicBezTo>
                <a:cubicBezTo>
                  <a:pt x="8431" y="235169"/>
                  <a:pt x="37406" y="118078"/>
                  <a:pt x="127494" y="63738"/>
                </a:cubicBezTo>
                <a:cubicBezTo>
                  <a:pt x="217581" y="9388"/>
                  <a:pt x="334663" y="38363"/>
                  <a:pt x="389012" y="128451"/>
                </a:cubicBezTo>
                <a:cubicBezTo>
                  <a:pt x="393346" y="123745"/>
                  <a:pt x="398242" y="119592"/>
                  <a:pt x="403585" y="116068"/>
                </a:cubicBezTo>
                <a:cubicBezTo>
                  <a:pt x="395213" y="102809"/>
                  <a:pt x="385402" y="90512"/>
                  <a:pt x="374344" y="79397"/>
                </a:cubicBezTo>
                <a:cubicBezTo>
                  <a:pt x="369486" y="74006"/>
                  <a:pt x="364362" y="68881"/>
                  <a:pt x="358970" y="64024"/>
                </a:cubicBezTo>
                <a:cubicBezTo>
                  <a:pt x="316079" y="25376"/>
                  <a:pt x="261585" y="7774"/>
                  <a:pt x="208151" y="10556"/>
                </a:cubicBezTo>
                <a:close/>
                <a:moveTo>
                  <a:pt x="236198" y="199"/>
                </a:moveTo>
                <a:cubicBezTo>
                  <a:pt x="308970" y="3244"/>
                  <a:pt x="378976" y="41208"/>
                  <a:pt x="420064" y="107877"/>
                </a:cubicBezTo>
                <a:cubicBezTo>
                  <a:pt x="442771" y="99847"/>
                  <a:pt x="467927" y="103028"/>
                  <a:pt x="487929" y="116439"/>
                </a:cubicBezTo>
                <a:cubicBezTo>
                  <a:pt x="522867" y="139890"/>
                  <a:pt x="532192" y="187229"/>
                  <a:pt x="508741" y="222177"/>
                </a:cubicBezTo>
                <a:cubicBezTo>
                  <a:pt x="520933" y="228082"/>
                  <a:pt x="528839" y="236369"/>
                  <a:pt x="529125" y="246656"/>
                </a:cubicBezTo>
                <a:lnTo>
                  <a:pt x="529125" y="467445"/>
                </a:lnTo>
                <a:cubicBezTo>
                  <a:pt x="529125" y="492687"/>
                  <a:pt x="485119" y="504212"/>
                  <a:pt x="444162" y="504212"/>
                </a:cubicBezTo>
                <a:cubicBezTo>
                  <a:pt x="414158" y="504212"/>
                  <a:pt x="382916" y="498116"/>
                  <a:pt x="367962" y="485162"/>
                </a:cubicBezTo>
                <a:lnTo>
                  <a:pt x="359866" y="490210"/>
                </a:lnTo>
                <a:cubicBezTo>
                  <a:pt x="338254" y="500649"/>
                  <a:pt x="314412" y="505622"/>
                  <a:pt x="290428" y="504688"/>
                </a:cubicBezTo>
                <a:cubicBezTo>
                  <a:pt x="266416" y="505755"/>
                  <a:pt x="242518" y="500811"/>
                  <a:pt x="220896" y="490305"/>
                </a:cubicBezTo>
                <a:cubicBezTo>
                  <a:pt x="216705" y="488019"/>
                  <a:pt x="205370" y="479637"/>
                  <a:pt x="205370" y="479637"/>
                </a:cubicBezTo>
                <a:lnTo>
                  <a:pt x="205370" y="452777"/>
                </a:lnTo>
                <a:cubicBezTo>
                  <a:pt x="134590" y="446024"/>
                  <a:pt x="71068" y="406485"/>
                  <a:pt x="33768" y="345954"/>
                </a:cubicBezTo>
                <a:cubicBezTo>
                  <a:pt x="-31974" y="239283"/>
                  <a:pt x="1202" y="99514"/>
                  <a:pt x="107872" y="33772"/>
                </a:cubicBezTo>
                <a:cubicBezTo>
                  <a:pt x="147877" y="9116"/>
                  <a:pt x="192536" y="-1628"/>
                  <a:pt x="236198" y="199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46" name="iSHEJI-80">
            <a:extLst>
              <a:ext uri="{FF2B5EF4-FFF2-40B4-BE49-F238E27FC236}">
                <a16:creationId xmlns:a16="http://schemas.microsoft.com/office/drawing/2014/main" id="{9FD64058-7D4F-297C-D736-6F33FC185342}"/>
              </a:ext>
            </a:extLst>
          </p:cNvPr>
          <p:cNvSpPr txBox="1"/>
          <p:nvPr/>
        </p:nvSpPr>
        <p:spPr>
          <a:xfrm>
            <a:off x="1782954" y="148200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147" name="iSHEJI-81">
            <a:extLst>
              <a:ext uri="{FF2B5EF4-FFF2-40B4-BE49-F238E27FC236}">
                <a16:creationId xmlns:a16="http://schemas.microsoft.com/office/drawing/2014/main" id="{EFC341B7-3558-36C7-39BA-B0E7285A5412}"/>
              </a:ext>
            </a:extLst>
          </p:cNvPr>
          <p:cNvSpPr txBox="1"/>
          <p:nvPr/>
        </p:nvSpPr>
        <p:spPr>
          <a:xfrm>
            <a:off x="989722" y="1819063"/>
            <a:ext cx="294724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150" name="iSHEJI-82">
            <a:extLst>
              <a:ext uri="{FF2B5EF4-FFF2-40B4-BE49-F238E27FC236}">
                <a16:creationId xmlns:a16="http://schemas.microsoft.com/office/drawing/2014/main" id="{10621ED9-22B1-3D3B-B719-D867AD818560}"/>
              </a:ext>
            </a:extLst>
          </p:cNvPr>
          <p:cNvSpPr txBox="1"/>
          <p:nvPr/>
        </p:nvSpPr>
        <p:spPr>
          <a:xfrm>
            <a:off x="1379972" y="344575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151" name="iSHEJI-83">
            <a:extLst>
              <a:ext uri="{FF2B5EF4-FFF2-40B4-BE49-F238E27FC236}">
                <a16:creationId xmlns:a16="http://schemas.microsoft.com/office/drawing/2014/main" id="{3F6E0D94-C835-1D0E-4AB0-12154F6AFC1A}"/>
              </a:ext>
            </a:extLst>
          </p:cNvPr>
          <p:cNvSpPr txBox="1"/>
          <p:nvPr/>
        </p:nvSpPr>
        <p:spPr>
          <a:xfrm>
            <a:off x="807720" y="3782808"/>
            <a:ext cx="272626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152" name="iSHEJI-84">
            <a:extLst>
              <a:ext uri="{FF2B5EF4-FFF2-40B4-BE49-F238E27FC236}">
                <a16:creationId xmlns:a16="http://schemas.microsoft.com/office/drawing/2014/main" id="{5E03E303-3BA0-25E6-BACF-63C28D32B21B}"/>
              </a:ext>
            </a:extLst>
          </p:cNvPr>
          <p:cNvSpPr txBox="1"/>
          <p:nvPr/>
        </p:nvSpPr>
        <p:spPr>
          <a:xfrm>
            <a:off x="1782954" y="538976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153" name="iSHEJI-85">
            <a:extLst>
              <a:ext uri="{FF2B5EF4-FFF2-40B4-BE49-F238E27FC236}">
                <a16:creationId xmlns:a16="http://schemas.microsoft.com/office/drawing/2014/main" id="{DDF28DFF-39AA-63E6-3DF9-0E435B23059B}"/>
              </a:ext>
            </a:extLst>
          </p:cNvPr>
          <p:cNvSpPr txBox="1"/>
          <p:nvPr/>
        </p:nvSpPr>
        <p:spPr>
          <a:xfrm>
            <a:off x="989722" y="5726815"/>
            <a:ext cx="294724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154" name="iSHEJI-86">
            <a:extLst>
              <a:ext uri="{FF2B5EF4-FFF2-40B4-BE49-F238E27FC236}">
                <a16:creationId xmlns:a16="http://schemas.microsoft.com/office/drawing/2014/main" id="{A5B5DCAE-A300-5719-40D4-7DBC075066C1}"/>
              </a:ext>
            </a:extLst>
          </p:cNvPr>
          <p:cNvSpPr txBox="1"/>
          <p:nvPr/>
        </p:nvSpPr>
        <p:spPr>
          <a:xfrm>
            <a:off x="8252374" y="148200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155" name="iSHEJI-87">
            <a:extLst>
              <a:ext uri="{FF2B5EF4-FFF2-40B4-BE49-F238E27FC236}">
                <a16:creationId xmlns:a16="http://schemas.microsoft.com/office/drawing/2014/main" id="{F6904476-D2C5-5EAC-A932-F3269AB6769A}"/>
              </a:ext>
            </a:extLst>
          </p:cNvPr>
          <p:cNvSpPr txBox="1"/>
          <p:nvPr/>
        </p:nvSpPr>
        <p:spPr>
          <a:xfrm>
            <a:off x="8252374" y="1819063"/>
            <a:ext cx="2888979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2156" name="iSHEJI-88">
            <a:extLst>
              <a:ext uri="{FF2B5EF4-FFF2-40B4-BE49-F238E27FC236}">
                <a16:creationId xmlns:a16="http://schemas.microsoft.com/office/drawing/2014/main" id="{829192B9-8BFA-45CF-7AC7-243E3DC5BB83}"/>
              </a:ext>
            </a:extLst>
          </p:cNvPr>
          <p:cNvSpPr txBox="1"/>
          <p:nvPr/>
        </p:nvSpPr>
        <p:spPr>
          <a:xfrm>
            <a:off x="8792759" y="344575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157" name="iSHEJI-89">
            <a:extLst>
              <a:ext uri="{FF2B5EF4-FFF2-40B4-BE49-F238E27FC236}">
                <a16:creationId xmlns:a16="http://schemas.microsoft.com/office/drawing/2014/main" id="{1ED39C64-E28C-5321-60B0-B044C43C3637}"/>
              </a:ext>
            </a:extLst>
          </p:cNvPr>
          <p:cNvSpPr txBox="1"/>
          <p:nvPr/>
        </p:nvSpPr>
        <p:spPr>
          <a:xfrm>
            <a:off x="8792759" y="3782808"/>
            <a:ext cx="2888979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158" name="iSHEJI-90">
            <a:extLst>
              <a:ext uri="{FF2B5EF4-FFF2-40B4-BE49-F238E27FC236}">
                <a16:creationId xmlns:a16="http://schemas.microsoft.com/office/drawing/2014/main" id="{7FCF1963-3E23-312C-C274-1062C33885D1}"/>
              </a:ext>
            </a:extLst>
          </p:cNvPr>
          <p:cNvSpPr txBox="1"/>
          <p:nvPr/>
        </p:nvSpPr>
        <p:spPr>
          <a:xfrm>
            <a:off x="8230424" y="538976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159" name="iSHEJI-91">
            <a:extLst>
              <a:ext uri="{FF2B5EF4-FFF2-40B4-BE49-F238E27FC236}">
                <a16:creationId xmlns:a16="http://schemas.microsoft.com/office/drawing/2014/main" id="{6607FB70-7248-7DEE-F03F-FFECB9514CAE}"/>
              </a:ext>
            </a:extLst>
          </p:cNvPr>
          <p:cNvSpPr txBox="1"/>
          <p:nvPr/>
        </p:nvSpPr>
        <p:spPr>
          <a:xfrm>
            <a:off x="8230424" y="5726815"/>
            <a:ext cx="2888979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2160" name="iSHEJI-92">
            <a:extLst>
              <a:ext uri="{FF2B5EF4-FFF2-40B4-BE49-F238E27FC236}">
                <a16:creationId xmlns:a16="http://schemas.microsoft.com/office/drawing/2014/main" id="{93C7AED0-D006-46E4-F6F0-74BF7B50EAB3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85357E94-F532-66F0-BFDE-90E630F537D2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CEB85D1C-930B-3756-3B2A-4DE1176067DB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</p:spTree>
    <p:extLst>
      <p:ext uri="{BB962C8B-B14F-4D97-AF65-F5344CB8AC3E}">
        <p14:creationId xmlns:p14="http://schemas.microsoft.com/office/powerpoint/2010/main" val="3149687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iSHEJI-1">
            <a:extLst>
              <a:ext uri="{FF2B5EF4-FFF2-40B4-BE49-F238E27FC236}">
                <a16:creationId xmlns:a16="http://schemas.microsoft.com/office/drawing/2014/main" id="{96ED7325-CEA6-9F7F-3857-A1FFFE7429EA}"/>
              </a:ext>
            </a:extLst>
          </p:cNvPr>
          <p:cNvGrpSpPr/>
          <p:nvPr/>
        </p:nvGrpSpPr>
        <p:grpSpPr>
          <a:xfrm>
            <a:off x="18" y="490702"/>
            <a:ext cx="4398203" cy="4348423"/>
            <a:chOff x="18" y="490702"/>
            <a:chExt cx="4398203" cy="4348423"/>
          </a:xfrm>
          <a:solidFill>
            <a:srgbClr val="FFFFFF">
              <a:alpha val="5000"/>
            </a:srgbClr>
          </a:solidFill>
        </p:grpSpPr>
        <p:sp>
          <p:nvSpPr>
            <p:cNvPr id="6" name="iSHEJI-1-1">
              <a:extLst>
                <a:ext uri="{FF2B5EF4-FFF2-40B4-BE49-F238E27FC236}">
                  <a16:creationId xmlns:a16="http://schemas.microsoft.com/office/drawing/2014/main" id="{824920F0-A9FC-DB38-E7D2-79C6E8E27F1F}"/>
                </a:ext>
              </a:extLst>
            </p:cNvPr>
            <p:cNvSpPr/>
            <p:nvPr/>
          </p:nvSpPr>
          <p:spPr>
            <a:xfrm>
              <a:off x="18" y="490702"/>
              <a:ext cx="4398203" cy="4348423"/>
            </a:xfrm>
            <a:custGeom>
              <a:avLst/>
              <a:gdLst>
                <a:gd name="connsiteX0" fmla="*/ 3282873 w 4398203"/>
                <a:gd name="connsiteY0" fmla="*/ 4348423 h 4348423"/>
                <a:gd name="connsiteX1" fmla="*/ 1115330 w 4398203"/>
                <a:gd name="connsiteY1" fmla="*/ 4348423 h 4348423"/>
                <a:gd name="connsiteX2" fmla="*/ 116051 w 4398203"/>
                <a:gd name="connsiteY2" fmla="*/ 3889050 h 4348423"/>
                <a:gd name="connsiteX3" fmla="*/ 187809 w 4398203"/>
                <a:gd name="connsiteY3" fmla="*/ 2791598 h 4348423"/>
                <a:gd name="connsiteX4" fmla="*/ 1353320 w 4398203"/>
                <a:gd name="connsiteY4" fmla="*/ 639026 h 4348423"/>
                <a:gd name="connsiteX5" fmla="*/ 2199102 w 4398203"/>
                <a:gd name="connsiteY5" fmla="*/ 0 h 4348423"/>
                <a:gd name="connsiteX6" fmla="*/ 3044970 w 4398203"/>
                <a:gd name="connsiteY6" fmla="*/ 639026 h 4348423"/>
                <a:gd name="connsiteX7" fmla="*/ 4210395 w 4398203"/>
                <a:gd name="connsiteY7" fmla="*/ 2791598 h 4348423"/>
                <a:gd name="connsiteX8" fmla="*/ 4282153 w 4398203"/>
                <a:gd name="connsiteY8" fmla="*/ 3889050 h 4348423"/>
                <a:gd name="connsiteX9" fmla="*/ 3282873 w 4398203"/>
                <a:gd name="connsiteY9" fmla="*/ 4348423 h 4348423"/>
                <a:gd name="connsiteX10" fmla="*/ 2199102 w 4398203"/>
                <a:gd name="connsiteY10" fmla="*/ 74425 h 4348423"/>
                <a:gd name="connsiteX11" fmla="*/ 1418797 w 4398203"/>
                <a:gd name="connsiteY11" fmla="*/ 674475 h 4348423"/>
                <a:gd name="connsiteX12" fmla="*/ 253286 w 4398203"/>
                <a:gd name="connsiteY12" fmla="*/ 2827047 h 4348423"/>
                <a:gd name="connsiteX13" fmla="*/ 179979 w 4398203"/>
                <a:gd name="connsiteY13" fmla="*/ 3850934 h 4348423"/>
                <a:gd name="connsiteX14" fmla="*/ 1115330 w 4398203"/>
                <a:gd name="connsiteY14" fmla="*/ 4273912 h 4348423"/>
                <a:gd name="connsiteX15" fmla="*/ 3282873 w 4398203"/>
                <a:gd name="connsiteY15" fmla="*/ 4273912 h 4348423"/>
                <a:gd name="connsiteX16" fmla="*/ 4218225 w 4398203"/>
                <a:gd name="connsiteY16" fmla="*/ 3850934 h 4348423"/>
                <a:gd name="connsiteX17" fmla="*/ 4144918 w 4398203"/>
                <a:gd name="connsiteY17" fmla="*/ 2827047 h 4348423"/>
                <a:gd name="connsiteX18" fmla="*/ 2979493 w 4398203"/>
                <a:gd name="connsiteY18" fmla="*/ 674475 h 4348423"/>
                <a:gd name="connsiteX19" fmla="*/ 2199102 w 4398203"/>
                <a:gd name="connsiteY19" fmla="*/ 74425 h 434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03" h="4348423">
                  <a:moveTo>
                    <a:pt x="3282873" y="4348423"/>
                  </a:moveTo>
                  <a:lnTo>
                    <a:pt x="1115330" y="4348423"/>
                  </a:lnTo>
                  <a:cubicBezTo>
                    <a:pt x="647354" y="4348423"/>
                    <a:pt x="292521" y="4184945"/>
                    <a:pt x="116051" y="3889050"/>
                  </a:cubicBezTo>
                  <a:cubicBezTo>
                    <a:pt x="-60419" y="3593156"/>
                    <a:pt x="-34951" y="3203132"/>
                    <a:pt x="187809" y="2791598"/>
                  </a:cubicBezTo>
                  <a:lnTo>
                    <a:pt x="1353320" y="639026"/>
                  </a:lnTo>
                  <a:cubicBezTo>
                    <a:pt x="1576338" y="226976"/>
                    <a:pt x="1876793" y="0"/>
                    <a:pt x="2199102" y="0"/>
                  </a:cubicBezTo>
                  <a:cubicBezTo>
                    <a:pt x="2521411" y="0"/>
                    <a:pt x="2822124" y="226976"/>
                    <a:pt x="3044970" y="639026"/>
                  </a:cubicBezTo>
                  <a:lnTo>
                    <a:pt x="4210395" y="2791598"/>
                  </a:lnTo>
                  <a:cubicBezTo>
                    <a:pt x="4433155" y="3203132"/>
                    <a:pt x="4458623" y="3592897"/>
                    <a:pt x="4282153" y="3889050"/>
                  </a:cubicBezTo>
                  <a:cubicBezTo>
                    <a:pt x="4105683" y="4185204"/>
                    <a:pt x="3750850" y="4348423"/>
                    <a:pt x="3282873" y="4348423"/>
                  </a:cubicBezTo>
                  <a:close/>
                  <a:moveTo>
                    <a:pt x="2199102" y="74425"/>
                  </a:moveTo>
                  <a:cubicBezTo>
                    <a:pt x="1905358" y="74425"/>
                    <a:pt x="1628220" y="287549"/>
                    <a:pt x="1418797" y="674475"/>
                  </a:cubicBezTo>
                  <a:lnTo>
                    <a:pt x="253286" y="2827047"/>
                  </a:lnTo>
                  <a:cubicBezTo>
                    <a:pt x="43518" y="3214231"/>
                    <a:pt x="17448" y="3578185"/>
                    <a:pt x="179979" y="3850934"/>
                  </a:cubicBezTo>
                  <a:cubicBezTo>
                    <a:pt x="342511" y="4123684"/>
                    <a:pt x="674629" y="4273912"/>
                    <a:pt x="1115330" y="4273912"/>
                  </a:cubicBezTo>
                  <a:lnTo>
                    <a:pt x="3282873" y="4273912"/>
                  </a:lnTo>
                  <a:cubicBezTo>
                    <a:pt x="3723575" y="4273912"/>
                    <a:pt x="4055693" y="4123684"/>
                    <a:pt x="4218225" y="3850934"/>
                  </a:cubicBezTo>
                  <a:cubicBezTo>
                    <a:pt x="4380756" y="3578185"/>
                    <a:pt x="4354686" y="3214231"/>
                    <a:pt x="4144918" y="2827047"/>
                  </a:cubicBezTo>
                  <a:lnTo>
                    <a:pt x="2979493" y="674475"/>
                  </a:lnTo>
                  <a:cubicBezTo>
                    <a:pt x="2769984" y="287549"/>
                    <a:pt x="2492846" y="74425"/>
                    <a:pt x="2199102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" name="iSHEJI-1-2">
              <a:extLst>
                <a:ext uri="{FF2B5EF4-FFF2-40B4-BE49-F238E27FC236}">
                  <a16:creationId xmlns:a16="http://schemas.microsoft.com/office/drawing/2014/main" id="{78E021A8-A945-83BE-9E45-6C93521E8642}"/>
                </a:ext>
              </a:extLst>
            </p:cNvPr>
            <p:cNvSpPr/>
            <p:nvPr/>
          </p:nvSpPr>
          <p:spPr>
            <a:xfrm>
              <a:off x="169092" y="659428"/>
              <a:ext cx="4060144" cy="4010884"/>
            </a:xfrm>
            <a:custGeom>
              <a:avLst/>
              <a:gdLst>
                <a:gd name="connsiteX0" fmla="*/ 3113799 w 4060144"/>
                <a:gd name="connsiteY0" fmla="*/ 4010884 h 4010884"/>
                <a:gd name="connsiteX1" fmla="*/ 946256 w 4060144"/>
                <a:gd name="connsiteY1" fmla="*/ 4010884 h 4010884"/>
                <a:gd name="connsiteX2" fmla="*/ 92042 w 4060144"/>
                <a:gd name="connsiteY2" fmla="*/ 3633939 h 4010884"/>
                <a:gd name="connsiteX3" fmla="*/ 167242 w 4060144"/>
                <a:gd name="connsiteY3" fmla="*/ 2703320 h 4010884"/>
                <a:gd name="connsiteX4" fmla="*/ 1332666 w 4060144"/>
                <a:gd name="connsiteY4" fmla="*/ 550662 h 4010884"/>
                <a:gd name="connsiteX5" fmla="*/ 1675453 w 4060144"/>
                <a:gd name="connsiteY5" fmla="*/ 129061 h 4010884"/>
                <a:gd name="connsiteX6" fmla="*/ 2030028 w 4060144"/>
                <a:gd name="connsiteY6" fmla="*/ 0 h 4010884"/>
                <a:gd name="connsiteX7" fmla="*/ 2384603 w 4060144"/>
                <a:gd name="connsiteY7" fmla="*/ 129061 h 4010884"/>
                <a:gd name="connsiteX8" fmla="*/ 2727390 w 4060144"/>
                <a:gd name="connsiteY8" fmla="*/ 550662 h 4010884"/>
                <a:gd name="connsiteX9" fmla="*/ 3892814 w 4060144"/>
                <a:gd name="connsiteY9" fmla="*/ 2703320 h 4010884"/>
                <a:gd name="connsiteX10" fmla="*/ 3968100 w 4060144"/>
                <a:gd name="connsiteY10" fmla="*/ 3633939 h 4010884"/>
                <a:gd name="connsiteX11" fmla="*/ 3113799 w 4060144"/>
                <a:gd name="connsiteY11" fmla="*/ 4010884 h 4010884"/>
                <a:gd name="connsiteX12" fmla="*/ 2029684 w 4060144"/>
                <a:gd name="connsiteY12" fmla="*/ 74597 h 4010884"/>
                <a:gd name="connsiteX13" fmla="*/ 1719936 w 4060144"/>
                <a:gd name="connsiteY13" fmla="*/ 188602 h 4010884"/>
                <a:gd name="connsiteX14" fmla="*/ 1398057 w 4060144"/>
                <a:gd name="connsiteY14" fmla="*/ 586111 h 4010884"/>
                <a:gd name="connsiteX15" fmla="*/ 232719 w 4060144"/>
                <a:gd name="connsiteY15" fmla="*/ 2738769 h 4010884"/>
                <a:gd name="connsiteX16" fmla="*/ 155970 w 4060144"/>
                <a:gd name="connsiteY16" fmla="*/ 3595823 h 4010884"/>
                <a:gd name="connsiteX17" fmla="*/ 946256 w 4060144"/>
                <a:gd name="connsiteY17" fmla="*/ 3936373 h 4010884"/>
                <a:gd name="connsiteX18" fmla="*/ 3113799 w 4060144"/>
                <a:gd name="connsiteY18" fmla="*/ 3936373 h 4010884"/>
                <a:gd name="connsiteX19" fmla="*/ 3904085 w 4060144"/>
                <a:gd name="connsiteY19" fmla="*/ 3595823 h 4010884"/>
                <a:gd name="connsiteX20" fmla="*/ 3827337 w 4060144"/>
                <a:gd name="connsiteY20" fmla="*/ 2738769 h 4010884"/>
                <a:gd name="connsiteX21" fmla="*/ 2661654 w 4060144"/>
                <a:gd name="connsiteY21" fmla="*/ 586111 h 4010884"/>
                <a:gd name="connsiteX22" fmla="*/ 2339861 w 4060144"/>
                <a:gd name="connsiteY22" fmla="*/ 188602 h 4010884"/>
                <a:gd name="connsiteX23" fmla="*/ 2030028 w 4060144"/>
                <a:gd name="connsiteY23" fmla="*/ 7459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44" h="4010884">
                  <a:moveTo>
                    <a:pt x="3113799" y="4010884"/>
                  </a:moveTo>
                  <a:lnTo>
                    <a:pt x="946256" y="4010884"/>
                  </a:lnTo>
                  <a:cubicBezTo>
                    <a:pt x="540143" y="4010884"/>
                    <a:pt x="236763" y="3877005"/>
                    <a:pt x="92042" y="3633939"/>
                  </a:cubicBezTo>
                  <a:cubicBezTo>
                    <a:pt x="-52679" y="3390873"/>
                    <a:pt x="-26092" y="3060390"/>
                    <a:pt x="167242" y="2703320"/>
                  </a:cubicBezTo>
                  <a:lnTo>
                    <a:pt x="1332666" y="550662"/>
                  </a:lnTo>
                  <a:cubicBezTo>
                    <a:pt x="1432818" y="365760"/>
                    <a:pt x="1547768" y="223706"/>
                    <a:pt x="1675453" y="129061"/>
                  </a:cubicBezTo>
                  <a:cubicBezTo>
                    <a:pt x="1790060" y="43623"/>
                    <a:pt x="1909399" y="0"/>
                    <a:pt x="2030028" y="0"/>
                  </a:cubicBezTo>
                  <a:cubicBezTo>
                    <a:pt x="2150657" y="0"/>
                    <a:pt x="2269996" y="43020"/>
                    <a:pt x="2384603" y="129061"/>
                  </a:cubicBezTo>
                  <a:cubicBezTo>
                    <a:pt x="2511943" y="223706"/>
                    <a:pt x="2627238" y="365932"/>
                    <a:pt x="2727390" y="550662"/>
                  </a:cubicBezTo>
                  <a:lnTo>
                    <a:pt x="3892814" y="2703320"/>
                  </a:lnTo>
                  <a:cubicBezTo>
                    <a:pt x="4086148" y="3060390"/>
                    <a:pt x="4112907" y="3390873"/>
                    <a:pt x="3968100" y="3633939"/>
                  </a:cubicBezTo>
                  <a:cubicBezTo>
                    <a:pt x="3823293" y="3877005"/>
                    <a:pt x="3519913" y="4010884"/>
                    <a:pt x="3113799" y="4010884"/>
                  </a:cubicBezTo>
                  <a:close/>
                  <a:moveTo>
                    <a:pt x="2029684" y="74597"/>
                  </a:moveTo>
                  <a:cubicBezTo>
                    <a:pt x="1925402" y="74597"/>
                    <a:pt x="1821121" y="112886"/>
                    <a:pt x="1719936" y="188602"/>
                  </a:cubicBezTo>
                  <a:cubicBezTo>
                    <a:pt x="1601286" y="277052"/>
                    <a:pt x="1493046" y="410759"/>
                    <a:pt x="1398057" y="586111"/>
                  </a:cubicBezTo>
                  <a:lnTo>
                    <a:pt x="232719" y="2738769"/>
                  </a:lnTo>
                  <a:cubicBezTo>
                    <a:pt x="52033" y="3071834"/>
                    <a:pt x="25102" y="3376247"/>
                    <a:pt x="155970" y="3595823"/>
                  </a:cubicBezTo>
                  <a:cubicBezTo>
                    <a:pt x="286839" y="3815399"/>
                    <a:pt x="567418" y="3936373"/>
                    <a:pt x="946256" y="3936373"/>
                  </a:cubicBezTo>
                  <a:lnTo>
                    <a:pt x="3113799" y="3936373"/>
                  </a:lnTo>
                  <a:cubicBezTo>
                    <a:pt x="3492380" y="3936373"/>
                    <a:pt x="3773303" y="3815485"/>
                    <a:pt x="3904085" y="3595823"/>
                  </a:cubicBezTo>
                  <a:cubicBezTo>
                    <a:pt x="4034868" y="3376160"/>
                    <a:pt x="4007335" y="3071834"/>
                    <a:pt x="3827337" y="2738769"/>
                  </a:cubicBezTo>
                  <a:lnTo>
                    <a:pt x="2661654" y="586111"/>
                  </a:lnTo>
                  <a:cubicBezTo>
                    <a:pt x="2567009" y="410759"/>
                    <a:pt x="2458426" y="277052"/>
                    <a:pt x="2339861" y="188602"/>
                  </a:cubicBezTo>
                  <a:cubicBezTo>
                    <a:pt x="2238591" y="112886"/>
                    <a:pt x="2134310" y="74597"/>
                    <a:pt x="2030028" y="7459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" name="iSHEJI-1-3">
              <a:extLst>
                <a:ext uri="{FF2B5EF4-FFF2-40B4-BE49-F238E27FC236}">
                  <a16:creationId xmlns:a16="http://schemas.microsoft.com/office/drawing/2014/main" id="{81DB2C1D-A7EA-735D-F934-3E34CD4E11F2}"/>
                </a:ext>
              </a:extLst>
            </p:cNvPr>
            <p:cNvSpPr/>
            <p:nvPr/>
          </p:nvSpPr>
          <p:spPr>
            <a:xfrm>
              <a:off x="337735" y="828412"/>
              <a:ext cx="3722769" cy="3673087"/>
            </a:xfrm>
            <a:custGeom>
              <a:avLst/>
              <a:gdLst>
                <a:gd name="connsiteX0" fmla="*/ 2945156 w 3722769"/>
                <a:gd name="connsiteY0" fmla="*/ 3673088 h 3673087"/>
                <a:gd name="connsiteX1" fmla="*/ 777613 w 3722769"/>
                <a:gd name="connsiteY1" fmla="*/ 3673088 h 3673087"/>
                <a:gd name="connsiteX2" fmla="*/ 68378 w 3722769"/>
                <a:gd name="connsiteY2" fmla="*/ 3378570 h 3673087"/>
                <a:gd name="connsiteX3" fmla="*/ 147105 w 3722769"/>
                <a:gd name="connsiteY3" fmla="*/ 2614698 h 3673087"/>
                <a:gd name="connsiteX4" fmla="*/ 1312530 w 3722769"/>
                <a:gd name="connsiteY4" fmla="*/ 462470 h 3673087"/>
                <a:gd name="connsiteX5" fmla="*/ 1607736 w 3722769"/>
                <a:gd name="connsiteY5" fmla="*/ 95678 h 3673087"/>
                <a:gd name="connsiteX6" fmla="*/ 1861385 w 3722769"/>
                <a:gd name="connsiteY6" fmla="*/ 0 h 3673087"/>
                <a:gd name="connsiteX7" fmla="*/ 2115034 w 3722769"/>
                <a:gd name="connsiteY7" fmla="*/ 95247 h 3673087"/>
                <a:gd name="connsiteX8" fmla="*/ 2410240 w 3722769"/>
                <a:gd name="connsiteY8" fmla="*/ 462040 h 3673087"/>
                <a:gd name="connsiteX9" fmla="*/ 3575664 w 3722769"/>
                <a:gd name="connsiteY9" fmla="*/ 2614698 h 3673087"/>
                <a:gd name="connsiteX10" fmla="*/ 3654392 w 3722769"/>
                <a:gd name="connsiteY10" fmla="*/ 3378570 h 3673087"/>
                <a:gd name="connsiteX11" fmla="*/ 2945156 w 3722769"/>
                <a:gd name="connsiteY11" fmla="*/ 3673088 h 3673087"/>
                <a:gd name="connsiteX12" fmla="*/ 1861385 w 3722769"/>
                <a:gd name="connsiteY12" fmla="*/ 74425 h 3673087"/>
                <a:gd name="connsiteX13" fmla="*/ 1652219 w 3722769"/>
                <a:gd name="connsiteY13" fmla="*/ 154960 h 3673087"/>
                <a:gd name="connsiteX14" fmla="*/ 1378007 w 3722769"/>
                <a:gd name="connsiteY14" fmla="*/ 497489 h 3673087"/>
                <a:gd name="connsiteX15" fmla="*/ 212927 w 3722769"/>
                <a:gd name="connsiteY15" fmla="*/ 2650147 h 3673087"/>
                <a:gd name="connsiteX16" fmla="*/ 132737 w 3722769"/>
                <a:gd name="connsiteY16" fmla="*/ 3340453 h 3673087"/>
                <a:gd name="connsiteX17" fmla="*/ 778043 w 3722769"/>
                <a:gd name="connsiteY17" fmla="*/ 3598576 h 3673087"/>
                <a:gd name="connsiteX18" fmla="*/ 2945156 w 3722769"/>
                <a:gd name="connsiteY18" fmla="*/ 3598576 h 3673087"/>
                <a:gd name="connsiteX19" fmla="*/ 3590463 w 3722769"/>
                <a:gd name="connsiteY19" fmla="*/ 3340453 h 3673087"/>
                <a:gd name="connsiteX20" fmla="*/ 3510359 w 3722769"/>
                <a:gd name="connsiteY20" fmla="*/ 2650147 h 3673087"/>
                <a:gd name="connsiteX21" fmla="*/ 2344763 w 3722769"/>
                <a:gd name="connsiteY21" fmla="*/ 497489 h 3673087"/>
                <a:gd name="connsiteX22" fmla="*/ 2070550 w 3722769"/>
                <a:gd name="connsiteY22" fmla="*/ 154960 h 3673087"/>
                <a:gd name="connsiteX23" fmla="*/ 1861385 w 3722769"/>
                <a:gd name="connsiteY23" fmla="*/ 74425 h 367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769" h="3673087">
                  <a:moveTo>
                    <a:pt x="2945156" y="3673088"/>
                  </a:moveTo>
                  <a:lnTo>
                    <a:pt x="777613" y="3673088"/>
                  </a:lnTo>
                  <a:cubicBezTo>
                    <a:pt x="433450" y="3673088"/>
                    <a:pt x="181522" y="3568462"/>
                    <a:pt x="68378" y="3378570"/>
                  </a:cubicBezTo>
                  <a:cubicBezTo>
                    <a:pt x="-44766" y="3188677"/>
                    <a:pt x="-16803" y="2917390"/>
                    <a:pt x="147105" y="2614698"/>
                  </a:cubicBezTo>
                  <a:lnTo>
                    <a:pt x="1312530" y="462470"/>
                  </a:lnTo>
                  <a:cubicBezTo>
                    <a:pt x="1400894" y="298992"/>
                    <a:pt x="1500185" y="175868"/>
                    <a:pt x="1607736" y="95678"/>
                  </a:cubicBezTo>
                  <a:cubicBezTo>
                    <a:pt x="1692831" y="32265"/>
                    <a:pt x="1777925" y="0"/>
                    <a:pt x="1861385" y="0"/>
                  </a:cubicBezTo>
                  <a:cubicBezTo>
                    <a:pt x="1944845" y="0"/>
                    <a:pt x="2030197" y="32265"/>
                    <a:pt x="2115034" y="95247"/>
                  </a:cubicBezTo>
                  <a:cubicBezTo>
                    <a:pt x="2222585" y="175437"/>
                    <a:pt x="2321532" y="298820"/>
                    <a:pt x="2410240" y="462040"/>
                  </a:cubicBezTo>
                  <a:lnTo>
                    <a:pt x="3575664" y="2614698"/>
                  </a:lnTo>
                  <a:cubicBezTo>
                    <a:pt x="3739573" y="2917390"/>
                    <a:pt x="3767536" y="3188677"/>
                    <a:pt x="3654392" y="3378570"/>
                  </a:cubicBezTo>
                  <a:cubicBezTo>
                    <a:pt x="3541248" y="3568462"/>
                    <a:pt x="3289406" y="3673088"/>
                    <a:pt x="2945156" y="3673088"/>
                  </a:cubicBezTo>
                  <a:close/>
                  <a:moveTo>
                    <a:pt x="1861385" y="74425"/>
                  </a:moveTo>
                  <a:cubicBezTo>
                    <a:pt x="1794273" y="74425"/>
                    <a:pt x="1723719" y="101528"/>
                    <a:pt x="1652219" y="154960"/>
                  </a:cubicBezTo>
                  <a:cubicBezTo>
                    <a:pt x="1553444" y="228611"/>
                    <a:pt x="1461123" y="344250"/>
                    <a:pt x="1378007" y="497489"/>
                  </a:cubicBezTo>
                  <a:lnTo>
                    <a:pt x="212927" y="2650147"/>
                  </a:lnTo>
                  <a:cubicBezTo>
                    <a:pt x="62011" y="2928834"/>
                    <a:pt x="33531" y="3173964"/>
                    <a:pt x="132737" y="3340453"/>
                  </a:cubicBezTo>
                  <a:cubicBezTo>
                    <a:pt x="231942" y="3506943"/>
                    <a:pt x="461069" y="3598576"/>
                    <a:pt x="778043" y="3598576"/>
                  </a:cubicBezTo>
                  <a:lnTo>
                    <a:pt x="2945156" y="3598576"/>
                  </a:lnTo>
                  <a:cubicBezTo>
                    <a:pt x="3262131" y="3598576"/>
                    <a:pt x="3491258" y="3506943"/>
                    <a:pt x="3590463" y="3340453"/>
                  </a:cubicBezTo>
                  <a:cubicBezTo>
                    <a:pt x="3689669" y="3173964"/>
                    <a:pt x="3661189" y="2928834"/>
                    <a:pt x="3510359" y="2650147"/>
                  </a:cubicBezTo>
                  <a:lnTo>
                    <a:pt x="2344763" y="497489"/>
                  </a:lnTo>
                  <a:cubicBezTo>
                    <a:pt x="2261647" y="343906"/>
                    <a:pt x="2169326" y="228611"/>
                    <a:pt x="2070550" y="154960"/>
                  </a:cubicBezTo>
                  <a:cubicBezTo>
                    <a:pt x="1998878" y="101528"/>
                    <a:pt x="1928497" y="74425"/>
                    <a:pt x="1861385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2" name="iSHEJI-1-4">
              <a:extLst>
                <a:ext uri="{FF2B5EF4-FFF2-40B4-BE49-F238E27FC236}">
                  <a16:creationId xmlns:a16="http://schemas.microsoft.com/office/drawing/2014/main" id="{2824A766-ED19-B9F5-A23C-BE3FFDC92F8F}"/>
                </a:ext>
              </a:extLst>
            </p:cNvPr>
            <p:cNvSpPr/>
            <p:nvPr/>
          </p:nvSpPr>
          <p:spPr>
            <a:xfrm>
              <a:off x="506945" y="997224"/>
              <a:ext cx="3384348" cy="3335376"/>
            </a:xfrm>
            <a:custGeom>
              <a:avLst/>
              <a:gdLst>
                <a:gd name="connsiteX0" fmla="*/ 2775946 w 3384348"/>
                <a:gd name="connsiteY0" fmla="*/ 3335377 h 3335376"/>
                <a:gd name="connsiteX1" fmla="*/ 608403 w 3384348"/>
                <a:gd name="connsiteY1" fmla="*/ 3335377 h 3335376"/>
                <a:gd name="connsiteX2" fmla="*/ 44232 w 3384348"/>
                <a:gd name="connsiteY2" fmla="*/ 3123372 h 3335376"/>
                <a:gd name="connsiteX3" fmla="*/ 126316 w 3384348"/>
                <a:gd name="connsiteY3" fmla="*/ 2526248 h 3335376"/>
                <a:gd name="connsiteX4" fmla="*/ 1291740 w 3384348"/>
                <a:gd name="connsiteY4" fmla="*/ 373676 h 3335376"/>
                <a:gd name="connsiteX5" fmla="*/ 1539452 w 3384348"/>
                <a:gd name="connsiteY5" fmla="*/ 61777 h 3335376"/>
                <a:gd name="connsiteX6" fmla="*/ 1692174 w 3384348"/>
                <a:gd name="connsiteY6" fmla="*/ 0 h 3335376"/>
                <a:gd name="connsiteX7" fmla="*/ 1844897 w 3384348"/>
                <a:gd name="connsiteY7" fmla="*/ 61777 h 3335376"/>
                <a:gd name="connsiteX8" fmla="*/ 2092609 w 3384348"/>
                <a:gd name="connsiteY8" fmla="*/ 373676 h 3335376"/>
                <a:gd name="connsiteX9" fmla="*/ 3258033 w 3384348"/>
                <a:gd name="connsiteY9" fmla="*/ 2526248 h 3335376"/>
                <a:gd name="connsiteX10" fmla="*/ 3340116 w 3384348"/>
                <a:gd name="connsiteY10" fmla="*/ 3123372 h 3335376"/>
                <a:gd name="connsiteX11" fmla="*/ 2775946 w 3384348"/>
                <a:gd name="connsiteY11" fmla="*/ 3335377 h 3335376"/>
                <a:gd name="connsiteX12" fmla="*/ 1691830 w 3384348"/>
                <a:gd name="connsiteY12" fmla="*/ 74425 h 3335376"/>
                <a:gd name="connsiteX13" fmla="*/ 1583591 w 3384348"/>
                <a:gd name="connsiteY13" fmla="*/ 121490 h 3335376"/>
                <a:gd name="connsiteX14" fmla="*/ 1356873 w 3384348"/>
                <a:gd name="connsiteY14" fmla="*/ 409125 h 3335376"/>
                <a:gd name="connsiteX15" fmla="*/ 191793 w 3384348"/>
                <a:gd name="connsiteY15" fmla="*/ 2561697 h 3335376"/>
                <a:gd name="connsiteX16" fmla="*/ 108161 w 3384348"/>
                <a:gd name="connsiteY16" fmla="*/ 3085256 h 3335376"/>
                <a:gd name="connsiteX17" fmla="*/ 608403 w 3384348"/>
                <a:gd name="connsiteY17" fmla="*/ 3260952 h 3335376"/>
                <a:gd name="connsiteX18" fmla="*/ 2775946 w 3384348"/>
                <a:gd name="connsiteY18" fmla="*/ 3260952 h 3335376"/>
                <a:gd name="connsiteX19" fmla="*/ 3276188 w 3384348"/>
                <a:gd name="connsiteY19" fmla="*/ 3085256 h 3335376"/>
                <a:gd name="connsiteX20" fmla="*/ 3192556 w 3384348"/>
                <a:gd name="connsiteY20" fmla="*/ 2561697 h 3335376"/>
                <a:gd name="connsiteX21" fmla="*/ 2027132 w 3384348"/>
                <a:gd name="connsiteY21" fmla="*/ 409125 h 3335376"/>
                <a:gd name="connsiteX22" fmla="*/ 1800414 w 3384348"/>
                <a:gd name="connsiteY22" fmla="*/ 121490 h 3335376"/>
                <a:gd name="connsiteX23" fmla="*/ 1692174 w 3384348"/>
                <a:gd name="connsiteY23" fmla="*/ 74425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48" h="3335376">
                  <a:moveTo>
                    <a:pt x="2775946" y="3335377"/>
                  </a:moveTo>
                  <a:lnTo>
                    <a:pt x="608403" y="3335377"/>
                  </a:lnTo>
                  <a:cubicBezTo>
                    <a:pt x="330147" y="3335377"/>
                    <a:pt x="124509" y="3257940"/>
                    <a:pt x="44232" y="3123372"/>
                  </a:cubicBezTo>
                  <a:cubicBezTo>
                    <a:pt x="-36044" y="2988804"/>
                    <a:pt x="-6101" y="2770604"/>
                    <a:pt x="126316" y="2526248"/>
                  </a:cubicBezTo>
                  <a:lnTo>
                    <a:pt x="1291740" y="373676"/>
                  </a:lnTo>
                  <a:cubicBezTo>
                    <a:pt x="1368403" y="232138"/>
                    <a:pt x="1451690" y="127255"/>
                    <a:pt x="1539452" y="61777"/>
                  </a:cubicBezTo>
                  <a:cubicBezTo>
                    <a:pt x="1577310" y="33642"/>
                    <a:pt x="1634097" y="0"/>
                    <a:pt x="1692174" y="0"/>
                  </a:cubicBezTo>
                  <a:cubicBezTo>
                    <a:pt x="1750252" y="0"/>
                    <a:pt x="1807039" y="33642"/>
                    <a:pt x="1844897" y="61777"/>
                  </a:cubicBezTo>
                  <a:cubicBezTo>
                    <a:pt x="1932659" y="127255"/>
                    <a:pt x="2015947" y="232138"/>
                    <a:pt x="2092609" y="373676"/>
                  </a:cubicBezTo>
                  <a:lnTo>
                    <a:pt x="3258033" y="2526248"/>
                  </a:lnTo>
                  <a:cubicBezTo>
                    <a:pt x="3390450" y="2770949"/>
                    <a:pt x="3420393" y="2988546"/>
                    <a:pt x="3340116" y="3123372"/>
                  </a:cubicBezTo>
                  <a:cubicBezTo>
                    <a:pt x="3259840" y="3258198"/>
                    <a:pt x="3054203" y="3335377"/>
                    <a:pt x="2775946" y="3335377"/>
                  </a:cubicBezTo>
                  <a:close/>
                  <a:moveTo>
                    <a:pt x="1691830" y="74425"/>
                  </a:moveTo>
                  <a:cubicBezTo>
                    <a:pt x="1662748" y="74425"/>
                    <a:pt x="1624288" y="91117"/>
                    <a:pt x="1583591" y="121490"/>
                  </a:cubicBezTo>
                  <a:cubicBezTo>
                    <a:pt x="1504605" y="180428"/>
                    <a:pt x="1428717" y="277138"/>
                    <a:pt x="1356873" y="409125"/>
                  </a:cubicBezTo>
                  <a:lnTo>
                    <a:pt x="191793" y="2561697"/>
                  </a:lnTo>
                  <a:cubicBezTo>
                    <a:pt x="72196" y="2782736"/>
                    <a:pt x="41651" y="2973575"/>
                    <a:pt x="108161" y="3085256"/>
                  </a:cubicBezTo>
                  <a:cubicBezTo>
                    <a:pt x="174671" y="3196937"/>
                    <a:pt x="357077" y="3260952"/>
                    <a:pt x="608403" y="3260952"/>
                  </a:cubicBezTo>
                  <a:lnTo>
                    <a:pt x="2775946" y="3260952"/>
                  </a:lnTo>
                  <a:cubicBezTo>
                    <a:pt x="3027358" y="3260952"/>
                    <a:pt x="3209593" y="3196937"/>
                    <a:pt x="3276188" y="3085256"/>
                  </a:cubicBezTo>
                  <a:cubicBezTo>
                    <a:pt x="3342784" y="2973575"/>
                    <a:pt x="3312239" y="2782736"/>
                    <a:pt x="3192556" y="2561697"/>
                  </a:cubicBezTo>
                  <a:lnTo>
                    <a:pt x="2027132" y="409125"/>
                  </a:lnTo>
                  <a:cubicBezTo>
                    <a:pt x="1955718" y="277138"/>
                    <a:pt x="1879400" y="180428"/>
                    <a:pt x="1800414" y="121490"/>
                  </a:cubicBezTo>
                  <a:cubicBezTo>
                    <a:pt x="1759717" y="91117"/>
                    <a:pt x="1721514" y="74425"/>
                    <a:pt x="1692174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1-5">
              <a:extLst>
                <a:ext uri="{FF2B5EF4-FFF2-40B4-BE49-F238E27FC236}">
                  <a16:creationId xmlns:a16="http://schemas.microsoft.com/office/drawing/2014/main" id="{6E96DDB2-3482-7515-2C44-230759793FCF}"/>
                </a:ext>
              </a:extLst>
            </p:cNvPr>
            <p:cNvSpPr/>
            <p:nvPr/>
          </p:nvSpPr>
          <p:spPr>
            <a:xfrm>
              <a:off x="674715" y="1164402"/>
              <a:ext cx="3048810" cy="2999386"/>
            </a:xfrm>
            <a:custGeom>
              <a:avLst/>
              <a:gdLst>
                <a:gd name="connsiteX0" fmla="*/ 2608177 w 3048810"/>
                <a:gd name="connsiteY0" fmla="*/ 2999387 h 2999386"/>
                <a:gd name="connsiteX1" fmla="*/ 440634 w 3048810"/>
                <a:gd name="connsiteY1" fmla="*/ 2999387 h 2999386"/>
                <a:gd name="connsiteX2" fmla="*/ 21528 w 3048810"/>
                <a:gd name="connsiteY2" fmla="*/ 2869723 h 2999386"/>
                <a:gd name="connsiteX3" fmla="*/ 107053 w 3048810"/>
                <a:gd name="connsiteY3" fmla="*/ 2439519 h 2999386"/>
                <a:gd name="connsiteX4" fmla="*/ 1272477 w 3048810"/>
                <a:gd name="connsiteY4" fmla="*/ 286860 h 2999386"/>
                <a:gd name="connsiteX5" fmla="*/ 1472609 w 3048810"/>
                <a:gd name="connsiteY5" fmla="*/ 29942 h 2999386"/>
                <a:gd name="connsiteX6" fmla="*/ 1508229 w 3048810"/>
                <a:gd name="connsiteY6" fmla="*/ 7830 h 2999386"/>
                <a:gd name="connsiteX7" fmla="*/ 1524405 w 3048810"/>
                <a:gd name="connsiteY7" fmla="*/ 0 h 2999386"/>
                <a:gd name="connsiteX8" fmla="*/ 1540581 w 3048810"/>
                <a:gd name="connsiteY8" fmla="*/ 7830 h 2999386"/>
                <a:gd name="connsiteX9" fmla="*/ 1576202 w 3048810"/>
                <a:gd name="connsiteY9" fmla="*/ 29942 h 2999386"/>
                <a:gd name="connsiteX10" fmla="*/ 1776333 w 3048810"/>
                <a:gd name="connsiteY10" fmla="*/ 286860 h 2999386"/>
                <a:gd name="connsiteX11" fmla="*/ 2941758 w 3048810"/>
                <a:gd name="connsiteY11" fmla="*/ 2439519 h 2999386"/>
                <a:gd name="connsiteX12" fmla="*/ 3027282 w 3048810"/>
                <a:gd name="connsiteY12" fmla="*/ 2869723 h 2999386"/>
                <a:gd name="connsiteX13" fmla="*/ 2608177 w 3048810"/>
                <a:gd name="connsiteY13" fmla="*/ 2999387 h 2999386"/>
                <a:gd name="connsiteX14" fmla="*/ 1524061 w 3048810"/>
                <a:gd name="connsiteY14" fmla="*/ 84492 h 2999386"/>
                <a:gd name="connsiteX15" fmla="*/ 1516747 w 3048810"/>
                <a:gd name="connsiteY15" fmla="*/ 89655 h 2999386"/>
                <a:gd name="connsiteX16" fmla="*/ 1337610 w 3048810"/>
                <a:gd name="connsiteY16" fmla="*/ 321965 h 2999386"/>
                <a:gd name="connsiteX17" fmla="*/ 172530 w 3048810"/>
                <a:gd name="connsiteY17" fmla="*/ 2474882 h 2999386"/>
                <a:gd name="connsiteX18" fmla="*/ 85457 w 3048810"/>
                <a:gd name="connsiteY18" fmla="*/ 2831607 h 2999386"/>
                <a:gd name="connsiteX19" fmla="*/ 440634 w 3048810"/>
                <a:gd name="connsiteY19" fmla="*/ 2924962 h 2999386"/>
                <a:gd name="connsiteX20" fmla="*/ 2608177 w 3048810"/>
                <a:gd name="connsiteY20" fmla="*/ 2924962 h 2999386"/>
                <a:gd name="connsiteX21" fmla="*/ 2963354 w 3048810"/>
                <a:gd name="connsiteY21" fmla="*/ 2831607 h 2999386"/>
                <a:gd name="connsiteX22" fmla="*/ 2876280 w 3048810"/>
                <a:gd name="connsiteY22" fmla="*/ 2474968 h 2999386"/>
                <a:gd name="connsiteX23" fmla="*/ 1710856 w 3048810"/>
                <a:gd name="connsiteY23" fmla="*/ 322309 h 2999386"/>
                <a:gd name="connsiteX24" fmla="*/ 1531719 w 3048810"/>
                <a:gd name="connsiteY24" fmla="*/ 89999 h 299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48810" h="2999386">
                  <a:moveTo>
                    <a:pt x="2608177" y="2999387"/>
                  </a:moveTo>
                  <a:lnTo>
                    <a:pt x="440634" y="2999387"/>
                  </a:lnTo>
                  <a:cubicBezTo>
                    <a:pt x="229747" y="2999387"/>
                    <a:pt x="69195" y="2949742"/>
                    <a:pt x="21528" y="2869723"/>
                  </a:cubicBezTo>
                  <a:cubicBezTo>
                    <a:pt x="-26139" y="2789705"/>
                    <a:pt x="6643" y="2624937"/>
                    <a:pt x="107053" y="2439519"/>
                  </a:cubicBezTo>
                  <a:lnTo>
                    <a:pt x="1272477" y="286860"/>
                  </a:lnTo>
                  <a:cubicBezTo>
                    <a:pt x="1336406" y="168726"/>
                    <a:pt x="1405583" y="80362"/>
                    <a:pt x="1472609" y="29942"/>
                  </a:cubicBezTo>
                  <a:cubicBezTo>
                    <a:pt x="1483768" y="21472"/>
                    <a:pt x="1495693" y="14069"/>
                    <a:pt x="1508229" y="7830"/>
                  </a:cubicBezTo>
                  <a:lnTo>
                    <a:pt x="1524405" y="0"/>
                  </a:lnTo>
                  <a:lnTo>
                    <a:pt x="1540581" y="7830"/>
                  </a:lnTo>
                  <a:cubicBezTo>
                    <a:pt x="1553117" y="14069"/>
                    <a:pt x="1565051" y="21472"/>
                    <a:pt x="1576202" y="29942"/>
                  </a:cubicBezTo>
                  <a:cubicBezTo>
                    <a:pt x="1643228" y="79932"/>
                    <a:pt x="1712405" y="168726"/>
                    <a:pt x="1776333" y="286860"/>
                  </a:cubicBezTo>
                  <a:lnTo>
                    <a:pt x="2941758" y="2439519"/>
                  </a:lnTo>
                  <a:cubicBezTo>
                    <a:pt x="3042167" y="2624937"/>
                    <a:pt x="3074949" y="2789792"/>
                    <a:pt x="3027282" y="2869723"/>
                  </a:cubicBezTo>
                  <a:cubicBezTo>
                    <a:pt x="2979615" y="2949655"/>
                    <a:pt x="2819063" y="2999387"/>
                    <a:pt x="2608177" y="2999387"/>
                  </a:cubicBezTo>
                  <a:close/>
                  <a:moveTo>
                    <a:pt x="1524061" y="84492"/>
                  </a:moveTo>
                  <a:lnTo>
                    <a:pt x="1516747" y="89655"/>
                  </a:lnTo>
                  <a:cubicBezTo>
                    <a:pt x="1458412" y="133191"/>
                    <a:pt x="1396290" y="213640"/>
                    <a:pt x="1337610" y="321965"/>
                  </a:cubicBezTo>
                  <a:lnTo>
                    <a:pt x="172530" y="2474882"/>
                  </a:lnTo>
                  <a:cubicBezTo>
                    <a:pt x="67904" y="2668216"/>
                    <a:pt x="63172" y="2793749"/>
                    <a:pt x="85457" y="2831607"/>
                  </a:cubicBezTo>
                  <a:cubicBezTo>
                    <a:pt x="107741" y="2869465"/>
                    <a:pt x="220799" y="2924962"/>
                    <a:pt x="440634" y="2924962"/>
                  </a:cubicBezTo>
                  <a:lnTo>
                    <a:pt x="2608177" y="2924962"/>
                  </a:lnTo>
                  <a:cubicBezTo>
                    <a:pt x="2828011" y="2924962"/>
                    <a:pt x="2940983" y="2869121"/>
                    <a:pt x="2963354" y="2831607"/>
                  </a:cubicBezTo>
                  <a:cubicBezTo>
                    <a:pt x="2985724" y="2794094"/>
                    <a:pt x="2980562" y="2668130"/>
                    <a:pt x="2876280" y="2474968"/>
                  </a:cubicBezTo>
                  <a:lnTo>
                    <a:pt x="1710856" y="322309"/>
                  </a:lnTo>
                  <a:cubicBezTo>
                    <a:pt x="1652090" y="213640"/>
                    <a:pt x="1590399" y="133019"/>
                    <a:pt x="1531719" y="89999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5" name="iSHEJI-2">
            <a:extLst>
              <a:ext uri="{FF2B5EF4-FFF2-40B4-BE49-F238E27FC236}">
                <a16:creationId xmlns:a16="http://schemas.microsoft.com/office/drawing/2014/main" id="{5AF93B3E-36D3-ACB1-E422-1FB368C48A66}"/>
              </a:ext>
            </a:extLst>
          </p:cNvPr>
          <p:cNvSpPr/>
          <p:nvPr/>
        </p:nvSpPr>
        <p:spPr>
          <a:xfrm>
            <a:off x="0" y="2020423"/>
            <a:ext cx="6579610" cy="4348422"/>
          </a:xfrm>
          <a:custGeom>
            <a:avLst/>
            <a:gdLst>
              <a:gd name="connsiteX0" fmla="*/ 0 w 6579610"/>
              <a:gd name="connsiteY0" fmla="*/ 4273740 h 4348422"/>
              <a:gd name="connsiteX1" fmla="*/ 0 w 6579610"/>
              <a:gd name="connsiteY1" fmla="*/ 4348423 h 4348422"/>
              <a:gd name="connsiteX2" fmla="*/ 5464288 w 6579610"/>
              <a:gd name="connsiteY2" fmla="*/ 4348423 h 4348422"/>
              <a:gd name="connsiteX3" fmla="*/ 6463567 w 6579610"/>
              <a:gd name="connsiteY3" fmla="*/ 3889050 h 4348422"/>
              <a:gd name="connsiteX4" fmla="*/ 6391723 w 6579610"/>
              <a:gd name="connsiteY4" fmla="*/ 2791598 h 4348422"/>
              <a:gd name="connsiteX5" fmla="*/ 5226298 w 6579610"/>
              <a:gd name="connsiteY5" fmla="*/ 639026 h 4348422"/>
              <a:gd name="connsiteX6" fmla="*/ 4380516 w 6579610"/>
              <a:gd name="connsiteY6" fmla="*/ 0 h 4348422"/>
              <a:gd name="connsiteX7" fmla="*/ 3534648 w 6579610"/>
              <a:gd name="connsiteY7" fmla="*/ 639026 h 4348422"/>
              <a:gd name="connsiteX8" fmla="*/ 2369223 w 6579610"/>
              <a:gd name="connsiteY8" fmla="*/ 2791598 h 4348422"/>
              <a:gd name="connsiteX9" fmla="*/ 2193011 w 6579610"/>
              <a:gd name="connsiteY9" fmla="*/ 3598318 h 4348422"/>
              <a:gd name="connsiteX10" fmla="*/ 0 w 6579610"/>
              <a:gd name="connsiteY10" fmla="*/ 3598318 h 4348422"/>
              <a:gd name="connsiteX11" fmla="*/ 0 w 6579610"/>
              <a:gd name="connsiteY11" fmla="*/ 3673088 h 4348422"/>
              <a:gd name="connsiteX12" fmla="*/ 5464288 w 6579610"/>
              <a:gd name="connsiteY12" fmla="*/ 3673088 h 4348422"/>
              <a:gd name="connsiteX13" fmla="*/ 5883393 w 6579610"/>
              <a:gd name="connsiteY13" fmla="*/ 3543424 h 4348422"/>
              <a:gd name="connsiteX14" fmla="*/ 5797868 w 6579610"/>
              <a:gd name="connsiteY14" fmla="*/ 3113219 h 4348422"/>
              <a:gd name="connsiteX15" fmla="*/ 4632444 w 6579610"/>
              <a:gd name="connsiteY15" fmla="*/ 960561 h 4348422"/>
              <a:gd name="connsiteX16" fmla="*/ 4432227 w 6579610"/>
              <a:gd name="connsiteY16" fmla="*/ 703643 h 4348422"/>
              <a:gd name="connsiteX17" fmla="*/ 4396692 w 6579610"/>
              <a:gd name="connsiteY17" fmla="*/ 681530 h 4348422"/>
              <a:gd name="connsiteX18" fmla="*/ 4380602 w 6579610"/>
              <a:gd name="connsiteY18" fmla="*/ 673787 h 4348422"/>
              <a:gd name="connsiteX19" fmla="*/ 4364427 w 6579610"/>
              <a:gd name="connsiteY19" fmla="*/ 681530 h 4348422"/>
              <a:gd name="connsiteX20" fmla="*/ 4328805 w 6579610"/>
              <a:gd name="connsiteY20" fmla="*/ 703729 h 4348422"/>
              <a:gd name="connsiteX21" fmla="*/ 4128674 w 6579610"/>
              <a:gd name="connsiteY21" fmla="*/ 960647 h 4348422"/>
              <a:gd name="connsiteX22" fmla="*/ 2963078 w 6579610"/>
              <a:gd name="connsiteY22" fmla="*/ 3113133 h 4348422"/>
              <a:gd name="connsiteX23" fmla="*/ 2877639 w 6579610"/>
              <a:gd name="connsiteY23" fmla="*/ 3543338 h 4348422"/>
              <a:gd name="connsiteX24" fmla="*/ 2935028 w 6579610"/>
              <a:gd name="connsiteY24" fmla="*/ 3598232 h 4348422"/>
              <a:gd name="connsiteX25" fmla="*/ 2800719 w 6579610"/>
              <a:gd name="connsiteY25" fmla="*/ 3598232 h 4348422"/>
              <a:gd name="connsiteX26" fmla="*/ 2796502 w 6579610"/>
              <a:gd name="connsiteY26" fmla="*/ 3591693 h 4348422"/>
              <a:gd name="connsiteX27" fmla="*/ 2880134 w 6579610"/>
              <a:gd name="connsiteY27" fmla="*/ 3068134 h 4348422"/>
              <a:gd name="connsiteX28" fmla="*/ 4045559 w 6579610"/>
              <a:gd name="connsiteY28" fmla="*/ 915562 h 4348422"/>
              <a:gd name="connsiteX29" fmla="*/ 4272277 w 6579610"/>
              <a:gd name="connsiteY29" fmla="*/ 628013 h 4348422"/>
              <a:gd name="connsiteX30" fmla="*/ 4380516 w 6579610"/>
              <a:gd name="connsiteY30" fmla="*/ 580948 h 4348422"/>
              <a:gd name="connsiteX31" fmla="*/ 4488670 w 6579610"/>
              <a:gd name="connsiteY31" fmla="*/ 628013 h 4348422"/>
              <a:gd name="connsiteX32" fmla="*/ 4715387 w 6579610"/>
              <a:gd name="connsiteY32" fmla="*/ 915562 h 4348422"/>
              <a:gd name="connsiteX33" fmla="*/ 5880898 w 6579610"/>
              <a:gd name="connsiteY33" fmla="*/ 3068220 h 4348422"/>
              <a:gd name="connsiteX34" fmla="*/ 5964444 w 6579610"/>
              <a:gd name="connsiteY34" fmla="*/ 3591693 h 4348422"/>
              <a:gd name="connsiteX35" fmla="*/ 5464288 w 6579610"/>
              <a:gd name="connsiteY35" fmla="*/ 3767474 h 4348422"/>
              <a:gd name="connsiteX36" fmla="*/ 3664828 w 6579610"/>
              <a:gd name="connsiteY36" fmla="*/ 3767474 h 4348422"/>
              <a:gd name="connsiteX37" fmla="*/ 3664828 w 6579610"/>
              <a:gd name="connsiteY37" fmla="*/ 3767474 h 4348422"/>
              <a:gd name="connsiteX38" fmla="*/ 0 w 6579610"/>
              <a:gd name="connsiteY38" fmla="*/ 3767474 h 4348422"/>
              <a:gd name="connsiteX39" fmla="*/ 0 w 6579610"/>
              <a:gd name="connsiteY39" fmla="*/ 3842158 h 4348422"/>
              <a:gd name="connsiteX40" fmla="*/ 5464288 w 6579610"/>
              <a:gd name="connsiteY40" fmla="*/ 3842158 h 4348422"/>
              <a:gd name="connsiteX41" fmla="*/ 6028458 w 6579610"/>
              <a:gd name="connsiteY41" fmla="*/ 3630067 h 4348422"/>
              <a:gd name="connsiteX42" fmla="*/ 5946289 w 6579610"/>
              <a:gd name="connsiteY42" fmla="*/ 3033029 h 4348422"/>
              <a:gd name="connsiteX43" fmla="*/ 4780865 w 6579610"/>
              <a:gd name="connsiteY43" fmla="*/ 880199 h 4348422"/>
              <a:gd name="connsiteX44" fmla="*/ 4533153 w 6579610"/>
              <a:gd name="connsiteY44" fmla="*/ 568300 h 4348422"/>
              <a:gd name="connsiteX45" fmla="*/ 4380516 w 6579610"/>
              <a:gd name="connsiteY45" fmla="*/ 506523 h 4348422"/>
              <a:gd name="connsiteX46" fmla="*/ 4227793 w 6579610"/>
              <a:gd name="connsiteY46" fmla="*/ 568300 h 4348422"/>
              <a:gd name="connsiteX47" fmla="*/ 3980081 w 6579610"/>
              <a:gd name="connsiteY47" fmla="*/ 880113 h 4348422"/>
              <a:gd name="connsiteX48" fmla="*/ 2814657 w 6579610"/>
              <a:gd name="connsiteY48" fmla="*/ 3032771 h 4348422"/>
              <a:gd name="connsiteX49" fmla="*/ 2716571 w 6579610"/>
              <a:gd name="connsiteY49" fmla="*/ 3598318 h 4348422"/>
              <a:gd name="connsiteX50" fmla="*/ 2615644 w 6579610"/>
              <a:gd name="connsiteY50" fmla="*/ 3598318 h 4348422"/>
              <a:gd name="connsiteX51" fmla="*/ 2731714 w 6579610"/>
              <a:gd name="connsiteY51" fmla="*/ 2987428 h 4348422"/>
              <a:gd name="connsiteX52" fmla="*/ 3897052 w 6579610"/>
              <a:gd name="connsiteY52" fmla="*/ 835199 h 4348422"/>
              <a:gd name="connsiteX53" fmla="*/ 4171351 w 6579610"/>
              <a:gd name="connsiteY53" fmla="*/ 492671 h 4348422"/>
              <a:gd name="connsiteX54" fmla="*/ 4380516 w 6579610"/>
              <a:gd name="connsiteY54" fmla="*/ 412136 h 4348422"/>
              <a:gd name="connsiteX55" fmla="*/ 4589595 w 6579610"/>
              <a:gd name="connsiteY55" fmla="*/ 492671 h 4348422"/>
              <a:gd name="connsiteX56" fmla="*/ 4863894 w 6579610"/>
              <a:gd name="connsiteY56" fmla="*/ 835199 h 4348422"/>
              <a:gd name="connsiteX57" fmla="*/ 6029319 w 6579610"/>
              <a:gd name="connsiteY57" fmla="*/ 2987858 h 4348422"/>
              <a:gd name="connsiteX58" fmla="*/ 6109509 w 6579610"/>
              <a:gd name="connsiteY58" fmla="*/ 3678164 h 4348422"/>
              <a:gd name="connsiteX59" fmla="*/ 5464202 w 6579610"/>
              <a:gd name="connsiteY59" fmla="*/ 3936287 h 4348422"/>
              <a:gd name="connsiteX60" fmla="*/ 3664828 w 6579610"/>
              <a:gd name="connsiteY60" fmla="*/ 3936287 h 4348422"/>
              <a:gd name="connsiteX61" fmla="*/ 3664828 w 6579610"/>
              <a:gd name="connsiteY61" fmla="*/ 3936287 h 4348422"/>
              <a:gd name="connsiteX62" fmla="*/ 0 w 6579610"/>
              <a:gd name="connsiteY62" fmla="*/ 3936287 h 4348422"/>
              <a:gd name="connsiteX63" fmla="*/ 0 w 6579610"/>
              <a:gd name="connsiteY63" fmla="*/ 4010971 h 4348422"/>
              <a:gd name="connsiteX64" fmla="*/ 5464288 w 6579610"/>
              <a:gd name="connsiteY64" fmla="*/ 4010971 h 4348422"/>
              <a:gd name="connsiteX65" fmla="*/ 6173437 w 6579610"/>
              <a:gd name="connsiteY65" fmla="*/ 3716538 h 4348422"/>
              <a:gd name="connsiteX66" fmla="*/ 6094796 w 6579610"/>
              <a:gd name="connsiteY66" fmla="*/ 2952667 h 4348422"/>
              <a:gd name="connsiteX67" fmla="*/ 4929371 w 6579610"/>
              <a:gd name="connsiteY67" fmla="*/ 799751 h 4348422"/>
              <a:gd name="connsiteX68" fmla="*/ 4634079 w 6579610"/>
              <a:gd name="connsiteY68" fmla="*/ 432958 h 4348422"/>
              <a:gd name="connsiteX69" fmla="*/ 4380516 w 6579610"/>
              <a:gd name="connsiteY69" fmla="*/ 337711 h 4348422"/>
              <a:gd name="connsiteX70" fmla="*/ 4126867 w 6579610"/>
              <a:gd name="connsiteY70" fmla="*/ 432958 h 4348422"/>
              <a:gd name="connsiteX71" fmla="*/ 3831575 w 6579610"/>
              <a:gd name="connsiteY71" fmla="*/ 799751 h 4348422"/>
              <a:gd name="connsiteX72" fmla="*/ 2666150 w 6579610"/>
              <a:gd name="connsiteY72" fmla="*/ 2952409 h 4348422"/>
              <a:gd name="connsiteX73" fmla="*/ 2538208 w 6579610"/>
              <a:gd name="connsiteY73" fmla="*/ 3598318 h 4348422"/>
              <a:gd name="connsiteX74" fmla="*/ 2440895 w 6579610"/>
              <a:gd name="connsiteY74" fmla="*/ 3598318 h 4348422"/>
              <a:gd name="connsiteX75" fmla="*/ 2583207 w 6579610"/>
              <a:gd name="connsiteY75" fmla="*/ 2907496 h 4348422"/>
              <a:gd name="connsiteX76" fmla="*/ 3748631 w 6579610"/>
              <a:gd name="connsiteY76" fmla="*/ 754837 h 4348422"/>
              <a:gd name="connsiteX77" fmla="*/ 4070424 w 6579610"/>
              <a:gd name="connsiteY77" fmla="*/ 357328 h 4348422"/>
              <a:gd name="connsiteX78" fmla="*/ 4380172 w 6579610"/>
              <a:gd name="connsiteY78" fmla="*/ 243324 h 4348422"/>
              <a:gd name="connsiteX79" fmla="*/ 4689919 w 6579610"/>
              <a:gd name="connsiteY79" fmla="*/ 357328 h 4348422"/>
              <a:gd name="connsiteX80" fmla="*/ 5011798 w 6579610"/>
              <a:gd name="connsiteY80" fmla="*/ 754837 h 4348422"/>
              <a:gd name="connsiteX81" fmla="*/ 6177739 w 6579610"/>
              <a:gd name="connsiteY81" fmla="*/ 2907496 h 4348422"/>
              <a:gd name="connsiteX82" fmla="*/ 6254487 w 6579610"/>
              <a:gd name="connsiteY82" fmla="*/ 3764549 h 4348422"/>
              <a:gd name="connsiteX83" fmla="*/ 5464288 w 6579610"/>
              <a:gd name="connsiteY83" fmla="*/ 4105100 h 4348422"/>
              <a:gd name="connsiteX84" fmla="*/ 3664828 w 6579610"/>
              <a:gd name="connsiteY84" fmla="*/ 4105100 h 4348422"/>
              <a:gd name="connsiteX85" fmla="*/ 3664828 w 6579610"/>
              <a:gd name="connsiteY85" fmla="*/ 4105100 h 4348422"/>
              <a:gd name="connsiteX86" fmla="*/ 0 w 6579610"/>
              <a:gd name="connsiteY86" fmla="*/ 4105100 h 4348422"/>
              <a:gd name="connsiteX87" fmla="*/ 0 w 6579610"/>
              <a:gd name="connsiteY87" fmla="*/ 4179869 h 4348422"/>
              <a:gd name="connsiteX88" fmla="*/ 5464288 w 6579610"/>
              <a:gd name="connsiteY88" fmla="*/ 4179869 h 4348422"/>
              <a:gd name="connsiteX89" fmla="*/ 6318502 w 6579610"/>
              <a:gd name="connsiteY89" fmla="*/ 3802924 h 4348422"/>
              <a:gd name="connsiteX90" fmla="*/ 6243302 w 6579610"/>
              <a:gd name="connsiteY90" fmla="*/ 2872305 h 4348422"/>
              <a:gd name="connsiteX91" fmla="*/ 5077878 w 6579610"/>
              <a:gd name="connsiteY91" fmla="*/ 719388 h 4348422"/>
              <a:gd name="connsiteX92" fmla="*/ 4735005 w 6579610"/>
              <a:gd name="connsiteY92" fmla="*/ 297788 h 4348422"/>
              <a:gd name="connsiteX93" fmla="*/ 4380516 w 6579610"/>
              <a:gd name="connsiteY93" fmla="*/ 168726 h 4348422"/>
              <a:gd name="connsiteX94" fmla="*/ 4025941 w 6579610"/>
              <a:gd name="connsiteY94" fmla="*/ 297788 h 4348422"/>
              <a:gd name="connsiteX95" fmla="*/ 3683154 w 6579610"/>
              <a:gd name="connsiteY95" fmla="*/ 719388 h 4348422"/>
              <a:gd name="connsiteX96" fmla="*/ 2517730 w 6579610"/>
              <a:gd name="connsiteY96" fmla="*/ 2872047 h 4348422"/>
              <a:gd name="connsiteX97" fmla="*/ 2364663 w 6579610"/>
              <a:gd name="connsiteY97" fmla="*/ 3598318 h 4348422"/>
              <a:gd name="connsiteX98" fmla="*/ 2268469 w 6579610"/>
              <a:gd name="connsiteY98" fmla="*/ 3598318 h 4348422"/>
              <a:gd name="connsiteX99" fmla="*/ 2434958 w 6579610"/>
              <a:gd name="connsiteY99" fmla="*/ 2827047 h 4348422"/>
              <a:gd name="connsiteX100" fmla="*/ 3600125 w 6579610"/>
              <a:gd name="connsiteY100" fmla="*/ 674475 h 4348422"/>
              <a:gd name="connsiteX101" fmla="*/ 4380516 w 6579610"/>
              <a:gd name="connsiteY101" fmla="*/ 74425 h 4348422"/>
              <a:gd name="connsiteX102" fmla="*/ 5160821 w 6579610"/>
              <a:gd name="connsiteY102" fmla="*/ 674475 h 4348422"/>
              <a:gd name="connsiteX103" fmla="*/ 6326246 w 6579610"/>
              <a:gd name="connsiteY103" fmla="*/ 2827047 h 4348422"/>
              <a:gd name="connsiteX104" fmla="*/ 6399639 w 6579610"/>
              <a:gd name="connsiteY104" fmla="*/ 3850934 h 4348422"/>
              <a:gd name="connsiteX105" fmla="*/ 5464288 w 6579610"/>
              <a:gd name="connsiteY105" fmla="*/ 4273998 h 4348422"/>
              <a:gd name="connsiteX106" fmla="*/ 3664828 w 6579610"/>
              <a:gd name="connsiteY106" fmla="*/ 4273998 h 4348422"/>
              <a:gd name="connsiteX107" fmla="*/ 3664828 w 6579610"/>
              <a:gd name="connsiteY107" fmla="*/ 4273998 h 4348422"/>
              <a:gd name="connsiteX108" fmla="*/ 2941568 w 6579610"/>
              <a:gd name="connsiteY108" fmla="*/ 3505308 h 4348422"/>
              <a:gd name="connsiteX109" fmla="*/ 3028641 w 6579610"/>
              <a:gd name="connsiteY109" fmla="*/ 3148582 h 4348422"/>
              <a:gd name="connsiteX110" fmla="*/ 4194065 w 6579610"/>
              <a:gd name="connsiteY110" fmla="*/ 996010 h 4348422"/>
              <a:gd name="connsiteX111" fmla="*/ 4373203 w 6579610"/>
              <a:gd name="connsiteY111" fmla="*/ 763699 h 4348422"/>
              <a:gd name="connsiteX112" fmla="*/ 4380516 w 6579610"/>
              <a:gd name="connsiteY112" fmla="*/ 758537 h 4348422"/>
              <a:gd name="connsiteX113" fmla="*/ 4387744 w 6579610"/>
              <a:gd name="connsiteY113" fmla="*/ 763699 h 4348422"/>
              <a:gd name="connsiteX114" fmla="*/ 4566967 w 6579610"/>
              <a:gd name="connsiteY114" fmla="*/ 996010 h 4348422"/>
              <a:gd name="connsiteX115" fmla="*/ 5732391 w 6579610"/>
              <a:gd name="connsiteY115" fmla="*/ 3148582 h 4348422"/>
              <a:gd name="connsiteX116" fmla="*/ 5819378 w 6579610"/>
              <a:gd name="connsiteY116" fmla="*/ 3505308 h 4348422"/>
              <a:gd name="connsiteX117" fmla="*/ 5464288 w 6579610"/>
              <a:gd name="connsiteY117" fmla="*/ 3598318 h 4348422"/>
              <a:gd name="connsiteX118" fmla="*/ 3664828 w 6579610"/>
              <a:gd name="connsiteY118" fmla="*/ 3598318 h 4348422"/>
              <a:gd name="connsiteX119" fmla="*/ 3664828 w 6579610"/>
              <a:gd name="connsiteY119" fmla="*/ 3598318 h 4348422"/>
              <a:gd name="connsiteX120" fmla="*/ 3272567 w 6579610"/>
              <a:gd name="connsiteY120" fmla="*/ 3598318 h 4348422"/>
              <a:gd name="connsiteX121" fmla="*/ 2941568 w 6579610"/>
              <a:gd name="connsiteY121" fmla="*/ 3505308 h 434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610" h="4348422">
                <a:moveTo>
                  <a:pt x="0" y="4273740"/>
                </a:moveTo>
                <a:lnTo>
                  <a:pt x="0" y="4348423"/>
                </a:lnTo>
                <a:lnTo>
                  <a:pt x="5464288" y="4348423"/>
                </a:lnTo>
                <a:cubicBezTo>
                  <a:pt x="5932179" y="4348423"/>
                  <a:pt x="6287097" y="4184945"/>
                  <a:pt x="6463567" y="3889050"/>
                </a:cubicBezTo>
                <a:cubicBezTo>
                  <a:pt x="6640037" y="3593156"/>
                  <a:pt x="6614569" y="3203132"/>
                  <a:pt x="6391723" y="2791598"/>
                </a:cubicBezTo>
                <a:lnTo>
                  <a:pt x="5226298" y="639026"/>
                </a:lnTo>
                <a:cubicBezTo>
                  <a:pt x="5003194" y="226890"/>
                  <a:pt x="4702826" y="0"/>
                  <a:pt x="4380516" y="0"/>
                </a:cubicBezTo>
                <a:cubicBezTo>
                  <a:pt x="4058207" y="0"/>
                  <a:pt x="3757752" y="226890"/>
                  <a:pt x="3534648" y="639026"/>
                </a:cubicBezTo>
                <a:lnTo>
                  <a:pt x="2369223" y="2791598"/>
                </a:lnTo>
                <a:cubicBezTo>
                  <a:pt x="2213403" y="3079405"/>
                  <a:pt x="2154121" y="3356457"/>
                  <a:pt x="2193011" y="3598318"/>
                </a:cubicBezTo>
                <a:lnTo>
                  <a:pt x="0" y="3598318"/>
                </a:lnTo>
                <a:lnTo>
                  <a:pt x="0" y="3673088"/>
                </a:lnTo>
                <a:lnTo>
                  <a:pt x="5464288" y="3673088"/>
                </a:lnTo>
                <a:cubicBezTo>
                  <a:pt x="5675174" y="3673088"/>
                  <a:pt x="5835726" y="3623356"/>
                  <a:pt x="5883393" y="3543424"/>
                </a:cubicBezTo>
                <a:cubicBezTo>
                  <a:pt x="5931060" y="3463492"/>
                  <a:pt x="5898278" y="3298637"/>
                  <a:pt x="5797868" y="3113219"/>
                </a:cubicBezTo>
                <a:lnTo>
                  <a:pt x="4632444" y="960561"/>
                </a:lnTo>
                <a:cubicBezTo>
                  <a:pt x="4568515" y="842427"/>
                  <a:pt x="4499252" y="753633"/>
                  <a:pt x="4432227" y="703643"/>
                </a:cubicBezTo>
                <a:cubicBezTo>
                  <a:pt x="4421085" y="695202"/>
                  <a:pt x="4409185" y="687803"/>
                  <a:pt x="4396692" y="681530"/>
                </a:cubicBezTo>
                <a:lnTo>
                  <a:pt x="4380602" y="673787"/>
                </a:lnTo>
                <a:lnTo>
                  <a:pt x="4364427" y="681530"/>
                </a:lnTo>
                <a:cubicBezTo>
                  <a:pt x="4351899" y="687820"/>
                  <a:pt x="4339974" y="695254"/>
                  <a:pt x="4328805" y="703729"/>
                </a:cubicBezTo>
                <a:cubicBezTo>
                  <a:pt x="4261780" y="753719"/>
                  <a:pt x="4192603" y="842513"/>
                  <a:pt x="4128674" y="960647"/>
                </a:cubicBezTo>
                <a:lnTo>
                  <a:pt x="2963078" y="3113133"/>
                </a:lnTo>
                <a:cubicBezTo>
                  <a:pt x="2862754" y="3298637"/>
                  <a:pt x="2829972" y="3463492"/>
                  <a:pt x="2877639" y="3543338"/>
                </a:cubicBezTo>
                <a:cubicBezTo>
                  <a:pt x="2892163" y="3565915"/>
                  <a:pt x="2911832" y="3584733"/>
                  <a:pt x="2935028" y="3598232"/>
                </a:cubicBezTo>
                <a:lnTo>
                  <a:pt x="2800719" y="3598232"/>
                </a:lnTo>
                <a:cubicBezTo>
                  <a:pt x="2799256" y="3596081"/>
                  <a:pt x="2797879" y="3593930"/>
                  <a:pt x="2796502" y="3591693"/>
                </a:cubicBezTo>
                <a:cubicBezTo>
                  <a:pt x="2729993" y="3479840"/>
                  <a:pt x="2760451" y="3289173"/>
                  <a:pt x="2880134" y="3068134"/>
                </a:cubicBezTo>
                <a:lnTo>
                  <a:pt x="4045559" y="915562"/>
                </a:lnTo>
                <a:cubicBezTo>
                  <a:pt x="4116973" y="783661"/>
                  <a:pt x="4193291" y="686951"/>
                  <a:pt x="4272277" y="628013"/>
                </a:cubicBezTo>
                <a:cubicBezTo>
                  <a:pt x="4312974" y="597640"/>
                  <a:pt x="4351434" y="580948"/>
                  <a:pt x="4380516" y="580948"/>
                </a:cubicBezTo>
                <a:cubicBezTo>
                  <a:pt x="4409598" y="580948"/>
                  <a:pt x="4447972" y="597640"/>
                  <a:pt x="4488670" y="628013"/>
                </a:cubicBezTo>
                <a:cubicBezTo>
                  <a:pt x="4567741" y="686951"/>
                  <a:pt x="4643543" y="783661"/>
                  <a:pt x="4715387" y="915562"/>
                </a:cubicBezTo>
                <a:lnTo>
                  <a:pt x="5880898" y="3068220"/>
                </a:lnTo>
                <a:cubicBezTo>
                  <a:pt x="6000495" y="3289259"/>
                  <a:pt x="6030953" y="3480098"/>
                  <a:pt x="5964444" y="3591693"/>
                </a:cubicBezTo>
                <a:cubicBezTo>
                  <a:pt x="5897934" y="3703288"/>
                  <a:pt x="5715613" y="3767474"/>
                  <a:pt x="5464288" y="3767474"/>
                </a:cubicBezTo>
                <a:lnTo>
                  <a:pt x="3664828" y="3767474"/>
                </a:lnTo>
                <a:lnTo>
                  <a:pt x="3664828" y="3767474"/>
                </a:lnTo>
                <a:lnTo>
                  <a:pt x="0" y="3767474"/>
                </a:lnTo>
                <a:lnTo>
                  <a:pt x="0" y="3842158"/>
                </a:lnTo>
                <a:lnTo>
                  <a:pt x="5464288" y="3842158"/>
                </a:lnTo>
                <a:cubicBezTo>
                  <a:pt x="5742544" y="3842158"/>
                  <a:pt x="5948182" y="3764722"/>
                  <a:pt x="6028458" y="3630067"/>
                </a:cubicBezTo>
                <a:cubicBezTo>
                  <a:pt x="6108734" y="3495413"/>
                  <a:pt x="6078792" y="3277730"/>
                  <a:pt x="5946289" y="3033029"/>
                </a:cubicBezTo>
                <a:lnTo>
                  <a:pt x="4780865" y="880199"/>
                </a:lnTo>
                <a:cubicBezTo>
                  <a:pt x="4704288" y="738662"/>
                  <a:pt x="4620914" y="633778"/>
                  <a:pt x="4533153" y="568300"/>
                </a:cubicBezTo>
                <a:cubicBezTo>
                  <a:pt x="4495381" y="540079"/>
                  <a:pt x="4438508" y="506523"/>
                  <a:pt x="4380516" y="506523"/>
                </a:cubicBezTo>
                <a:cubicBezTo>
                  <a:pt x="4322525" y="506523"/>
                  <a:pt x="4265566" y="540165"/>
                  <a:pt x="4227793" y="568300"/>
                </a:cubicBezTo>
                <a:cubicBezTo>
                  <a:pt x="4140032" y="633778"/>
                  <a:pt x="4056658" y="738662"/>
                  <a:pt x="3980081" y="880113"/>
                </a:cubicBezTo>
                <a:lnTo>
                  <a:pt x="2814657" y="3032771"/>
                </a:lnTo>
                <a:cubicBezTo>
                  <a:pt x="2692049" y="3259231"/>
                  <a:pt x="2657374" y="3462460"/>
                  <a:pt x="2716571" y="3598318"/>
                </a:cubicBezTo>
                <a:lnTo>
                  <a:pt x="2615644" y="3598318"/>
                </a:lnTo>
                <a:cubicBezTo>
                  <a:pt x="2564020" y="3437594"/>
                  <a:pt x="2603427" y="3224900"/>
                  <a:pt x="2731714" y="2987428"/>
                </a:cubicBezTo>
                <a:lnTo>
                  <a:pt x="3897052" y="835199"/>
                </a:lnTo>
                <a:cubicBezTo>
                  <a:pt x="3980254" y="681616"/>
                  <a:pt x="4072575" y="566322"/>
                  <a:pt x="4171351" y="492671"/>
                </a:cubicBezTo>
                <a:cubicBezTo>
                  <a:pt x="4243023" y="439239"/>
                  <a:pt x="4313404" y="412136"/>
                  <a:pt x="4380516" y="412136"/>
                </a:cubicBezTo>
                <a:cubicBezTo>
                  <a:pt x="4447628" y="412136"/>
                  <a:pt x="4518182" y="439239"/>
                  <a:pt x="4589595" y="492671"/>
                </a:cubicBezTo>
                <a:cubicBezTo>
                  <a:pt x="4688456" y="566322"/>
                  <a:pt x="4780693" y="681960"/>
                  <a:pt x="4863894" y="835199"/>
                </a:cubicBezTo>
                <a:lnTo>
                  <a:pt x="6029319" y="2987858"/>
                </a:lnTo>
                <a:cubicBezTo>
                  <a:pt x="6180234" y="3266544"/>
                  <a:pt x="6208714" y="3511675"/>
                  <a:pt x="6109509" y="3678164"/>
                </a:cubicBezTo>
                <a:cubicBezTo>
                  <a:pt x="6010303" y="3844653"/>
                  <a:pt x="5781176" y="3936287"/>
                  <a:pt x="5464202" y="3936287"/>
                </a:cubicBezTo>
                <a:lnTo>
                  <a:pt x="3664828" y="3936287"/>
                </a:lnTo>
                <a:lnTo>
                  <a:pt x="3664828" y="3936287"/>
                </a:lnTo>
                <a:lnTo>
                  <a:pt x="0" y="3936287"/>
                </a:lnTo>
                <a:lnTo>
                  <a:pt x="0" y="4010971"/>
                </a:lnTo>
                <a:lnTo>
                  <a:pt x="5464288" y="4010971"/>
                </a:lnTo>
                <a:cubicBezTo>
                  <a:pt x="5808452" y="4010971"/>
                  <a:pt x="6060379" y="3906431"/>
                  <a:pt x="6173437" y="3716538"/>
                </a:cubicBezTo>
                <a:cubicBezTo>
                  <a:pt x="6286495" y="3526646"/>
                  <a:pt x="6258703" y="3255359"/>
                  <a:pt x="6094796" y="2952667"/>
                </a:cubicBezTo>
                <a:lnTo>
                  <a:pt x="4929371" y="799751"/>
                </a:lnTo>
                <a:cubicBezTo>
                  <a:pt x="4841007" y="636273"/>
                  <a:pt x="4741630" y="513148"/>
                  <a:pt x="4634079" y="432958"/>
                </a:cubicBezTo>
                <a:cubicBezTo>
                  <a:pt x="4549328" y="369718"/>
                  <a:pt x="4463976" y="337711"/>
                  <a:pt x="4380516" y="337711"/>
                </a:cubicBezTo>
                <a:cubicBezTo>
                  <a:pt x="4297057" y="337711"/>
                  <a:pt x="4211704" y="369718"/>
                  <a:pt x="4126867" y="432958"/>
                </a:cubicBezTo>
                <a:cubicBezTo>
                  <a:pt x="4019316" y="513148"/>
                  <a:pt x="3919939" y="636531"/>
                  <a:pt x="3831575" y="799751"/>
                </a:cubicBezTo>
                <a:lnTo>
                  <a:pt x="2666150" y="2952409"/>
                </a:lnTo>
                <a:cubicBezTo>
                  <a:pt x="2533734" y="3197023"/>
                  <a:pt x="2490111" y="3421160"/>
                  <a:pt x="2538208" y="3598318"/>
                </a:cubicBezTo>
                <a:lnTo>
                  <a:pt x="2440895" y="3598318"/>
                </a:lnTo>
                <a:cubicBezTo>
                  <a:pt x="2396584" y="3401887"/>
                  <a:pt x="2444767" y="3163123"/>
                  <a:pt x="2583207" y="2907496"/>
                </a:cubicBezTo>
                <a:lnTo>
                  <a:pt x="3748631" y="754837"/>
                </a:lnTo>
                <a:cubicBezTo>
                  <a:pt x="3843276" y="579486"/>
                  <a:pt x="3951774" y="445778"/>
                  <a:pt x="4070424" y="357328"/>
                </a:cubicBezTo>
                <a:cubicBezTo>
                  <a:pt x="4171867" y="281612"/>
                  <a:pt x="4276235" y="243324"/>
                  <a:pt x="4380172" y="243324"/>
                </a:cubicBezTo>
                <a:cubicBezTo>
                  <a:pt x="4484109" y="243324"/>
                  <a:pt x="4588735" y="281612"/>
                  <a:pt x="4689919" y="357328"/>
                </a:cubicBezTo>
                <a:cubicBezTo>
                  <a:pt x="4808570" y="445778"/>
                  <a:pt x="4916809" y="579486"/>
                  <a:pt x="5011798" y="754837"/>
                </a:cubicBezTo>
                <a:lnTo>
                  <a:pt x="6177739" y="2907496"/>
                </a:lnTo>
                <a:cubicBezTo>
                  <a:pt x="6358425" y="3240560"/>
                  <a:pt x="6385270" y="3544973"/>
                  <a:pt x="6254487" y="3764549"/>
                </a:cubicBezTo>
                <a:cubicBezTo>
                  <a:pt x="6123705" y="3984126"/>
                  <a:pt x="5843040" y="4105100"/>
                  <a:pt x="5464288" y="4105100"/>
                </a:cubicBezTo>
                <a:lnTo>
                  <a:pt x="3664828" y="4105100"/>
                </a:lnTo>
                <a:lnTo>
                  <a:pt x="3664828" y="4105100"/>
                </a:lnTo>
                <a:lnTo>
                  <a:pt x="0" y="4105100"/>
                </a:lnTo>
                <a:lnTo>
                  <a:pt x="0" y="4179869"/>
                </a:lnTo>
                <a:lnTo>
                  <a:pt x="5464288" y="4179869"/>
                </a:lnTo>
                <a:cubicBezTo>
                  <a:pt x="5870315" y="4179869"/>
                  <a:pt x="6173695" y="4045989"/>
                  <a:pt x="6318502" y="3802924"/>
                </a:cubicBezTo>
                <a:cubicBezTo>
                  <a:pt x="6463309" y="3559858"/>
                  <a:pt x="6436637" y="3229375"/>
                  <a:pt x="6243302" y="2872305"/>
                </a:cubicBezTo>
                <a:lnTo>
                  <a:pt x="5077878" y="719388"/>
                </a:lnTo>
                <a:cubicBezTo>
                  <a:pt x="4977727" y="534486"/>
                  <a:pt x="4862775" y="392433"/>
                  <a:pt x="4735005" y="297788"/>
                </a:cubicBezTo>
                <a:cubicBezTo>
                  <a:pt x="4620398" y="212349"/>
                  <a:pt x="4501146" y="168726"/>
                  <a:pt x="4380516" y="168726"/>
                </a:cubicBezTo>
                <a:cubicBezTo>
                  <a:pt x="4259887" y="168726"/>
                  <a:pt x="4140548" y="211747"/>
                  <a:pt x="4025941" y="297788"/>
                </a:cubicBezTo>
                <a:cubicBezTo>
                  <a:pt x="3898601" y="392433"/>
                  <a:pt x="3783220" y="534658"/>
                  <a:pt x="3683154" y="719388"/>
                </a:cubicBezTo>
                <a:lnTo>
                  <a:pt x="2517730" y="2872047"/>
                </a:lnTo>
                <a:cubicBezTo>
                  <a:pt x="2374214" y="3137053"/>
                  <a:pt x="2322589" y="3387518"/>
                  <a:pt x="2364663" y="3598318"/>
                </a:cubicBezTo>
                <a:lnTo>
                  <a:pt x="2268469" y="3598318"/>
                </a:lnTo>
                <a:cubicBezTo>
                  <a:pt x="2228460" y="3369880"/>
                  <a:pt x="2284387" y="3104615"/>
                  <a:pt x="2434958" y="2827047"/>
                </a:cubicBezTo>
                <a:lnTo>
                  <a:pt x="3600125" y="674475"/>
                </a:lnTo>
                <a:cubicBezTo>
                  <a:pt x="3809634" y="287291"/>
                  <a:pt x="4086772" y="74425"/>
                  <a:pt x="4380516" y="74425"/>
                </a:cubicBezTo>
                <a:cubicBezTo>
                  <a:pt x="4674260" y="74425"/>
                  <a:pt x="4951397" y="287549"/>
                  <a:pt x="5160821" y="674475"/>
                </a:cubicBezTo>
                <a:lnTo>
                  <a:pt x="6326246" y="2827047"/>
                </a:lnTo>
                <a:cubicBezTo>
                  <a:pt x="6536100" y="3214231"/>
                  <a:pt x="6562084" y="3578184"/>
                  <a:pt x="6399639" y="3850934"/>
                </a:cubicBezTo>
                <a:cubicBezTo>
                  <a:pt x="6237193" y="4123684"/>
                  <a:pt x="5904903" y="4273998"/>
                  <a:pt x="5464288" y="4273998"/>
                </a:cubicBezTo>
                <a:lnTo>
                  <a:pt x="3664828" y="4273998"/>
                </a:lnTo>
                <a:lnTo>
                  <a:pt x="3664828" y="4273998"/>
                </a:lnTo>
                <a:close/>
                <a:moveTo>
                  <a:pt x="2941568" y="3505308"/>
                </a:moveTo>
                <a:cubicBezTo>
                  <a:pt x="2919197" y="3467794"/>
                  <a:pt x="2923929" y="3341830"/>
                  <a:pt x="3028641" y="3148582"/>
                </a:cubicBezTo>
                <a:lnTo>
                  <a:pt x="4194065" y="996010"/>
                </a:lnTo>
                <a:cubicBezTo>
                  <a:pt x="4252831" y="887340"/>
                  <a:pt x="4314523" y="806720"/>
                  <a:pt x="4373203" y="763699"/>
                </a:cubicBezTo>
                <a:cubicBezTo>
                  <a:pt x="4375784" y="761721"/>
                  <a:pt x="4378279" y="760000"/>
                  <a:pt x="4380516" y="758537"/>
                </a:cubicBezTo>
                <a:cubicBezTo>
                  <a:pt x="4382753" y="759974"/>
                  <a:pt x="4385162" y="761695"/>
                  <a:pt x="4387744" y="763699"/>
                </a:cubicBezTo>
                <a:cubicBezTo>
                  <a:pt x="4446165" y="807236"/>
                  <a:pt x="4508201" y="887684"/>
                  <a:pt x="4566967" y="996010"/>
                </a:cubicBezTo>
                <a:lnTo>
                  <a:pt x="5732391" y="3148582"/>
                </a:lnTo>
                <a:cubicBezTo>
                  <a:pt x="5837017" y="3341916"/>
                  <a:pt x="5841749" y="3467794"/>
                  <a:pt x="5819378" y="3505308"/>
                </a:cubicBezTo>
                <a:cubicBezTo>
                  <a:pt x="5797008" y="3542822"/>
                  <a:pt x="5684036" y="3598318"/>
                  <a:pt x="5464288" y="3598318"/>
                </a:cubicBezTo>
                <a:lnTo>
                  <a:pt x="3664828" y="3598318"/>
                </a:lnTo>
                <a:lnTo>
                  <a:pt x="3664828" y="3598318"/>
                </a:lnTo>
                <a:lnTo>
                  <a:pt x="3272567" y="3598318"/>
                </a:lnTo>
                <a:cubicBezTo>
                  <a:pt x="3068650" y="3594446"/>
                  <a:pt x="2963078" y="3541445"/>
                  <a:pt x="2941568" y="35053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6" name="iSHEJI-3">
            <a:extLst>
              <a:ext uri="{FF2B5EF4-FFF2-40B4-BE49-F238E27FC236}">
                <a16:creationId xmlns:a16="http://schemas.microsoft.com/office/drawing/2014/main" id="{BAC275AE-13A3-C87A-F9AC-419683F6E5F5}"/>
              </a:ext>
            </a:extLst>
          </p:cNvPr>
          <p:cNvGrpSpPr/>
          <p:nvPr/>
        </p:nvGrpSpPr>
        <p:grpSpPr>
          <a:xfrm>
            <a:off x="7793613" y="2020423"/>
            <a:ext cx="4398247" cy="4348422"/>
            <a:chOff x="7793613" y="2020423"/>
            <a:chExt cx="4398247" cy="4348422"/>
          </a:xfrm>
          <a:solidFill>
            <a:srgbClr val="FFFFFF">
              <a:alpha val="5000"/>
            </a:srgbClr>
          </a:solidFill>
        </p:grpSpPr>
        <p:sp>
          <p:nvSpPr>
            <p:cNvPr id="17" name="iSHEJI-3-1">
              <a:extLst>
                <a:ext uri="{FF2B5EF4-FFF2-40B4-BE49-F238E27FC236}">
                  <a16:creationId xmlns:a16="http://schemas.microsoft.com/office/drawing/2014/main" id="{FEE02E03-8920-5C51-989A-315FA19DC8DC}"/>
                </a:ext>
              </a:extLst>
            </p:cNvPr>
            <p:cNvSpPr/>
            <p:nvPr/>
          </p:nvSpPr>
          <p:spPr>
            <a:xfrm>
              <a:off x="7793613" y="2020423"/>
              <a:ext cx="4398247" cy="4348422"/>
            </a:xfrm>
            <a:custGeom>
              <a:avLst/>
              <a:gdLst>
                <a:gd name="connsiteX0" fmla="*/ 1115323 w 4398247"/>
                <a:gd name="connsiteY0" fmla="*/ 0 h 4348422"/>
                <a:gd name="connsiteX1" fmla="*/ 3282952 w 4398247"/>
                <a:gd name="connsiteY1" fmla="*/ 0 h 4348422"/>
                <a:gd name="connsiteX2" fmla="*/ 4282232 w 4398247"/>
                <a:gd name="connsiteY2" fmla="*/ 459373 h 4348422"/>
                <a:gd name="connsiteX3" fmla="*/ 4210388 w 4398247"/>
                <a:gd name="connsiteY3" fmla="*/ 1556825 h 4348422"/>
                <a:gd name="connsiteX4" fmla="*/ 3044963 w 4398247"/>
                <a:gd name="connsiteY4" fmla="*/ 3709397 h 4348422"/>
                <a:gd name="connsiteX5" fmla="*/ 2199095 w 4398247"/>
                <a:gd name="connsiteY5" fmla="*/ 4348423 h 4348422"/>
                <a:gd name="connsiteX6" fmla="*/ 1353312 w 4398247"/>
                <a:gd name="connsiteY6" fmla="*/ 3709397 h 4348422"/>
                <a:gd name="connsiteX7" fmla="*/ 187888 w 4398247"/>
                <a:gd name="connsiteY7" fmla="*/ 1556825 h 4348422"/>
                <a:gd name="connsiteX8" fmla="*/ 116043 w 4398247"/>
                <a:gd name="connsiteY8" fmla="*/ 459373 h 4348422"/>
                <a:gd name="connsiteX9" fmla="*/ 1115323 w 4398247"/>
                <a:gd name="connsiteY9" fmla="*/ 0 h 4348422"/>
                <a:gd name="connsiteX10" fmla="*/ 2199439 w 4398247"/>
                <a:gd name="connsiteY10" fmla="*/ 4273998 h 4348422"/>
                <a:gd name="connsiteX11" fmla="*/ 2979830 w 4398247"/>
                <a:gd name="connsiteY11" fmla="*/ 3673948 h 4348422"/>
                <a:gd name="connsiteX12" fmla="*/ 4145254 w 4398247"/>
                <a:gd name="connsiteY12" fmla="*/ 1521376 h 4348422"/>
                <a:gd name="connsiteX13" fmla="*/ 4218561 w 4398247"/>
                <a:gd name="connsiteY13" fmla="*/ 497489 h 4348422"/>
                <a:gd name="connsiteX14" fmla="*/ 3283297 w 4398247"/>
                <a:gd name="connsiteY14" fmla="*/ 74425 h 4348422"/>
                <a:gd name="connsiteX15" fmla="*/ 1115323 w 4398247"/>
                <a:gd name="connsiteY15" fmla="*/ 74425 h 4348422"/>
                <a:gd name="connsiteX16" fmla="*/ 179972 w 4398247"/>
                <a:gd name="connsiteY16" fmla="*/ 497489 h 4348422"/>
                <a:gd name="connsiteX17" fmla="*/ 253365 w 4398247"/>
                <a:gd name="connsiteY17" fmla="*/ 1521376 h 4348422"/>
                <a:gd name="connsiteX18" fmla="*/ 1418789 w 4398247"/>
                <a:gd name="connsiteY18" fmla="*/ 3673948 h 4348422"/>
                <a:gd name="connsiteX19" fmla="*/ 2199095 w 4398247"/>
                <a:gd name="connsiteY19" fmla="*/ 4273998 h 43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47" h="4348422">
                  <a:moveTo>
                    <a:pt x="1115323" y="0"/>
                  </a:moveTo>
                  <a:lnTo>
                    <a:pt x="3282952" y="0"/>
                  </a:lnTo>
                  <a:cubicBezTo>
                    <a:pt x="3750843" y="0"/>
                    <a:pt x="4105762" y="163478"/>
                    <a:pt x="4282232" y="459373"/>
                  </a:cubicBezTo>
                  <a:cubicBezTo>
                    <a:pt x="4458702" y="755267"/>
                    <a:pt x="4433148" y="1145291"/>
                    <a:pt x="4210388" y="1556825"/>
                  </a:cubicBezTo>
                  <a:lnTo>
                    <a:pt x="3044963" y="3709397"/>
                  </a:lnTo>
                  <a:cubicBezTo>
                    <a:pt x="2821859" y="4121447"/>
                    <a:pt x="2521490" y="4348423"/>
                    <a:pt x="2199095" y="4348423"/>
                  </a:cubicBezTo>
                  <a:cubicBezTo>
                    <a:pt x="1876700" y="4348423"/>
                    <a:pt x="1576417" y="4121447"/>
                    <a:pt x="1353312" y="3709397"/>
                  </a:cubicBezTo>
                  <a:lnTo>
                    <a:pt x="187888" y="1556825"/>
                  </a:lnTo>
                  <a:cubicBezTo>
                    <a:pt x="-34958" y="1145291"/>
                    <a:pt x="-60426" y="755526"/>
                    <a:pt x="116043" y="459373"/>
                  </a:cubicBezTo>
                  <a:cubicBezTo>
                    <a:pt x="292513" y="163220"/>
                    <a:pt x="647002" y="0"/>
                    <a:pt x="1115323" y="0"/>
                  </a:cubicBezTo>
                  <a:close/>
                  <a:moveTo>
                    <a:pt x="2199439" y="4273998"/>
                  </a:moveTo>
                  <a:cubicBezTo>
                    <a:pt x="2493182" y="4273998"/>
                    <a:pt x="2770321" y="4060874"/>
                    <a:pt x="2979830" y="3673948"/>
                  </a:cubicBezTo>
                  <a:lnTo>
                    <a:pt x="4145254" y="1521376"/>
                  </a:lnTo>
                  <a:cubicBezTo>
                    <a:pt x="4355022" y="1134192"/>
                    <a:pt x="4381093" y="770239"/>
                    <a:pt x="4218561" y="497489"/>
                  </a:cubicBezTo>
                  <a:cubicBezTo>
                    <a:pt x="4056030" y="224739"/>
                    <a:pt x="3723912" y="74425"/>
                    <a:pt x="3283297" y="74425"/>
                  </a:cubicBezTo>
                  <a:lnTo>
                    <a:pt x="1115323" y="74425"/>
                  </a:lnTo>
                  <a:cubicBezTo>
                    <a:pt x="674622" y="74425"/>
                    <a:pt x="342503" y="224653"/>
                    <a:pt x="179972" y="497489"/>
                  </a:cubicBezTo>
                  <a:cubicBezTo>
                    <a:pt x="17441" y="770325"/>
                    <a:pt x="43511" y="1134192"/>
                    <a:pt x="253365" y="1521376"/>
                  </a:cubicBezTo>
                  <a:lnTo>
                    <a:pt x="1418789" y="3673948"/>
                  </a:lnTo>
                  <a:cubicBezTo>
                    <a:pt x="1627869" y="4060874"/>
                    <a:pt x="1905351" y="4273998"/>
                    <a:pt x="2199095" y="4273998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3-2">
              <a:extLst>
                <a:ext uri="{FF2B5EF4-FFF2-40B4-BE49-F238E27FC236}">
                  <a16:creationId xmlns:a16="http://schemas.microsoft.com/office/drawing/2014/main" id="{3996C0D1-2B5F-3EB5-097A-D06AC3CCCDC2}"/>
                </a:ext>
              </a:extLst>
            </p:cNvPr>
            <p:cNvSpPr/>
            <p:nvPr/>
          </p:nvSpPr>
          <p:spPr>
            <a:xfrm>
              <a:off x="7962643" y="2189236"/>
              <a:ext cx="4060180" cy="4010884"/>
            </a:xfrm>
            <a:custGeom>
              <a:avLst/>
              <a:gdLst>
                <a:gd name="connsiteX0" fmla="*/ 946293 w 4060180"/>
                <a:gd name="connsiteY0" fmla="*/ 0 h 4010884"/>
                <a:gd name="connsiteX1" fmla="*/ 3113922 w 4060180"/>
                <a:gd name="connsiteY1" fmla="*/ 0 h 4010884"/>
                <a:gd name="connsiteX2" fmla="*/ 3968136 w 4060180"/>
                <a:gd name="connsiteY2" fmla="*/ 376945 h 4010884"/>
                <a:gd name="connsiteX3" fmla="*/ 3892851 w 4060180"/>
                <a:gd name="connsiteY3" fmla="*/ 1307564 h 4010884"/>
                <a:gd name="connsiteX4" fmla="*/ 2727425 w 4060180"/>
                <a:gd name="connsiteY4" fmla="*/ 3460222 h 4010884"/>
                <a:gd name="connsiteX5" fmla="*/ 2384639 w 4060180"/>
                <a:gd name="connsiteY5" fmla="*/ 3881823 h 4010884"/>
                <a:gd name="connsiteX6" fmla="*/ 2030064 w 4060180"/>
                <a:gd name="connsiteY6" fmla="*/ 4010884 h 4010884"/>
                <a:gd name="connsiteX7" fmla="*/ 1675490 w 4060180"/>
                <a:gd name="connsiteY7" fmla="*/ 3881823 h 4010884"/>
                <a:gd name="connsiteX8" fmla="*/ 1332702 w 4060180"/>
                <a:gd name="connsiteY8" fmla="*/ 3460222 h 4010884"/>
                <a:gd name="connsiteX9" fmla="*/ 167278 w 4060180"/>
                <a:gd name="connsiteY9" fmla="*/ 1307564 h 4010884"/>
                <a:gd name="connsiteX10" fmla="*/ 92078 w 4060180"/>
                <a:gd name="connsiteY10" fmla="*/ 376945 h 4010884"/>
                <a:gd name="connsiteX11" fmla="*/ 946293 w 4060180"/>
                <a:gd name="connsiteY11" fmla="*/ 0 h 4010884"/>
                <a:gd name="connsiteX12" fmla="*/ 2030409 w 4060180"/>
                <a:gd name="connsiteY12" fmla="*/ 3936287 h 4010884"/>
                <a:gd name="connsiteX13" fmla="*/ 2340156 w 4060180"/>
                <a:gd name="connsiteY13" fmla="*/ 3822283 h 4010884"/>
                <a:gd name="connsiteX14" fmla="*/ 2661948 w 4060180"/>
                <a:gd name="connsiteY14" fmla="*/ 3424774 h 4010884"/>
                <a:gd name="connsiteX15" fmla="*/ 3827374 w 4060180"/>
                <a:gd name="connsiteY15" fmla="*/ 1272115 h 4010884"/>
                <a:gd name="connsiteX16" fmla="*/ 3904121 w 4060180"/>
                <a:gd name="connsiteY16" fmla="*/ 415061 h 4010884"/>
                <a:gd name="connsiteX17" fmla="*/ 3113922 w 4060180"/>
                <a:gd name="connsiteY17" fmla="*/ 74511 h 4010884"/>
                <a:gd name="connsiteX18" fmla="*/ 946293 w 4060180"/>
                <a:gd name="connsiteY18" fmla="*/ 74511 h 4010884"/>
                <a:gd name="connsiteX19" fmla="*/ 156007 w 4060180"/>
                <a:gd name="connsiteY19" fmla="*/ 415061 h 4010884"/>
                <a:gd name="connsiteX20" fmla="*/ 232755 w 4060180"/>
                <a:gd name="connsiteY20" fmla="*/ 1272115 h 4010884"/>
                <a:gd name="connsiteX21" fmla="*/ 1398610 w 4060180"/>
                <a:gd name="connsiteY21" fmla="*/ 3424774 h 4010884"/>
                <a:gd name="connsiteX22" fmla="*/ 1720489 w 4060180"/>
                <a:gd name="connsiteY22" fmla="*/ 3822283 h 4010884"/>
                <a:gd name="connsiteX23" fmla="*/ 2030064 w 4060180"/>
                <a:gd name="connsiteY23" fmla="*/ 393628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80" h="4010884">
                  <a:moveTo>
                    <a:pt x="946293" y="0"/>
                  </a:moveTo>
                  <a:lnTo>
                    <a:pt x="3113922" y="0"/>
                  </a:lnTo>
                  <a:cubicBezTo>
                    <a:pt x="3519949" y="0"/>
                    <a:pt x="3823330" y="133880"/>
                    <a:pt x="3968136" y="376945"/>
                  </a:cubicBezTo>
                  <a:cubicBezTo>
                    <a:pt x="4112943" y="620011"/>
                    <a:pt x="4086184" y="950494"/>
                    <a:pt x="3892851" y="1307564"/>
                  </a:cubicBezTo>
                  <a:lnTo>
                    <a:pt x="2727425" y="3460222"/>
                  </a:lnTo>
                  <a:cubicBezTo>
                    <a:pt x="2627361" y="3645124"/>
                    <a:pt x="2512323" y="3787178"/>
                    <a:pt x="2384639" y="3881823"/>
                  </a:cubicBezTo>
                  <a:cubicBezTo>
                    <a:pt x="2270033" y="3967262"/>
                    <a:pt x="2150780" y="4010884"/>
                    <a:pt x="2030064" y="4010884"/>
                  </a:cubicBezTo>
                  <a:cubicBezTo>
                    <a:pt x="1909349" y="4010884"/>
                    <a:pt x="1790096" y="3967864"/>
                    <a:pt x="1675490" y="3881823"/>
                  </a:cubicBezTo>
                  <a:cubicBezTo>
                    <a:pt x="1548149" y="3787178"/>
                    <a:pt x="1432854" y="3644952"/>
                    <a:pt x="1332702" y="3460222"/>
                  </a:cubicBezTo>
                  <a:lnTo>
                    <a:pt x="167278" y="1307564"/>
                  </a:lnTo>
                  <a:cubicBezTo>
                    <a:pt x="-26056" y="950494"/>
                    <a:pt x="-52729" y="620011"/>
                    <a:pt x="92078" y="376945"/>
                  </a:cubicBezTo>
                  <a:cubicBezTo>
                    <a:pt x="236885" y="133880"/>
                    <a:pt x="540179" y="0"/>
                    <a:pt x="946293" y="0"/>
                  </a:cubicBezTo>
                  <a:close/>
                  <a:moveTo>
                    <a:pt x="2030409" y="3936287"/>
                  </a:moveTo>
                  <a:cubicBezTo>
                    <a:pt x="2134690" y="3936287"/>
                    <a:pt x="2238972" y="3897999"/>
                    <a:pt x="2340156" y="3822283"/>
                  </a:cubicBezTo>
                  <a:cubicBezTo>
                    <a:pt x="2458720" y="3733833"/>
                    <a:pt x="2567046" y="3600125"/>
                    <a:pt x="2661948" y="3424774"/>
                  </a:cubicBezTo>
                  <a:lnTo>
                    <a:pt x="3827374" y="1272115"/>
                  </a:lnTo>
                  <a:cubicBezTo>
                    <a:pt x="4008059" y="939051"/>
                    <a:pt x="4034990" y="634638"/>
                    <a:pt x="3904121" y="415061"/>
                  </a:cubicBezTo>
                  <a:cubicBezTo>
                    <a:pt x="3773253" y="195485"/>
                    <a:pt x="3492674" y="74511"/>
                    <a:pt x="3113922" y="74511"/>
                  </a:cubicBezTo>
                  <a:lnTo>
                    <a:pt x="946293" y="74511"/>
                  </a:lnTo>
                  <a:cubicBezTo>
                    <a:pt x="567712" y="74511"/>
                    <a:pt x="286875" y="195399"/>
                    <a:pt x="156007" y="415061"/>
                  </a:cubicBezTo>
                  <a:cubicBezTo>
                    <a:pt x="25138" y="634724"/>
                    <a:pt x="52758" y="939051"/>
                    <a:pt x="232755" y="1272115"/>
                  </a:cubicBezTo>
                  <a:lnTo>
                    <a:pt x="1398610" y="3424774"/>
                  </a:lnTo>
                  <a:cubicBezTo>
                    <a:pt x="1493255" y="3600125"/>
                    <a:pt x="1601838" y="3733833"/>
                    <a:pt x="1720489" y="3822283"/>
                  </a:cubicBezTo>
                  <a:cubicBezTo>
                    <a:pt x="1821501" y="3897999"/>
                    <a:pt x="1925783" y="3936287"/>
                    <a:pt x="2030064" y="393628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3-3">
              <a:extLst>
                <a:ext uri="{FF2B5EF4-FFF2-40B4-BE49-F238E27FC236}">
                  <a16:creationId xmlns:a16="http://schemas.microsoft.com/office/drawing/2014/main" id="{B66FE09B-3EF4-908D-4477-A83D3B2457ED}"/>
                </a:ext>
              </a:extLst>
            </p:cNvPr>
            <p:cNvSpPr/>
            <p:nvPr/>
          </p:nvSpPr>
          <p:spPr>
            <a:xfrm>
              <a:off x="8131485" y="2357790"/>
              <a:ext cx="3722613" cy="3673345"/>
            </a:xfrm>
            <a:custGeom>
              <a:avLst/>
              <a:gdLst>
                <a:gd name="connsiteX0" fmla="*/ 777451 w 3722613"/>
                <a:gd name="connsiteY0" fmla="*/ 0 h 3673345"/>
                <a:gd name="connsiteX1" fmla="*/ 2945080 w 3722613"/>
                <a:gd name="connsiteY1" fmla="*/ 0 h 3673345"/>
                <a:gd name="connsiteX2" fmla="*/ 3654230 w 3722613"/>
                <a:gd name="connsiteY2" fmla="*/ 294432 h 3673345"/>
                <a:gd name="connsiteX3" fmla="*/ 3575588 w 3722613"/>
                <a:gd name="connsiteY3" fmla="*/ 1058304 h 3673345"/>
                <a:gd name="connsiteX4" fmla="*/ 2410163 w 3722613"/>
                <a:gd name="connsiteY4" fmla="*/ 3211306 h 3673345"/>
                <a:gd name="connsiteX5" fmla="*/ 2114871 w 3722613"/>
                <a:gd name="connsiteY5" fmla="*/ 3578098 h 3673345"/>
                <a:gd name="connsiteX6" fmla="*/ 1861223 w 3722613"/>
                <a:gd name="connsiteY6" fmla="*/ 3673346 h 3673345"/>
                <a:gd name="connsiteX7" fmla="*/ 1607574 w 3722613"/>
                <a:gd name="connsiteY7" fmla="*/ 3578098 h 3673345"/>
                <a:gd name="connsiteX8" fmla="*/ 1312367 w 3722613"/>
                <a:gd name="connsiteY8" fmla="*/ 3211306 h 3673345"/>
                <a:gd name="connsiteX9" fmla="*/ 146943 w 3722613"/>
                <a:gd name="connsiteY9" fmla="*/ 1058304 h 3673345"/>
                <a:gd name="connsiteX10" fmla="*/ 68215 w 3722613"/>
                <a:gd name="connsiteY10" fmla="*/ 294432 h 3673345"/>
                <a:gd name="connsiteX11" fmla="*/ 777451 w 3722613"/>
                <a:gd name="connsiteY11" fmla="*/ 0 h 3673345"/>
                <a:gd name="connsiteX12" fmla="*/ 1861567 w 3722613"/>
                <a:gd name="connsiteY12" fmla="*/ 3598576 h 3673345"/>
                <a:gd name="connsiteX13" fmla="*/ 2070732 w 3722613"/>
                <a:gd name="connsiteY13" fmla="*/ 3518042 h 3673345"/>
                <a:gd name="connsiteX14" fmla="*/ 2345031 w 3722613"/>
                <a:gd name="connsiteY14" fmla="*/ 3175513 h 3673345"/>
                <a:gd name="connsiteX15" fmla="*/ 3509853 w 3722613"/>
                <a:gd name="connsiteY15" fmla="*/ 1023199 h 3673345"/>
                <a:gd name="connsiteX16" fmla="*/ 3590042 w 3722613"/>
                <a:gd name="connsiteY16" fmla="*/ 332892 h 3673345"/>
                <a:gd name="connsiteX17" fmla="*/ 2944736 w 3722613"/>
                <a:gd name="connsiteY17" fmla="*/ 74770 h 3673345"/>
                <a:gd name="connsiteX18" fmla="*/ 777451 w 3722613"/>
                <a:gd name="connsiteY18" fmla="*/ 74770 h 3673345"/>
                <a:gd name="connsiteX19" fmla="*/ 132144 w 3722613"/>
                <a:gd name="connsiteY19" fmla="*/ 332892 h 3673345"/>
                <a:gd name="connsiteX20" fmla="*/ 212334 w 3722613"/>
                <a:gd name="connsiteY20" fmla="*/ 1023199 h 3673345"/>
                <a:gd name="connsiteX21" fmla="*/ 1377758 w 3722613"/>
                <a:gd name="connsiteY21" fmla="*/ 3175857 h 3673345"/>
                <a:gd name="connsiteX22" fmla="*/ 1652057 w 3722613"/>
                <a:gd name="connsiteY22" fmla="*/ 3518386 h 3673345"/>
                <a:gd name="connsiteX23" fmla="*/ 1861223 w 3722613"/>
                <a:gd name="connsiteY23" fmla="*/ 3598921 h 36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613" h="3673345">
                  <a:moveTo>
                    <a:pt x="777451" y="0"/>
                  </a:moveTo>
                  <a:lnTo>
                    <a:pt x="2945080" y="0"/>
                  </a:lnTo>
                  <a:cubicBezTo>
                    <a:pt x="3289244" y="0"/>
                    <a:pt x="3541086" y="104540"/>
                    <a:pt x="3654230" y="294432"/>
                  </a:cubicBezTo>
                  <a:cubicBezTo>
                    <a:pt x="3767374" y="484325"/>
                    <a:pt x="3739410" y="755612"/>
                    <a:pt x="3575588" y="1058304"/>
                  </a:cubicBezTo>
                  <a:lnTo>
                    <a:pt x="2410163" y="3211306"/>
                  </a:lnTo>
                  <a:cubicBezTo>
                    <a:pt x="2321800" y="3374784"/>
                    <a:pt x="2222422" y="3497908"/>
                    <a:pt x="2114871" y="3578098"/>
                  </a:cubicBezTo>
                  <a:cubicBezTo>
                    <a:pt x="2030035" y="3641339"/>
                    <a:pt x="1944768" y="3673346"/>
                    <a:pt x="1861223" y="3673346"/>
                  </a:cubicBezTo>
                  <a:cubicBezTo>
                    <a:pt x="1777677" y="3673346"/>
                    <a:pt x="1692410" y="3641339"/>
                    <a:pt x="1607574" y="3578098"/>
                  </a:cubicBezTo>
                  <a:cubicBezTo>
                    <a:pt x="1500023" y="3497908"/>
                    <a:pt x="1401076" y="3374526"/>
                    <a:pt x="1312367" y="3211306"/>
                  </a:cubicBezTo>
                  <a:lnTo>
                    <a:pt x="146943" y="1058304"/>
                  </a:lnTo>
                  <a:cubicBezTo>
                    <a:pt x="-16535" y="755612"/>
                    <a:pt x="-44842" y="484325"/>
                    <a:pt x="68215" y="294432"/>
                  </a:cubicBezTo>
                  <a:cubicBezTo>
                    <a:pt x="181273" y="104540"/>
                    <a:pt x="433287" y="0"/>
                    <a:pt x="777451" y="0"/>
                  </a:cubicBezTo>
                  <a:close/>
                  <a:moveTo>
                    <a:pt x="1861567" y="3598576"/>
                  </a:moveTo>
                  <a:cubicBezTo>
                    <a:pt x="1928678" y="3598576"/>
                    <a:pt x="1999233" y="3571474"/>
                    <a:pt x="2070732" y="3518042"/>
                  </a:cubicBezTo>
                  <a:cubicBezTo>
                    <a:pt x="2169507" y="3444391"/>
                    <a:pt x="2261829" y="3328752"/>
                    <a:pt x="2345031" y="3175513"/>
                  </a:cubicBezTo>
                  <a:lnTo>
                    <a:pt x="3509853" y="1023199"/>
                  </a:lnTo>
                  <a:cubicBezTo>
                    <a:pt x="3660683" y="744512"/>
                    <a:pt x="3689162" y="499382"/>
                    <a:pt x="3590042" y="332892"/>
                  </a:cubicBezTo>
                  <a:cubicBezTo>
                    <a:pt x="3490924" y="166403"/>
                    <a:pt x="3261711" y="74770"/>
                    <a:pt x="2944736" y="74770"/>
                  </a:cubicBezTo>
                  <a:lnTo>
                    <a:pt x="777451" y="74770"/>
                  </a:lnTo>
                  <a:cubicBezTo>
                    <a:pt x="460562" y="74770"/>
                    <a:pt x="231349" y="166403"/>
                    <a:pt x="132144" y="332892"/>
                  </a:cubicBezTo>
                  <a:cubicBezTo>
                    <a:pt x="32939" y="499382"/>
                    <a:pt x="61418" y="744512"/>
                    <a:pt x="212334" y="1023199"/>
                  </a:cubicBezTo>
                  <a:lnTo>
                    <a:pt x="1377758" y="3175857"/>
                  </a:lnTo>
                  <a:cubicBezTo>
                    <a:pt x="1460960" y="3329440"/>
                    <a:pt x="1553196" y="3444735"/>
                    <a:pt x="1652057" y="3518386"/>
                  </a:cubicBezTo>
                  <a:cubicBezTo>
                    <a:pt x="1723815" y="3571818"/>
                    <a:pt x="1794110" y="3598921"/>
                    <a:pt x="1861223" y="359892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3-4">
              <a:extLst>
                <a:ext uri="{FF2B5EF4-FFF2-40B4-BE49-F238E27FC236}">
                  <a16:creationId xmlns:a16="http://schemas.microsoft.com/office/drawing/2014/main" id="{4C6FB495-5CAE-09DF-0006-AFFD69AAFB07}"/>
                </a:ext>
              </a:extLst>
            </p:cNvPr>
            <p:cNvSpPr/>
            <p:nvPr/>
          </p:nvSpPr>
          <p:spPr>
            <a:xfrm>
              <a:off x="8300511" y="2526946"/>
              <a:ext cx="3384393" cy="3335376"/>
            </a:xfrm>
            <a:custGeom>
              <a:avLst/>
              <a:gdLst>
                <a:gd name="connsiteX0" fmla="*/ 608425 w 3384393"/>
                <a:gd name="connsiteY0" fmla="*/ 0 h 3335376"/>
                <a:gd name="connsiteX1" fmla="*/ 2776054 w 3384393"/>
                <a:gd name="connsiteY1" fmla="*/ 0 h 3335376"/>
                <a:gd name="connsiteX2" fmla="*/ 3340139 w 3384393"/>
                <a:gd name="connsiteY2" fmla="*/ 212091 h 3335376"/>
                <a:gd name="connsiteX3" fmla="*/ 3258056 w 3384393"/>
                <a:gd name="connsiteY3" fmla="*/ 809129 h 3335376"/>
                <a:gd name="connsiteX4" fmla="*/ 2092632 w 3384393"/>
                <a:gd name="connsiteY4" fmla="*/ 2961701 h 3335376"/>
                <a:gd name="connsiteX5" fmla="*/ 1844919 w 3384393"/>
                <a:gd name="connsiteY5" fmla="*/ 3273600 h 3335376"/>
                <a:gd name="connsiteX6" fmla="*/ 1692197 w 3384393"/>
                <a:gd name="connsiteY6" fmla="*/ 3335377 h 3335376"/>
                <a:gd name="connsiteX7" fmla="*/ 1539474 w 3384393"/>
                <a:gd name="connsiteY7" fmla="*/ 3273600 h 3335376"/>
                <a:gd name="connsiteX8" fmla="*/ 1291848 w 3384393"/>
                <a:gd name="connsiteY8" fmla="*/ 2961701 h 3335376"/>
                <a:gd name="connsiteX9" fmla="*/ 126338 w 3384393"/>
                <a:gd name="connsiteY9" fmla="*/ 809129 h 3335376"/>
                <a:gd name="connsiteX10" fmla="*/ 44254 w 3384393"/>
                <a:gd name="connsiteY10" fmla="*/ 212091 h 3335376"/>
                <a:gd name="connsiteX11" fmla="*/ 608425 w 3384393"/>
                <a:gd name="connsiteY11" fmla="*/ 0 h 3335376"/>
                <a:gd name="connsiteX12" fmla="*/ 1692541 w 3384393"/>
                <a:gd name="connsiteY12" fmla="*/ 3260951 h 3335376"/>
                <a:gd name="connsiteX13" fmla="*/ 1800780 w 3384393"/>
                <a:gd name="connsiteY13" fmla="*/ 3213887 h 3335376"/>
                <a:gd name="connsiteX14" fmla="*/ 2027498 w 3384393"/>
                <a:gd name="connsiteY14" fmla="*/ 2926252 h 3335376"/>
                <a:gd name="connsiteX15" fmla="*/ 3192923 w 3384393"/>
                <a:gd name="connsiteY15" fmla="*/ 773680 h 3335376"/>
                <a:gd name="connsiteX16" fmla="*/ 3276555 w 3384393"/>
                <a:gd name="connsiteY16" fmla="*/ 250207 h 3335376"/>
                <a:gd name="connsiteX17" fmla="*/ 2776399 w 3384393"/>
                <a:gd name="connsiteY17" fmla="*/ 74425 h 3335376"/>
                <a:gd name="connsiteX18" fmla="*/ 608425 w 3384393"/>
                <a:gd name="connsiteY18" fmla="*/ 74425 h 3335376"/>
                <a:gd name="connsiteX19" fmla="*/ 108269 w 3384393"/>
                <a:gd name="connsiteY19" fmla="*/ 250121 h 3335376"/>
                <a:gd name="connsiteX20" fmla="*/ 191815 w 3384393"/>
                <a:gd name="connsiteY20" fmla="*/ 773680 h 3335376"/>
                <a:gd name="connsiteX21" fmla="*/ 1357325 w 3384393"/>
                <a:gd name="connsiteY21" fmla="*/ 2926339 h 3335376"/>
                <a:gd name="connsiteX22" fmla="*/ 1584043 w 3384393"/>
                <a:gd name="connsiteY22" fmla="*/ 3213887 h 3335376"/>
                <a:gd name="connsiteX23" fmla="*/ 1692197 w 3384393"/>
                <a:gd name="connsiteY23" fmla="*/ 3260951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93" h="3335376">
                  <a:moveTo>
                    <a:pt x="608425" y="0"/>
                  </a:moveTo>
                  <a:lnTo>
                    <a:pt x="2776054" y="0"/>
                  </a:lnTo>
                  <a:cubicBezTo>
                    <a:pt x="3054224" y="0"/>
                    <a:pt x="3259862" y="77437"/>
                    <a:pt x="3340139" y="212091"/>
                  </a:cubicBezTo>
                  <a:cubicBezTo>
                    <a:pt x="3420415" y="346745"/>
                    <a:pt x="3390559" y="564429"/>
                    <a:pt x="3258056" y="809129"/>
                  </a:cubicBezTo>
                  <a:lnTo>
                    <a:pt x="2092632" y="2961701"/>
                  </a:lnTo>
                  <a:cubicBezTo>
                    <a:pt x="2016055" y="3103239"/>
                    <a:pt x="1932681" y="3208123"/>
                    <a:pt x="1844919" y="3273600"/>
                  </a:cubicBezTo>
                  <a:cubicBezTo>
                    <a:pt x="1807061" y="3301821"/>
                    <a:pt x="1750274" y="3335377"/>
                    <a:pt x="1692197" y="3335377"/>
                  </a:cubicBezTo>
                  <a:cubicBezTo>
                    <a:pt x="1634119" y="3335377"/>
                    <a:pt x="1577332" y="3301735"/>
                    <a:pt x="1539474" y="3273600"/>
                  </a:cubicBezTo>
                  <a:cubicBezTo>
                    <a:pt x="1451712" y="3208123"/>
                    <a:pt x="1368425" y="3103239"/>
                    <a:pt x="1291848" y="2961701"/>
                  </a:cubicBezTo>
                  <a:lnTo>
                    <a:pt x="126338" y="809129"/>
                  </a:lnTo>
                  <a:cubicBezTo>
                    <a:pt x="-6165" y="564429"/>
                    <a:pt x="-36021" y="347089"/>
                    <a:pt x="44254" y="212091"/>
                  </a:cubicBezTo>
                  <a:cubicBezTo>
                    <a:pt x="124531" y="77093"/>
                    <a:pt x="330169" y="0"/>
                    <a:pt x="608425" y="0"/>
                  </a:cubicBezTo>
                  <a:close/>
                  <a:moveTo>
                    <a:pt x="1692541" y="3260951"/>
                  </a:moveTo>
                  <a:cubicBezTo>
                    <a:pt x="1721623" y="3260951"/>
                    <a:pt x="1760083" y="3244259"/>
                    <a:pt x="1800780" y="3213887"/>
                  </a:cubicBezTo>
                  <a:cubicBezTo>
                    <a:pt x="1879765" y="3154949"/>
                    <a:pt x="1955654" y="3058239"/>
                    <a:pt x="2027498" y="2926252"/>
                  </a:cubicBezTo>
                  <a:lnTo>
                    <a:pt x="3192923" y="773680"/>
                  </a:lnTo>
                  <a:cubicBezTo>
                    <a:pt x="3312605" y="552641"/>
                    <a:pt x="3343064" y="361802"/>
                    <a:pt x="3276555" y="250207"/>
                  </a:cubicBezTo>
                  <a:cubicBezTo>
                    <a:pt x="3210045" y="138612"/>
                    <a:pt x="3027724" y="74425"/>
                    <a:pt x="2776399" y="74425"/>
                  </a:cubicBezTo>
                  <a:lnTo>
                    <a:pt x="608425" y="74425"/>
                  </a:lnTo>
                  <a:cubicBezTo>
                    <a:pt x="357099" y="74425"/>
                    <a:pt x="174779" y="138526"/>
                    <a:pt x="108269" y="250121"/>
                  </a:cubicBezTo>
                  <a:cubicBezTo>
                    <a:pt x="41759" y="361716"/>
                    <a:pt x="72218" y="552641"/>
                    <a:pt x="191815" y="773680"/>
                  </a:cubicBezTo>
                  <a:lnTo>
                    <a:pt x="1357325" y="2926339"/>
                  </a:lnTo>
                  <a:cubicBezTo>
                    <a:pt x="1428739" y="3058239"/>
                    <a:pt x="1504972" y="3154949"/>
                    <a:pt x="1584043" y="3213887"/>
                  </a:cubicBezTo>
                  <a:cubicBezTo>
                    <a:pt x="1624655" y="3244259"/>
                    <a:pt x="1663029" y="3260951"/>
                    <a:pt x="1692197" y="326095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3-5">
              <a:extLst>
                <a:ext uri="{FF2B5EF4-FFF2-40B4-BE49-F238E27FC236}">
                  <a16:creationId xmlns:a16="http://schemas.microsoft.com/office/drawing/2014/main" id="{93A3A1DB-F3DA-FD6B-E11D-49A476A79F4F}"/>
                </a:ext>
              </a:extLst>
            </p:cNvPr>
            <p:cNvSpPr/>
            <p:nvPr/>
          </p:nvSpPr>
          <p:spPr>
            <a:xfrm>
              <a:off x="8468302" y="2695759"/>
              <a:ext cx="3048772" cy="2999387"/>
            </a:xfrm>
            <a:custGeom>
              <a:avLst/>
              <a:gdLst>
                <a:gd name="connsiteX0" fmla="*/ 440634 w 3048772"/>
                <a:gd name="connsiteY0" fmla="*/ 0 h 2999387"/>
                <a:gd name="connsiteX1" fmla="*/ 2608263 w 3048772"/>
                <a:gd name="connsiteY1" fmla="*/ 0 h 2999387"/>
                <a:gd name="connsiteX2" fmla="*/ 3027283 w 3048772"/>
                <a:gd name="connsiteY2" fmla="*/ 129664 h 2999387"/>
                <a:gd name="connsiteX3" fmla="*/ 2941758 w 3048772"/>
                <a:gd name="connsiteY3" fmla="*/ 559868 h 2999387"/>
                <a:gd name="connsiteX4" fmla="*/ 1776333 w 3048772"/>
                <a:gd name="connsiteY4" fmla="*/ 2712527 h 2999387"/>
                <a:gd name="connsiteX5" fmla="*/ 1576202 w 3048772"/>
                <a:gd name="connsiteY5" fmla="*/ 2969445 h 2999387"/>
                <a:gd name="connsiteX6" fmla="*/ 1540581 w 3048772"/>
                <a:gd name="connsiteY6" fmla="*/ 2991557 h 2999387"/>
                <a:gd name="connsiteX7" fmla="*/ 1524405 w 3048772"/>
                <a:gd name="connsiteY7" fmla="*/ 2999387 h 2999387"/>
                <a:gd name="connsiteX8" fmla="*/ 1508316 w 3048772"/>
                <a:gd name="connsiteY8" fmla="*/ 2991643 h 2999387"/>
                <a:gd name="connsiteX9" fmla="*/ 1472609 w 3048772"/>
                <a:gd name="connsiteY9" fmla="*/ 2969445 h 2999387"/>
                <a:gd name="connsiteX10" fmla="*/ 1272477 w 3048772"/>
                <a:gd name="connsiteY10" fmla="*/ 2712527 h 2999387"/>
                <a:gd name="connsiteX11" fmla="*/ 107053 w 3048772"/>
                <a:gd name="connsiteY11" fmla="*/ 559954 h 2999387"/>
                <a:gd name="connsiteX12" fmla="*/ 21528 w 3048772"/>
                <a:gd name="connsiteY12" fmla="*/ 129750 h 2999387"/>
                <a:gd name="connsiteX13" fmla="*/ 440634 w 3048772"/>
                <a:gd name="connsiteY13" fmla="*/ 0 h 2999387"/>
                <a:gd name="connsiteX14" fmla="*/ 1524750 w 3048772"/>
                <a:gd name="connsiteY14" fmla="*/ 2914895 h 2999387"/>
                <a:gd name="connsiteX15" fmla="*/ 1532063 w 3048772"/>
                <a:gd name="connsiteY15" fmla="*/ 2909733 h 2999387"/>
                <a:gd name="connsiteX16" fmla="*/ 1711200 w 3048772"/>
                <a:gd name="connsiteY16" fmla="*/ 2677422 h 2999387"/>
                <a:gd name="connsiteX17" fmla="*/ 2876625 w 3048772"/>
                <a:gd name="connsiteY17" fmla="*/ 524850 h 2999387"/>
                <a:gd name="connsiteX18" fmla="*/ 2963698 w 3048772"/>
                <a:gd name="connsiteY18" fmla="*/ 168124 h 2999387"/>
                <a:gd name="connsiteX19" fmla="*/ 2608607 w 3048772"/>
                <a:gd name="connsiteY19" fmla="*/ 74856 h 2999387"/>
                <a:gd name="connsiteX20" fmla="*/ 440634 w 3048772"/>
                <a:gd name="connsiteY20" fmla="*/ 74856 h 2999387"/>
                <a:gd name="connsiteX21" fmla="*/ 85457 w 3048772"/>
                <a:gd name="connsiteY21" fmla="*/ 168124 h 2999387"/>
                <a:gd name="connsiteX22" fmla="*/ 172530 w 3048772"/>
                <a:gd name="connsiteY22" fmla="*/ 524850 h 2999387"/>
                <a:gd name="connsiteX23" fmla="*/ 1337954 w 3048772"/>
                <a:gd name="connsiteY23" fmla="*/ 2677422 h 2999387"/>
                <a:gd name="connsiteX24" fmla="*/ 1517178 w 3048772"/>
                <a:gd name="connsiteY24" fmla="*/ 2909733 h 2999387"/>
                <a:gd name="connsiteX25" fmla="*/ 1524405 w 3048772"/>
                <a:gd name="connsiteY25" fmla="*/ 2914895 h 299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48772" h="2999387">
                  <a:moveTo>
                    <a:pt x="440634" y="0"/>
                  </a:moveTo>
                  <a:lnTo>
                    <a:pt x="2608263" y="0"/>
                  </a:lnTo>
                  <a:cubicBezTo>
                    <a:pt x="2819063" y="0"/>
                    <a:pt x="2979702" y="49732"/>
                    <a:pt x="3027283" y="129664"/>
                  </a:cubicBezTo>
                  <a:cubicBezTo>
                    <a:pt x="3074863" y="209596"/>
                    <a:pt x="3042168" y="374450"/>
                    <a:pt x="2941758" y="559868"/>
                  </a:cubicBezTo>
                  <a:lnTo>
                    <a:pt x="1776333" y="2712527"/>
                  </a:lnTo>
                  <a:cubicBezTo>
                    <a:pt x="1712405" y="2830661"/>
                    <a:pt x="1643227" y="2919455"/>
                    <a:pt x="1576202" y="2969445"/>
                  </a:cubicBezTo>
                  <a:cubicBezTo>
                    <a:pt x="1565016" y="2977928"/>
                    <a:pt x="1553143" y="2985337"/>
                    <a:pt x="1540581" y="2991557"/>
                  </a:cubicBezTo>
                  <a:lnTo>
                    <a:pt x="1524405" y="2999387"/>
                  </a:lnTo>
                  <a:lnTo>
                    <a:pt x="1508316" y="2991643"/>
                  </a:lnTo>
                  <a:cubicBezTo>
                    <a:pt x="1495754" y="2985337"/>
                    <a:pt x="1483794" y="2977903"/>
                    <a:pt x="1472609" y="2969445"/>
                  </a:cubicBezTo>
                  <a:cubicBezTo>
                    <a:pt x="1405668" y="2919455"/>
                    <a:pt x="1336406" y="2830661"/>
                    <a:pt x="1272477" y="2712527"/>
                  </a:cubicBezTo>
                  <a:lnTo>
                    <a:pt x="107053" y="559954"/>
                  </a:lnTo>
                  <a:cubicBezTo>
                    <a:pt x="6643" y="374450"/>
                    <a:pt x="-26139" y="209596"/>
                    <a:pt x="21528" y="129750"/>
                  </a:cubicBezTo>
                  <a:cubicBezTo>
                    <a:pt x="69195" y="49904"/>
                    <a:pt x="229747" y="0"/>
                    <a:pt x="440634" y="0"/>
                  </a:cubicBezTo>
                  <a:close/>
                  <a:moveTo>
                    <a:pt x="1524750" y="2914895"/>
                  </a:moveTo>
                  <a:cubicBezTo>
                    <a:pt x="1526986" y="2913432"/>
                    <a:pt x="1529481" y="2911712"/>
                    <a:pt x="1532063" y="2909733"/>
                  </a:cubicBezTo>
                  <a:cubicBezTo>
                    <a:pt x="1590484" y="2866196"/>
                    <a:pt x="1652520" y="2785747"/>
                    <a:pt x="1711200" y="2677422"/>
                  </a:cubicBezTo>
                  <a:lnTo>
                    <a:pt x="2876625" y="524850"/>
                  </a:lnTo>
                  <a:cubicBezTo>
                    <a:pt x="2981250" y="331516"/>
                    <a:pt x="2986069" y="205638"/>
                    <a:pt x="2963698" y="168124"/>
                  </a:cubicBezTo>
                  <a:cubicBezTo>
                    <a:pt x="2941327" y="130610"/>
                    <a:pt x="2828355" y="74856"/>
                    <a:pt x="2608607" y="74856"/>
                  </a:cubicBezTo>
                  <a:lnTo>
                    <a:pt x="440634" y="74856"/>
                  </a:lnTo>
                  <a:cubicBezTo>
                    <a:pt x="220885" y="74856"/>
                    <a:pt x="107827" y="130610"/>
                    <a:pt x="85457" y="168124"/>
                  </a:cubicBezTo>
                  <a:cubicBezTo>
                    <a:pt x="63086" y="205638"/>
                    <a:pt x="68249" y="331602"/>
                    <a:pt x="172530" y="524850"/>
                  </a:cubicBezTo>
                  <a:lnTo>
                    <a:pt x="1337954" y="2677422"/>
                  </a:lnTo>
                  <a:cubicBezTo>
                    <a:pt x="1396807" y="2786092"/>
                    <a:pt x="1458412" y="2866712"/>
                    <a:pt x="1517178" y="2909733"/>
                  </a:cubicBezTo>
                  <a:cubicBezTo>
                    <a:pt x="1519759" y="2911737"/>
                    <a:pt x="1522168" y="2913458"/>
                    <a:pt x="1524405" y="291489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2" name="iSHEJI-4">
            <a:extLst>
              <a:ext uri="{FF2B5EF4-FFF2-40B4-BE49-F238E27FC236}">
                <a16:creationId xmlns:a16="http://schemas.microsoft.com/office/drawing/2014/main" id="{5D667BA3-147F-F4D0-91CB-E7A83D7E15F2}"/>
              </a:ext>
            </a:extLst>
          </p:cNvPr>
          <p:cNvSpPr/>
          <p:nvPr/>
        </p:nvSpPr>
        <p:spPr>
          <a:xfrm>
            <a:off x="5612245" y="490702"/>
            <a:ext cx="6579754" cy="4348423"/>
          </a:xfrm>
          <a:custGeom>
            <a:avLst/>
            <a:gdLst>
              <a:gd name="connsiteX0" fmla="*/ 6579755 w 6579754"/>
              <a:gd name="connsiteY0" fmla="*/ 74770 h 4348423"/>
              <a:gd name="connsiteX1" fmla="*/ 6579755 w 6579754"/>
              <a:gd name="connsiteY1" fmla="*/ 0 h 4348423"/>
              <a:gd name="connsiteX2" fmla="*/ 1115295 w 6579754"/>
              <a:gd name="connsiteY2" fmla="*/ 0 h 4348423"/>
              <a:gd name="connsiteX3" fmla="*/ 116016 w 6579754"/>
              <a:gd name="connsiteY3" fmla="*/ 459373 h 4348423"/>
              <a:gd name="connsiteX4" fmla="*/ 187860 w 6579754"/>
              <a:gd name="connsiteY4" fmla="*/ 1556825 h 4348423"/>
              <a:gd name="connsiteX5" fmla="*/ 1353284 w 6579754"/>
              <a:gd name="connsiteY5" fmla="*/ 3709397 h 4348423"/>
              <a:gd name="connsiteX6" fmla="*/ 2199153 w 6579754"/>
              <a:gd name="connsiteY6" fmla="*/ 4348423 h 4348423"/>
              <a:gd name="connsiteX7" fmla="*/ 3044935 w 6579754"/>
              <a:gd name="connsiteY7" fmla="*/ 3709397 h 4348423"/>
              <a:gd name="connsiteX8" fmla="*/ 4210360 w 6579754"/>
              <a:gd name="connsiteY8" fmla="*/ 1556825 h 4348423"/>
              <a:gd name="connsiteX9" fmla="*/ 4386571 w 6579754"/>
              <a:gd name="connsiteY9" fmla="*/ 750105 h 4348423"/>
              <a:gd name="connsiteX10" fmla="*/ 6579755 w 6579754"/>
              <a:gd name="connsiteY10" fmla="*/ 750105 h 4348423"/>
              <a:gd name="connsiteX11" fmla="*/ 6579755 w 6579754"/>
              <a:gd name="connsiteY11" fmla="*/ 675335 h 4348423"/>
              <a:gd name="connsiteX12" fmla="*/ 1115295 w 6579754"/>
              <a:gd name="connsiteY12" fmla="*/ 675335 h 4348423"/>
              <a:gd name="connsiteX13" fmla="*/ 696190 w 6579754"/>
              <a:gd name="connsiteY13" fmla="*/ 804999 h 4348423"/>
              <a:gd name="connsiteX14" fmla="*/ 781715 w 6579754"/>
              <a:gd name="connsiteY14" fmla="*/ 1235204 h 4348423"/>
              <a:gd name="connsiteX15" fmla="*/ 1947225 w 6579754"/>
              <a:gd name="connsiteY15" fmla="*/ 3387862 h 4348423"/>
              <a:gd name="connsiteX16" fmla="*/ 2147356 w 6579754"/>
              <a:gd name="connsiteY16" fmla="*/ 3644780 h 4348423"/>
              <a:gd name="connsiteX17" fmla="*/ 2182977 w 6579754"/>
              <a:gd name="connsiteY17" fmla="*/ 3666979 h 4348423"/>
              <a:gd name="connsiteX18" fmla="*/ 2199153 w 6579754"/>
              <a:gd name="connsiteY18" fmla="*/ 3674722 h 4348423"/>
              <a:gd name="connsiteX19" fmla="*/ 2215242 w 6579754"/>
              <a:gd name="connsiteY19" fmla="*/ 3666979 h 4348423"/>
              <a:gd name="connsiteX20" fmla="*/ 2250864 w 6579754"/>
              <a:gd name="connsiteY20" fmla="*/ 3644780 h 4348423"/>
              <a:gd name="connsiteX21" fmla="*/ 2450995 w 6579754"/>
              <a:gd name="connsiteY21" fmla="*/ 3387862 h 4348423"/>
              <a:gd name="connsiteX22" fmla="*/ 3616505 w 6579754"/>
              <a:gd name="connsiteY22" fmla="*/ 1235290 h 4348423"/>
              <a:gd name="connsiteX23" fmla="*/ 3702030 w 6579754"/>
              <a:gd name="connsiteY23" fmla="*/ 805085 h 4348423"/>
              <a:gd name="connsiteX24" fmla="*/ 3644554 w 6579754"/>
              <a:gd name="connsiteY24" fmla="*/ 750191 h 4348423"/>
              <a:gd name="connsiteX25" fmla="*/ 3778864 w 6579754"/>
              <a:gd name="connsiteY25" fmla="*/ 750191 h 4348423"/>
              <a:gd name="connsiteX26" fmla="*/ 3783080 w 6579754"/>
              <a:gd name="connsiteY26" fmla="*/ 756816 h 4348423"/>
              <a:gd name="connsiteX27" fmla="*/ 3699449 w 6579754"/>
              <a:gd name="connsiteY27" fmla="*/ 1280289 h 4348423"/>
              <a:gd name="connsiteX28" fmla="*/ 2534024 w 6579754"/>
              <a:gd name="connsiteY28" fmla="*/ 3433034 h 4348423"/>
              <a:gd name="connsiteX29" fmla="*/ 2307306 w 6579754"/>
              <a:gd name="connsiteY29" fmla="*/ 3720582 h 4348423"/>
              <a:gd name="connsiteX30" fmla="*/ 2199153 w 6579754"/>
              <a:gd name="connsiteY30" fmla="*/ 3767647 h 4348423"/>
              <a:gd name="connsiteX31" fmla="*/ 2090913 w 6579754"/>
              <a:gd name="connsiteY31" fmla="*/ 3720582 h 4348423"/>
              <a:gd name="connsiteX32" fmla="*/ 1864196 w 6579754"/>
              <a:gd name="connsiteY32" fmla="*/ 3433034 h 4348423"/>
              <a:gd name="connsiteX33" fmla="*/ 698771 w 6579754"/>
              <a:gd name="connsiteY33" fmla="*/ 1280203 h 4348423"/>
              <a:gd name="connsiteX34" fmla="*/ 615139 w 6579754"/>
              <a:gd name="connsiteY34" fmla="*/ 757160 h 4348423"/>
              <a:gd name="connsiteX35" fmla="*/ 1115295 w 6579754"/>
              <a:gd name="connsiteY35" fmla="*/ 581379 h 4348423"/>
              <a:gd name="connsiteX36" fmla="*/ 2914411 w 6579754"/>
              <a:gd name="connsiteY36" fmla="*/ 581379 h 4348423"/>
              <a:gd name="connsiteX37" fmla="*/ 2914411 w 6579754"/>
              <a:gd name="connsiteY37" fmla="*/ 581379 h 4348423"/>
              <a:gd name="connsiteX38" fmla="*/ 6579755 w 6579754"/>
              <a:gd name="connsiteY38" fmla="*/ 581379 h 4348423"/>
              <a:gd name="connsiteX39" fmla="*/ 6579755 w 6579754"/>
              <a:gd name="connsiteY39" fmla="*/ 506523 h 4348423"/>
              <a:gd name="connsiteX40" fmla="*/ 1115295 w 6579754"/>
              <a:gd name="connsiteY40" fmla="*/ 506523 h 4348423"/>
              <a:gd name="connsiteX41" fmla="*/ 551211 w 6579754"/>
              <a:gd name="connsiteY41" fmla="*/ 718614 h 4348423"/>
              <a:gd name="connsiteX42" fmla="*/ 633294 w 6579754"/>
              <a:gd name="connsiteY42" fmla="*/ 1315652 h 4348423"/>
              <a:gd name="connsiteX43" fmla="*/ 1798718 w 6579754"/>
              <a:gd name="connsiteY43" fmla="*/ 3468310 h 4348423"/>
              <a:gd name="connsiteX44" fmla="*/ 2046430 w 6579754"/>
              <a:gd name="connsiteY44" fmla="*/ 3780123 h 4348423"/>
              <a:gd name="connsiteX45" fmla="*/ 2199153 w 6579754"/>
              <a:gd name="connsiteY45" fmla="*/ 3841900 h 4348423"/>
              <a:gd name="connsiteX46" fmla="*/ 2351789 w 6579754"/>
              <a:gd name="connsiteY46" fmla="*/ 3780123 h 4348423"/>
              <a:gd name="connsiteX47" fmla="*/ 2599502 w 6579754"/>
              <a:gd name="connsiteY47" fmla="*/ 3468310 h 4348423"/>
              <a:gd name="connsiteX48" fmla="*/ 3764926 w 6579754"/>
              <a:gd name="connsiteY48" fmla="*/ 1315652 h 4348423"/>
              <a:gd name="connsiteX49" fmla="*/ 3863099 w 6579754"/>
              <a:gd name="connsiteY49" fmla="*/ 750105 h 4348423"/>
              <a:gd name="connsiteX50" fmla="*/ 3964111 w 6579754"/>
              <a:gd name="connsiteY50" fmla="*/ 750105 h 4348423"/>
              <a:gd name="connsiteX51" fmla="*/ 3848041 w 6579754"/>
              <a:gd name="connsiteY51" fmla="*/ 1360565 h 4348423"/>
              <a:gd name="connsiteX52" fmla="*/ 2682531 w 6579754"/>
              <a:gd name="connsiteY52" fmla="*/ 3513224 h 4348423"/>
              <a:gd name="connsiteX53" fmla="*/ 2408232 w 6579754"/>
              <a:gd name="connsiteY53" fmla="*/ 3855753 h 4348423"/>
              <a:gd name="connsiteX54" fmla="*/ 2199153 w 6579754"/>
              <a:gd name="connsiteY54" fmla="*/ 3936287 h 4348423"/>
              <a:gd name="connsiteX55" fmla="*/ 1989987 w 6579754"/>
              <a:gd name="connsiteY55" fmla="*/ 3855753 h 4348423"/>
              <a:gd name="connsiteX56" fmla="*/ 1715689 w 6579754"/>
              <a:gd name="connsiteY56" fmla="*/ 3513224 h 4348423"/>
              <a:gd name="connsiteX57" fmla="*/ 550264 w 6579754"/>
              <a:gd name="connsiteY57" fmla="*/ 1360565 h 4348423"/>
              <a:gd name="connsiteX58" fmla="*/ 470074 w 6579754"/>
              <a:gd name="connsiteY58" fmla="*/ 670259 h 4348423"/>
              <a:gd name="connsiteX59" fmla="*/ 1115381 w 6579754"/>
              <a:gd name="connsiteY59" fmla="*/ 412136 h 4348423"/>
              <a:gd name="connsiteX60" fmla="*/ 2914411 w 6579754"/>
              <a:gd name="connsiteY60" fmla="*/ 412136 h 4348423"/>
              <a:gd name="connsiteX61" fmla="*/ 2914411 w 6579754"/>
              <a:gd name="connsiteY61" fmla="*/ 412136 h 4348423"/>
              <a:gd name="connsiteX62" fmla="*/ 6579755 w 6579754"/>
              <a:gd name="connsiteY62" fmla="*/ 412136 h 4348423"/>
              <a:gd name="connsiteX63" fmla="*/ 6579755 w 6579754"/>
              <a:gd name="connsiteY63" fmla="*/ 337711 h 4348423"/>
              <a:gd name="connsiteX64" fmla="*/ 1115295 w 6579754"/>
              <a:gd name="connsiteY64" fmla="*/ 337711 h 4348423"/>
              <a:gd name="connsiteX65" fmla="*/ 406146 w 6579754"/>
              <a:gd name="connsiteY65" fmla="*/ 632143 h 4348423"/>
              <a:gd name="connsiteX66" fmla="*/ 484787 w 6579754"/>
              <a:gd name="connsiteY66" fmla="*/ 1396014 h 4348423"/>
              <a:gd name="connsiteX67" fmla="*/ 1650212 w 6579754"/>
              <a:gd name="connsiteY67" fmla="*/ 3548673 h 4348423"/>
              <a:gd name="connsiteX68" fmla="*/ 1945504 w 6579754"/>
              <a:gd name="connsiteY68" fmla="*/ 3915465 h 4348423"/>
              <a:gd name="connsiteX69" fmla="*/ 2199153 w 6579754"/>
              <a:gd name="connsiteY69" fmla="*/ 4010798 h 4348423"/>
              <a:gd name="connsiteX70" fmla="*/ 2452716 w 6579754"/>
              <a:gd name="connsiteY70" fmla="*/ 3915465 h 4348423"/>
              <a:gd name="connsiteX71" fmla="*/ 2748008 w 6579754"/>
              <a:gd name="connsiteY71" fmla="*/ 3548673 h 4348423"/>
              <a:gd name="connsiteX72" fmla="*/ 3913432 w 6579754"/>
              <a:gd name="connsiteY72" fmla="*/ 1396014 h 4348423"/>
              <a:gd name="connsiteX73" fmla="*/ 4041634 w 6579754"/>
              <a:gd name="connsiteY73" fmla="*/ 750105 h 4348423"/>
              <a:gd name="connsiteX74" fmla="*/ 4138774 w 6579754"/>
              <a:gd name="connsiteY74" fmla="*/ 750105 h 4348423"/>
              <a:gd name="connsiteX75" fmla="*/ 3996462 w 6579754"/>
              <a:gd name="connsiteY75" fmla="*/ 1440928 h 4348423"/>
              <a:gd name="connsiteX76" fmla="*/ 2830951 w 6579754"/>
              <a:gd name="connsiteY76" fmla="*/ 3593586 h 4348423"/>
              <a:gd name="connsiteX77" fmla="*/ 2509159 w 6579754"/>
              <a:gd name="connsiteY77" fmla="*/ 3991095 h 4348423"/>
              <a:gd name="connsiteX78" fmla="*/ 2199411 w 6579754"/>
              <a:gd name="connsiteY78" fmla="*/ 4105185 h 4348423"/>
              <a:gd name="connsiteX79" fmla="*/ 1889664 w 6579754"/>
              <a:gd name="connsiteY79" fmla="*/ 3991095 h 4348423"/>
              <a:gd name="connsiteX80" fmla="*/ 1567871 w 6579754"/>
              <a:gd name="connsiteY80" fmla="*/ 3593586 h 4348423"/>
              <a:gd name="connsiteX81" fmla="*/ 402016 w 6579754"/>
              <a:gd name="connsiteY81" fmla="*/ 1440928 h 4348423"/>
              <a:gd name="connsiteX82" fmla="*/ 325181 w 6579754"/>
              <a:gd name="connsiteY82" fmla="*/ 583874 h 4348423"/>
              <a:gd name="connsiteX83" fmla="*/ 1115467 w 6579754"/>
              <a:gd name="connsiteY83" fmla="*/ 243324 h 4348423"/>
              <a:gd name="connsiteX84" fmla="*/ 2914411 w 6579754"/>
              <a:gd name="connsiteY84" fmla="*/ 243324 h 4348423"/>
              <a:gd name="connsiteX85" fmla="*/ 2914411 w 6579754"/>
              <a:gd name="connsiteY85" fmla="*/ 243324 h 4348423"/>
              <a:gd name="connsiteX86" fmla="*/ 6579755 w 6579754"/>
              <a:gd name="connsiteY86" fmla="*/ 243324 h 4348423"/>
              <a:gd name="connsiteX87" fmla="*/ 6579755 w 6579754"/>
              <a:gd name="connsiteY87" fmla="*/ 168812 h 4348423"/>
              <a:gd name="connsiteX88" fmla="*/ 1115295 w 6579754"/>
              <a:gd name="connsiteY88" fmla="*/ 168812 h 4348423"/>
              <a:gd name="connsiteX89" fmla="*/ 261081 w 6579754"/>
              <a:gd name="connsiteY89" fmla="*/ 545758 h 4348423"/>
              <a:gd name="connsiteX90" fmla="*/ 336367 w 6579754"/>
              <a:gd name="connsiteY90" fmla="*/ 1476376 h 4348423"/>
              <a:gd name="connsiteX91" fmla="*/ 1501791 w 6579754"/>
              <a:gd name="connsiteY91" fmla="*/ 3629035 h 4348423"/>
              <a:gd name="connsiteX92" fmla="*/ 1844578 w 6579754"/>
              <a:gd name="connsiteY92" fmla="*/ 4050635 h 4348423"/>
              <a:gd name="connsiteX93" fmla="*/ 2199153 w 6579754"/>
              <a:gd name="connsiteY93" fmla="*/ 4179697 h 4348423"/>
              <a:gd name="connsiteX94" fmla="*/ 2553642 w 6579754"/>
              <a:gd name="connsiteY94" fmla="*/ 4050635 h 4348423"/>
              <a:gd name="connsiteX95" fmla="*/ 2896428 w 6579754"/>
              <a:gd name="connsiteY95" fmla="*/ 3629035 h 4348423"/>
              <a:gd name="connsiteX96" fmla="*/ 4061939 w 6579754"/>
              <a:gd name="connsiteY96" fmla="*/ 1476376 h 4348423"/>
              <a:gd name="connsiteX97" fmla="*/ 4214920 w 6579754"/>
              <a:gd name="connsiteY97" fmla="*/ 750105 h 4348423"/>
              <a:gd name="connsiteX98" fmla="*/ 4311113 w 6579754"/>
              <a:gd name="connsiteY98" fmla="*/ 750105 h 4348423"/>
              <a:gd name="connsiteX99" fmla="*/ 4144883 w 6579754"/>
              <a:gd name="connsiteY99" fmla="*/ 1521376 h 4348423"/>
              <a:gd name="connsiteX100" fmla="*/ 2979458 w 6579754"/>
              <a:gd name="connsiteY100" fmla="*/ 3673948 h 4348423"/>
              <a:gd name="connsiteX101" fmla="*/ 2199153 w 6579754"/>
              <a:gd name="connsiteY101" fmla="*/ 4273998 h 4348423"/>
              <a:gd name="connsiteX102" fmla="*/ 1418761 w 6579754"/>
              <a:gd name="connsiteY102" fmla="*/ 3673948 h 4348423"/>
              <a:gd name="connsiteX103" fmla="*/ 253337 w 6579754"/>
              <a:gd name="connsiteY103" fmla="*/ 1521376 h 4348423"/>
              <a:gd name="connsiteX104" fmla="*/ 180030 w 6579754"/>
              <a:gd name="connsiteY104" fmla="*/ 497489 h 4348423"/>
              <a:gd name="connsiteX105" fmla="*/ 1115295 w 6579754"/>
              <a:gd name="connsiteY105" fmla="*/ 74425 h 4348423"/>
              <a:gd name="connsiteX106" fmla="*/ 2914411 w 6579754"/>
              <a:gd name="connsiteY106" fmla="*/ 74425 h 4348423"/>
              <a:gd name="connsiteX107" fmla="*/ 2914411 w 6579754"/>
              <a:gd name="connsiteY107" fmla="*/ 74425 h 4348423"/>
              <a:gd name="connsiteX108" fmla="*/ 3638015 w 6579754"/>
              <a:gd name="connsiteY108" fmla="*/ 843201 h 4348423"/>
              <a:gd name="connsiteX109" fmla="*/ 3551028 w 6579754"/>
              <a:gd name="connsiteY109" fmla="*/ 1199927 h 4348423"/>
              <a:gd name="connsiteX110" fmla="*/ 2385603 w 6579754"/>
              <a:gd name="connsiteY110" fmla="*/ 3352413 h 4348423"/>
              <a:gd name="connsiteX111" fmla="*/ 2206381 w 6579754"/>
              <a:gd name="connsiteY111" fmla="*/ 3584724 h 4348423"/>
              <a:gd name="connsiteX112" fmla="*/ 2199153 w 6579754"/>
              <a:gd name="connsiteY112" fmla="*/ 3589886 h 4348423"/>
              <a:gd name="connsiteX113" fmla="*/ 2191840 w 6579754"/>
              <a:gd name="connsiteY113" fmla="*/ 3584724 h 4348423"/>
              <a:gd name="connsiteX114" fmla="*/ 2012616 w 6579754"/>
              <a:gd name="connsiteY114" fmla="*/ 3352413 h 4348423"/>
              <a:gd name="connsiteX115" fmla="*/ 847192 w 6579754"/>
              <a:gd name="connsiteY115" fmla="*/ 1199841 h 4348423"/>
              <a:gd name="connsiteX116" fmla="*/ 760204 w 6579754"/>
              <a:gd name="connsiteY116" fmla="*/ 843201 h 4348423"/>
              <a:gd name="connsiteX117" fmla="*/ 1115295 w 6579754"/>
              <a:gd name="connsiteY117" fmla="*/ 749933 h 4348423"/>
              <a:gd name="connsiteX118" fmla="*/ 2914411 w 6579754"/>
              <a:gd name="connsiteY118" fmla="*/ 749933 h 4348423"/>
              <a:gd name="connsiteX119" fmla="*/ 2914411 w 6579754"/>
              <a:gd name="connsiteY119" fmla="*/ 749933 h 4348423"/>
              <a:gd name="connsiteX120" fmla="*/ 3306758 w 6579754"/>
              <a:gd name="connsiteY120" fmla="*/ 749933 h 4348423"/>
              <a:gd name="connsiteX121" fmla="*/ 3638015 w 6579754"/>
              <a:gd name="connsiteY121" fmla="*/ 843201 h 434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754" h="4348423">
                <a:moveTo>
                  <a:pt x="6579755" y="74770"/>
                </a:moveTo>
                <a:lnTo>
                  <a:pt x="6579755" y="0"/>
                </a:lnTo>
                <a:lnTo>
                  <a:pt x="1115295" y="0"/>
                </a:lnTo>
                <a:cubicBezTo>
                  <a:pt x="647405" y="0"/>
                  <a:pt x="292486" y="163478"/>
                  <a:pt x="116016" y="459373"/>
                </a:cubicBezTo>
                <a:cubicBezTo>
                  <a:pt x="-60454" y="755267"/>
                  <a:pt x="-34900" y="1145291"/>
                  <a:pt x="187860" y="1556825"/>
                </a:cubicBezTo>
                <a:lnTo>
                  <a:pt x="1353284" y="3709397"/>
                </a:lnTo>
                <a:cubicBezTo>
                  <a:pt x="1576388" y="4121533"/>
                  <a:pt x="1876758" y="4348423"/>
                  <a:pt x="2199153" y="4348423"/>
                </a:cubicBezTo>
                <a:cubicBezTo>
                  <a:pt x="2521549" y="4348423"/>
                  <a:pt x="2821831" y="4121533"/>
                  <a:pt x="3044935" y="3709397"/>
                </a:cubicBezTo>
                <a:lnTo>
                  <a:pt x="4210360" y="1556825"/>
                </a:lnTo>
                <a:cubicBezTo>
                  <a:pt x="4366180" y="1269104"/>
                  <a:pt x="4425462" y="991966"/>
                  <a:pt x="4386571" y="750105"/>
                </a:cubicBezTo>
                <a:lnTo>
                  <a:pt x="6579755" y="750105"/>
                </a:lnTo>
                <a:lnTo>
                  <a:pt x="6579755" y="675335"/>
                </a:lnTo>
                <a:lnTo>
                  <a:pt x="1115295" y="675335"/>
                </a:lnTo>
                <a:cubicBezTo>
                  <a:pt x="904409" y="675335"/>
                  <a:pt x="743856" y="725067"/>
                  <a:pt x="696190" y="804999"/>
                </a:cubicBezTo>
                <a:cubicBezTo>
                  <a:pt x="648523" y="884931"/>
                  <a:pt x="681391" y="1049872"/>
                  <a:pt x="781715" y="1235204"/>
                </a:cubicBezTo>
                <a:lnTo>
                  <a:pt x="1947225" y="3387862"/>
                </a:lnTo>
                <a:cubicBezTo>
                  <a:pt x="2011154" y="3505996"/>
                  <a:pt x="2080330" y="3594790"/>
                  <a:pt x="2147356" y="3644780"/>
                </a:cubicBezTo>
                <a:cubicBezTo>
                  <a:pt x="2158524" y="3653255"/>
                  <a:pt x="2170450" y="3660689"/>
                  <a:pt x="2182977" y="3666979"/>
                </a:cubicBezTo>
                <a:lnTo>
                  <a:pt x="2199153" y="3674722"/>
                </a:lnTo>
                <a:lnTo>
                  <a:pt x="2215242" y="3666979"/>
                </a:lnTo>
                <a:cubicBezTo>
                  <a:pt x="2227770" y="3660689"/>
                  <a:pt x="2239695" y="3653255"/>
                  <a:pt x="2250864" y="3644780"/>
                </a:cubicBezTo>
                <a:cubicBezTo>
                  <a:pt x="2317889" y="3594790"/>
                  <a:pt x="2387152" y="3505996"/>
                  <a:pt x="2450995" y="3387862"/>
                </a:cubicBezTo>
                <a:lnTo>
                  <a:pt x="3616505" y="1235290"/>
                </a:lnTo>
                <a:cubicBezTo>
                  <a:pt x="3716829" y="1049872"/>
                  <a:pt x="3749610" y="884931"/>
                  <a:pt x="3702030" y="805085"/>
                </a:cubicBezTo>
                <a:cubicBezTo>
                  <a:pt x="3687489" y="782505"/>
                  <a:pt x="3667786" y="763693"/>
                  <a:pt x="3644554" y="750191"/>
                </a:cubicBezTo>
                <a:lnTo>
                  <a:pt x="3778864" y="750191"/>
                </a:lnTo>
                <a:cubicBezTo>
                  <a:pt x="3780327" y="752342"/>
                  <a:pt x="3781790" y="754579"/>
                  <a:pt x="3783080" y="756816"/>
                </a:cubicBezTo>
                <a:cubicBezTo>
                  <a:pt x="3849590" y="868669"/>
                  <a:pt x="3819132" y="1059250"/>
                  <a:pt x="3699449" y="1280289"/>
                </a:cubicBezTo>
                <a:lnTo>
                  <a:pt x="2534024" y="3433034"/>
                </a:lnTo>
                <a:cubicBezTo>
                  <a:pt x="2462610" y="3564934"/>
                  <a:pt x="2386378" y="3661644"/>
                  <a:pt x="2307306" y="3720582"/>
                </a:cubicBezTo>
                <a:cubicBezTo>
                  <a:pt x="2266609" y="3750955"/>
                  <a:pt x="2228235" y="3767647"/>
                  <a:pt x="2199153" y="3767647"/>
                </a:cubicBezTo>
                <a:cubicBezTo>
                  <a:pt x="2170071" y="3767647"/>
                  <a:pt x="2131611" y="3750955"/>
                  <a:pt x="2090913" y="3720582"/>
                </a:cubicBezTo>
                <a:cubicBezTo>
                  <a:pt x="2011928" y="3661644"/>
                  <a:pt x="1936039" y="3564934"/>
                  <a:pt x="1864196" y="3433034"/>
                </a:cubicBezTo>
                <a:lnTo>
                  <a:pt x="698771" y="1280203"/>
                </a:lnTo>
                <a:cubicBezTo>
                  <a:pt x="579088" y="1059164"/>
                  <a:pt x="548285" y="868325"/>
                  <a:pt x="615139" y="757160"/>
                </a:cubicBezTo>
                <a:cubicBezTo>
                  <a:pt x="681993" y="645995"/>
                  <a:pt x="863970" y="581379"/>
                  <a:pt x="1115295" y="581379"/>
                </a:cubicBezTo>
                <a:lnTo>
                  <a:pt x="2914411" y="581379"/>
                </a:lnTo>
                <a:lnTo>
                  <a:pt x="2914411" y="581379"/>
                </a:lnTo>
                <a:lnTo>
                  <a:pt x="6579755" y="581379"/>
                </a:lnTo>
                <a:lnTo>
                  <a:pt x="6579755" y="506523"/>
                </a:lnTo>
                <a:lnTo>
                  <a:pt x="1115295" y="506523"/>
                </a:lnTo>
                <a:cubicBezTo>
                  <a:pt x="837125" y="506523"/>
                  <a:pt x="631487" y="583960"/>
                  <a:pt x="551211" y="718614"/>
                </a:cubicBezTo>
                <a:cubicBezTo>
                  <a:pt x="470935" y="853268"/>
                  <a:pt x="500791" y="1071382"/>
                  <a:pt x="633294" y="1315652"/>
                </a:cubicBezTo>
                <a:lnTo>
                  <a:pt x="1798718" y="3468310"/>
                </a:lnTo>
                <a:cubicBezTo>
                  <a:pt x="1875295" y="3609762"/>
                  <a:pt x="1958668" y="3714646"/>
                  <a:pt x="2046430" y="3780123"/>
                </a:cubicBezTo>
                <a:cubicBezTo>
                  <a:pt x="2084202" y="3808344"/>
                  <a:pt x="2141075" y="3841900"/>
                  <a:pt x="2199153" y="3841900"/>
                </a:cubicBezTo>
                <a:cubicBezTo>
                  <a:pt x="2257230" y="3841900"/>
                  <a:pt x="2314017" y="3808344"/>
                  <a:pt x="2351789" y="3780123"/>
                </a:cubicBezTo>
                <a:cubicBezTo>
                  <a:pt x="2439551" y="3714646"/>
                  <a:pt x="2522925" y="3609762"/>
                  <a:pt x="2599502" y="3468310"/>
                </a:cubicBezTo>
                <a:lnTo>
                  <a:pt x="3764926" y="1315652"/>
                </a:lnTo>
                <a:cubicBezTo>
                  <a:pt x="3887534" y="1089192"/>
                  <a:pt x="3922209" y="885964"/>
                  <a:pt x="3863099" y="750105"/>
                </a:cubicBezTo>
                <a:lnTo>
                  <a:pt x="3964111" y="750105"/>
                </a:lnTo>
                <a:cubicBezTo>
                  <a:pt x="4015735" y="910829"/>
                  <a:pt x="3976415" y="1123523"/>
                  <a:pt x="3848041" y="1360565"/>
                </a:cubicBezTo>
                <a:lnTo>
                  <a:pt x="2682531" y="3513224"/>
                </a:lnTo>
                <a:cubicBezTo>
                  <a:pt x="2599329" y="3666807"/>
                  <a:pt x="2507093" y="3782102"/>
                  <a:pt x="2408232" y="3855753"/>
                </a:cubicBezTo>
                <a:cubicBezTo>
                  <a:pt x="2336561" y="3909184"/>
                  <a:pt x="2266179" y="3936287"/>
                  <a:pt x="2199153" y="3936287"/>
                </a:cubicBezTo>
                <a:cubicBezTo>
                  <a:pt x="2132127" y="3936287"/>
                  <a:pt x="2061487" y="3909184"/>
                  <a:pt x="1989987" y="3855753"/>
                </a:cubicBezTo>
                <a:cubicBezTo>
                  <a:pt x="1891126" y="3782102"/>
                  <a:pt x="1798890" y="3666463"/>
                  <a:pt x="1715689" y="3513224"/>
                </a:cubicBezTo>
                <a:lnTo>
                  <a:pt x="550264" y="1360565"/>
                </a:lnTo>
                <a:cubicBezTo>
                  <a:pt x="399435" y="1081879"/>
                  <a:pt x="370955" y="836748"/>
                  <a:pt x="470074" y="670259"/>
                </a:cubicBezTo>
                <a:cubicBezTo>
                  <a:pt x="569193" y="503770"/>
                  <a:pt x="798407" y="412136"/>
                  <a:pt x="1115381" y="412136"/>
                </a:cubicBezTo>
                <a:lnTo>
                  <a:pt x="2914411" y="412136"/>
                </a:lnTo>
                <a:lnTo>
                  <a:pt x="2914411" y="412136"/>
                </a:lnTo>
                <a:lnTo>
                  <a:pt x="6579755" y="412136"/>
                </a:lnTo>
                <a:lnTo>
                  <a:pt x="6579755" y="337711"/>
                </a:lnTo>
                <a:lnTo>
                  <a:pt x="1115295" y="337711"/>
                </a:lnTo>
                <a:cubicBezTo>
                  <a:pt x="771132" y="337711"/>
                  <a:pt x="519290" y="442250"/>
                  <a:pt x="406146" y="632143"/>
                </a:cubicBezTo>
                <a:cubicBezTo>
                  <a:pt x="293002" y="822035"/>
                  <a:pt x="320965" y="1093322"/>
                  <a:pt x="484787" y="1396014"/>
                </a:cubicBezTo>
                <a:lnTo>
                  <a:pt x="1650212" y="3548673"/>
                </a:lnTo>
                <a:cubicBezTo>
                  <a:pt x="1738576" y="3712150"/>
                  <a:pt x="1837953" y="3835275"/>
                  <a:pt x="1945504" y="3915465"/>
                </a:cubicBezTo>
                <a:cubicBezTo>
                  <a:pt x="2030254" y="3978705"/>
                  <a:pt x="2115607" y="4010798"/>
                  <a:pt x="2199153" y="4010798"/>
                </a:cubicBezTo>
                <a:cubicBezTo>
                  <a:pt x="2282699" y="4010798"/>
                  <a:pt x="2367965" y="3978705"/>
                  <a:pt x="2452716" y="3915465"/>
                </a:cubicBezTo>
                <a:cubicBezTo>
                  <a:pt x="2560267" y="3835275"/>
                  <a:pt x="2659214" y="3711892"/>
                  <a:pt x="2748008" y="3548673"/>
                </a:cubicBezTo>
                <a:lnTo>
                  <a:pt x="3913432" y="1396014"/>
                </a:lnTo>
                <a:cubicBezTo>
                  <a:pt x="4045849" y="1151400"/>
                  <a:pt x="4089472" y="927263"/>
                  <a:pt x="4041634" y="750105"/>
                </a:cubicBezTo>
                <a:lnTo>
                  <a:pt x="4138774" y="750105"/>
                </a:lnTo>
                <a:cubicBezTo>
                  <a:pt x="4182998" y="946536"/>
                  <a:pt x="4134815" y="1185300"/>
                  <a:pt x="3996462" y="1440928"/>
                </a:cubicBezTo>
                <a:lnTo>
                  <a:pt x="2830951" y="3593586"/>
                </a:lnTo>
                <a:cubicBezTo>
                  <a:pt x="2736306" y="3768937"/>
                  <a:pt x="2627809" y="3902645"/>
                  <a:pt x="2509159" y="3991095"/>
                </a:cubicBezTo>
                <a:cubicBezTo>
                  <a:pt x="2407716" y="4066811"/>
                  <a:pt x="2303348" y="4105185"/>
                  <a:pt x="2199411" y="4105185"/>
                </a:cubicBezTo>
                <a:cubicBezTo>
                  <a:pt x="2095474" y="4105185"/>
                  <a:pt x="1990762" y="4066811"/>
                  <a:pt x="1889664" y="3991095"/>
                </a:cubicBezTo>
                <a:cubicBezTo>
                  <a:pt x="1771013" y="3902645"/>
                  <a:pt x="1662774" y="3768937"/>
                  <a:pt x="1567871" y="3593586"/>
                </a:cubicBezTo>
                <a:lnTo>
                  <a:pt x="402016" y="1440928"/>
                </a:lnTo>
                <a:cubicBezTo>
                  <a:pt x="221330" y="1107863"/>
                  <a:pt x="194399" y="803450"/>
                  <a:pt x="325181" y="583874"/>
                </a:cubicBezTo>
                <a:cubicBezTo>
                  <a:pt x="455964" y="364297"/>
                  <a:pt x="736715" y="243324"/>
                  <a:pt x="1115467" y="243324"/>
                </a:cubicBezTo>
                <a:lnTo>
                  <a:pt x="2914411" y="243324"/>
                </a:lnTo>
                <a:lnTo>
                  <a:pt x="2914411" y="243324"/>
                </a:lnTo>
                <a:lnTo>
                  <a:pt x="6579755" y="243324"/>
                </a:lnTo>
                <a:lnTo>
                  <a:pt x="6579755" y="168812"/>
                </a:lnTo>
                <a:lnTo>
                  <a:pt x="1115295" y="168812"/>
                </a:lnTo>
                <a:cubicBezTo>
                  <a:pt x="709268" y="168812"/>
                  <a:pt x="405888" y="302692"/>
                  <a:pt x="261081" y="545758"/>
                </a:cubicBezTo>
                <a:cubicBezTo>
                  <a:pt x="116274" y="788823"/>
                  <a:pt x="143033" y="1119307"/>
                  <a:pt x="336367" y="1476376"/>
                </a:cubicBezTo>
                <a:lnTo>
                  <a:pt x="1501791" y="3629035"/>
                </a:lnTo>
                <a:cubicBezTo>
                  <a:pt x="1601857" y="3813937"/>
                  <a:pt x="1716893" y="3955990"/>
                  <a:pt x="1844578" y="4050635"/>
                </a:cubicBezTo>
                <a:cubicBezTo>
                  <a:pt x="1959185" y="4136074"/>
                  <a:pt x="2078438" y="4179697"/>
                  <a:pt x="2199153" y="4179697"/>
                </a:cubicBezTo>
                <a:cubicBezTo>
                  <a:pt x="2319869" y="4179697"/>
                  <a:pt x="2439035" y="4136676"/>
                  <a:pt x="2553642" y="4050635"/>
                </a:cubicBezTo>
                <a:cubicBezTo>
                  <a:pt x="2681068" y="3955990"/>
                  <a:pt x="2796363" y="3813765"/>
                  <a:pt x="2896428" y="3629035"/>
                </a:cubicBezTo>
                <a:lnTo>
                  <a:pt x="4061939" y="1476376"/>
                </a:lnTo>
                <a:cubicBezTo>
                  <a:pt x="4205370" y="1211370"/>
                  <a:pt x="4256994" y="960991"/>
                  <a:pt x="4214920" y="750105"/>
                </a:cubicBezTo>
                <a:lnTo>
                  <a:pt x="4311113" y="750105"/>
                </a:lnTo>
                <a:cubicBezTo>
                  <a:pt x="4351123" y="978544"/>
                  <a:pt x="4295196" y="1243808"/>
                  <a:pt x="4144883" y="1521376"/>
                </a:cubicBezTo>
                <a:lnTo>
                  <a:pt x="2979458" y="3673948"/>
                </a:lnTo>
                <a:cubicBezTo>
                  <a:pt x="2769949" y="4061132"/>
                  <a:pt x="2492897" y="4273998"/>
                  <a:pt x="2199153" y="4273998"/>
                </a:cubicBezTo>
                <a:cubicBezTo>
                  <a:pt x="1905409" y="4273998"/>
                  <a:pt x="1628271" y="4061132"/>
                  <a:pt x="1418761" y="3673948"/>
                </a:cubicBezTo>
                <a:lnTo>
                  <a:pt x="253337" y="1521376"/>
                </a:lnTo>
                <a:cubicBezTo>
                  <a:pt x="43570" y="1134192"/>
                  <a:pt x="17499" y="770238"/>
                  <a:pt x="180030" y="497489"/>
                </a:cubicBezTo>
                <a:cubicBezTo>
                  <a:pt x="342562" y="224739"/>
                  <a:pt x="674680" y="74425"/>
                  <a:pt x="1115295" y="74425"/>
                </a:cubicBezTo>
                <a:lnTo>
                  <a:pt x="2914411" y="74425"/>
                </a:lnTo>
                <a:lnTo>
                  <a:pt x="2914411" y="74425"/>
                </a:lnTo>
                <a:close/>
                <a:moveTo>
                  <a:pt x="3638015" y="843201"/>
                </a:moveTo>
                <a:cubicBezTo>
                  <a:pt x="3660386" y="880715"/>
                  <a:pt x="3655654" y="1006679"/>
                  <a:pt x="3551028" y="1199927"/>
                </a:cubicBezTo>
                <a:lnTo>
                  <a:pt x="2385603" y="3352413"/>
                </a:lnTo>
                <a:cubicBezTo>
                  <a:pt x="2326752" y="3461083"/>
                  <a:pt x="2265146" y="3541703"/>
                  <a:pt x="2206381" y="3584724"/>
                </a:cubicBezTo>
                <a:cubicBezTo>
                  <a:pt x="2203799" y="3586677"/>
                  <a:pt x="2201390" y="3588398"/>
                  <a:pt x="2199153" y="3589886"/>
                </a:cubicBezTo>
                <a:cubicBezTo>
                  <a:pt x="2196830" y="3588423"/>
                  <a:pt x="2194421" y="3586703"/>
                  <a:pt x="2191840" y="3584724"/>
                </a:cubicBezTo>
                <a:cubicBezTo>
                  <a:pt x="2133417" y="3541187"/>
                  <a:pt x="2071382" y="3460739"/>
                  <a:pt x="2012616" y="3352413"/>
                </a:cubicBezTo>
                <a:lnTo>
                  <a:pt x="847192" y="1199841"/>
                </a:lnTo>
                <a:cubicBezTo>
                  <a:pt x="742566" y="1006679"/>
                  <a:pt x="737576" y="880629"/>
                  <a:pt x="760204" y="843201"/>
                </a:cubicBezTo>
                <a:cubicBezTo>
                  <a:pt x="782833" y="805773"/>
                  <a:pt x="895547" y="749933"/>
                  <a:pt x="1115295" y="749933"/>
                </a:cubicBezTo>
                <a:lnTo>
                  <a:pt x="2914411" y="749933"/>
                </a:lnTo>
                <a:lnTo>
                  <a:pt x="2914411" y="749933"/>
                </a:lnTo>
                <a:lnTo>
                  <a:pt x="3306758" y="749933"/>
                </a:lnTo>
                <a:cubicBezTo>
                  <a:pt x="3510933" y="753977"/>
                  <a:pt x="3616505" y="806978"/>
                  <a:pt x="3638015" y="84320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93416CBC-70D6-ADC3-248E-BABABADFF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20800" dirty="0">
                <a:ln w="95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33" name="iSHEJI-6">
            <a:extLst>
              <a:ext uri="{FF2B5EF4-FFF2-40B4-BE49-F238E27FC236}">
                <a16:creationId xmlns:a16="http://schemas.microsoft.com/office/drawing/2014/main" id="{D2FB23FD-D3A3-1261-978C-91EB592FB87E}"/>
              </a:ext>
            </a:extLst>
          </p:cNvPr>
          <p:cNvSpPr txBox="1"/>
          <p:nvPr/>
        </p:nvSpPr>
        <p:spPr>
          <a:xfrm>
            <a:off x="8570388" y="4115045"/>
            <a:ext cx="2888611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AD3F408A-D2F2-F4D1-1970-A4A2440CD049}"/>
              </a:ext>
            </a:extLst>
          </p:cNvPr>
          <p:cNvSpPr txBox="1"/>
          <p:nvPr/>
        </p:nvSpPr>
        <p:spPr>
          <a:xfrm>
            <a:off x="10109971" y="4848297"/>
            <a:ext cx="1365758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400" spc="3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未来规划</a:t>
            </a:r>
          </a:p>
        </p:txBody>
      </p:sp>
      <p:sp>
        <p:nvSpPr>
          <p:cNvPr id="40" name="iSHEJI-8">
            <a:extLst>
              <a:ext uri="{FF2B5EF4-FFF2-40B4-BE49-F238E27FC236}">
                <a16:creationId xmlns:a16="http://schemas.microsoft.com/office/drawing/2014/main" id="{D53E995C-E4D9-ACFF-F8D6-5B3C4E534CE5}"/>
              </a:ext>
            </a:extLst>
          </p:cNvPr>
          <p:cNvSpPr/>
          <p:nvPr/>
        </p:nvSpPr>
        <p:spPr>
          <a:xfrm>
            <a:off x="9834631" y="4937550"/>
            <a:ext cx="190825" cy="190827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9">
            <a:extLst>
              <a:ext uri="{FF2B5EF4-FFF2-40B4-BE49-F238E27FC236}">
                <a16:creationId xmlns:a16="http://schemas.microsoft.com/office/drawing/2014/main" id="{60C007A0-740F-F322-313B-C1DD2A7745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220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65C186BB-A450-5449-A34A-7FA6D4182606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28F26CE0-183A-70A5-EE0E-0842F8C8BB63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AFEA04C9-6FED-9351-8231-5C32C99E128A}"/>
              </a:ext>
            </a:extLst>
          </p:cNvPr>
          <p:cNvSpPr/>
          <p:nvPr/>
        </p:nvSpPr>
        <p:spPr>
          <a:xfrm>
            <a:off x="1225530" y="2249647"/>
            <a:ext cx="2787716" cy="1175313"/>
          </a:xfrm>
          <a:custGeom>
            <a:avLst/>
            <a:gdLst>
              <a:gd name="connsiteX0" fmla="*/ 2617212 w 2787716"/>
              <a:gd name="connsiteY0" fmla="*/ 0 h 1175313"/>
              <a:gd name="connsiteX1" fmla="*/ 2787717 w 2787716"/>
              <a:gd name="connsiteY1" fmla="*/ 0 h 1175313"/>
              <a:gd name="connsiteX2" fmla="*/ 2787717 w 2787716"/>
              <a:gd name="connsiteY2" fmla="*/ 1175313 h 1175313"/>
              <a:gd name="connsiteX3" fmla="*/ 2617212 w 2787716"/>
              <a:gd name="connsiteY3" fmla="*/ 1175313 h 1175313"/>
              <a:gd name="connsiteX4" fmla="*/ 170505 w 2787716"/>
              <a:gd name="connsiteY4" fmla="*/ 1175313 h 1175313"/>
              <a:gd name="connsiteX5" fmla="*/ 0 w 2787716"/>
              <a:gd name="connsiteY5" fmla="*/ 1175313 h 1175313"/>
              <a:gd name="connsiteX6" fmla="*/ 0 w 2787716"/>
              <a:gd name="connsiteY6" fmla="*/ 0 h 1175313"/>
              <a:gd name="connsiteX7" fmla="*/ 170505 w 2787716"/>
              <a:gd name="connsiteY7" fmla="*/ 0 h 117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7716" h="1175313">
                <a:moveTo>
                  <a:pt x="2617212" y="0"/>
                </a:moveTo>
                <a:cubicBezTo>
                  <a:pt x="2711380" y="0"/>
                  <a:pt x="2787717" y="0"/>
                  <a:pt x="2787717" y="0"/>
                </a:cubicBezTo>
                <a:lnTo>
                  <a:pt x="2787717" y="1175313"/>
                </a:lnTo>
                <a:cubicBezTo>
                  <a:pt x="2787717" y="1175313"/>
                  <a:pt x="2711380" y="1175313"/>
                  <a:pt x="2617212" y="1175313"/>
                </a:cubicBezTo>
                <a:lnTo>
                  <a:pt x="170505" y="1175313"/>
                </a:lnTo>
                <a:cubicBezTo>
                  <a:pt x="76337" y="1175313"/>
                  <a:pt x="0" y="1175313"/>
                  <a:pt x="0" y="1175313"/>
                </a:cubicBezTo>
                <a:lnTo>
                  <a:pt x="0" y="0"/>
                </a:lnTo>
                <a:cubicBezTo>
                  <a:pt x="0" y="0"/>
                  <a:pt x="76338" y="0"/>
                  <a:pt x="1705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774B3FA6-24BA-9FAD-503F-92D9FBEE3D58}"/>
              </a:ext>
            </a:extLst>
          </p:cNvPr>
          <p:cNvSpPr/>
          <p:nvPr/>
        </p:nvSpPr>
        <p:spPr>
          <a:xfrm>
            <a:off x="1437543" y="2046571"/>
            <a:ext cx="643517" cy="203075"/>
          </a:xfrm>
          <a:custGeom>
            <a:avLst/>
            <a:gdLst>
              <a:gd name="connsiteX0" fmla="*/ 643518 w 643517"/>
              <a:gd name="connsiteY0" fmla="*/ 203076 h 203075"/>
              <a:gd name="connsiteX1" fmla="*/ 643518 w 643517"/>
              <a:gd name="connsiteY1" fmla="*/ 0 h 203075"/>
              <a:gd name="connsiteX2" fmla="*/ 123667 w 643517"/>
              <a:gd name="connsiteY2" fmla="*/ 0 h 203075"/>
              <a:gd name="connsiteX3" fmla="*/ 0 w 643517"/>
              <a:gd name="connsiteY3" fmla="*/ 203076 h 203075"/>
              <a:gd name="connsiteX4" fmla="*/ 643518 w 643517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517" h="203075">
                <a:moveTo>
                  <a:pt x="643518" y="203076"/>
                </a:moveTo>
                <a:lnTo>
                  <a:pt x="643518" y="0"/>
                </a:lnTo>
                <a:lnTo>
                  <a:pt x="123667" y="0"/>
                </a:lnTo>
                <a:lnTo>
                  <a:pt x="0" y="203076"/>
                </a:lnTo>
                <a:lnTo>
                  <a:pt x="643518" y="20307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792578B2-0DA1-ED64-3C84-6CA1DA159576}"/>
              </a:ext>
            </a:extLst>
          </p:cNvPr>
          <p:cNvSpPr/>
          <p:nvPr/>
        </p:nvSpPr>
        <p:spPr>
          <a:xfrm>
            <a:off x="3157716" y="2046571"/>
            <a:ext cx="643603" cy="203075"/>
          </a:xfrm>
          <a:custGeom>
            <a:avLst/>
            <a:gdLst>
              <a:gd name="connsiteX0" fmla="*/ 643603 w 643603"/>
              <a:gd name="connsiteY0" fmla="*/ 203076 h 203075"/>
              <a:gd name="connsiteX1" fmla="*/ 519850 w 643603"/>
              <a:gd name="connsiteY1" fmla="*/ 0 h 203075"/>
              <a:gd name="connsiteX2" fmla="*/ 0 w 643603"/>
              <a:gd name="connsiteY2" fmla="*/ 0 h 203075"/>
              <a:gd name="connsiteX3" fmla="*/ 0 w 643603"/>
              <a:gd name="connsiteY3" fmla="*/ 203076 h 203075"/>
              <a:gd name="connsiteX4" fmla="*/ 643603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3" y="203076"/>
                </a:moveTo>
                <a:lnTo>
                  <a:pt x="519850" y="0"/>
                </a:lnTo>
                <a:lnTo>
                  <a:pt x="0" y="0"/>
                </a:lnTo>
                <a:lnTo>
                  <a:pt x="0" y="203076"/>
                </a:lnTo>
                <a:lnTo>
                  <a:pt x="643603" y="20307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9">
            <a:extLst>
              <a:ext uri="{FF2B5EF4-FFF2-40B4-BE49-F238E27FC236}">
                <a16:creationId xmlns:a16="http://schemas.microsoft.com/office/drawing/2014/main" id="{A0C8AC0A-7865-6EC6-F8E3-A54E825E135D}"/>
              </a:ext>
            </a:extLst>
          </p:cNvPr>
          <p:cNvSpPr/>
          <p:nvPr/>
        </p:nvSpPr>
        <p:spPr>
          <a:xfrm>
            <a:off x="1561211" y="2046571"/>
            <a:ext cx="2117385" cy="448434"/>
          </a:xfrm>
          <a:custGeom>
            <a:avLst/>
            <a:gdLst>
              <a:gd name="connsiteX0" fmla="*/ 0 w 2117385"/>
              <a:gd name="connsiteY0" fmla="*/ 0 h 448434"/>
              <a:gd name="connsiteX1" fmla="*/ 0 w 2117385"/>
              <a:gd name="connsiteY1" fmla="*/ 277930 h 448434"/>
              <a:gd name="connsiteX2" fmla="*/ 170505 w 2117385"/>
              <a:gd name="connsiteY2" fmla="*/ 448434 h 448434"/>
              <a:gd name="connsiteX3" fmla="*/ 1946881 w 2117385"/>
              <a:gd name="connsiteY3" fmla="*/ 448434 h 448434"/>
              <a:gd name="connsiteX4" fmla="*/ 2117386 w 2117385"/>
              <a:gd name="connsiteY4" fmla="*/ 277930 h 448434"/>
              <a:gd name="connsiteX5" fmla="*/ 2117386 w 2117385"/>
              <a:gd name="connsiteY5" fmla="*/ 0 h 4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385" h="448434">
                <a:moveTo>
                  <a:pt x="0" y="0"/>
                </a:moveTo>
                <a:lnTo>
                  <a:pt x="0" y="277930"/>
                </a:lnTo>
                <a:cubicBezTo>
                  <a:pt x="284" y="371982"/>
                  <a:pt x="76452" y="448150"/>
                  <a:pt x="170505" y="448434"/>
                </a:cubicBezTo>
                <a:lnTo>
                  <a:pt x="1946881" y="448434"/>
                </a:lnTo>
                <a:cubicBezTo>
                  <a:pt x="2040934" y="448150"/>
                  <a:pt x="2117103" y="371982"/>
                  <a:pt x="2117386" y="277930"/>
                </a:cubicBezTo>
                <a:lnTo>
                  <a:pt x="2117386" y="0"/>
                </a:lnTo>
                <a:close/>
              </a:path>
            </a:pathLst>
          </a:custGeom>
          <a:solidFill>
            <a:schemeClr val="accent1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0">
            <a:extLst>
              <a:ext uri="{FF2B5EF4-FFF2-40B4-BE49-F238E27FC236}">
                <a16:creationId xmlns:a16="http://schemas.microsoft.com/office/drawing/2014/main" id="{E6E510EA-E4DA-DB7A-9C35-10388708AAB3}"/>
              </a:ext>
            </a:extLst>
          </p:cNvPr>
          <p:cNvSpPr/>
          <p:nvPr/>
        </p:nvSpPr>
        <p:spPr>
          <a:xfrm>
            <a:off x="2246237" y="2586273"/>
            <a:ext cx="17187" cy="721207"/>
          </a:xfrm>
          <a:custGeom>
            <a:avLst/>
            <a:gdLst>
              <a:gd name="connsiteX0" fmla="*/ 8594 w 17187"/>
              <a:gd name="connsiteY0" fmla="*/ 721207 h 721207"/>
              <a:gd name="connsiteX1" fmla="*/ 0 w 17187"/>
              <a:gd name="connsiteY1" fmla="*/ 712613 h 721207"/>
              <a:gd name="connsiteX2" fmla="*/ 0 w 17187"/>
              <a:gd name="connsiteY2" fmla="*/ 8594 h 721207"/>
              <a:gd name="connsiteX3" fmla="*/ 8594 w 17187"/>
              <a:gd name="connsiteY3" fmla="*/ 0 h 721207"/>
              <a:gd name="connsiteX4" fmla="*/ 17188 w 17187"/>
              <a:gd name="connsiteY4" fmla="*/ 8594 h 721207"/>
              <a:gd name="connsiteX5" fmla="*/ 17188 w 17187"/>
              <a:gd name="connsiteY5" fmla="*/ 712613 h 721207"/>
              <a:gd name="connsiteX6" fmla="*/ 8594 w 17187"/>
              <a:gd name="connsiteY6" fmla="*/ 721207 h 72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87" h="721207">
                <a:moveTo>
                  <a:pt x="8594" y="721207"/>
                </a:moveTo>
                <a:cubicBezTo>
                  <a:pt x="3850" y="721207"/>
                  <a:pt x="0" y="717357"/>
                  <a:pt x="0" y="712613"/>
                </a:cubicBezTo>
                <a:lnTo>
                  <a:pt x="0" y="8594"/>
                </a:lnTo>
                <a:cubicBezTo>
                  <a:pt x="0" y="3850"/>
                  <a:pt x="3850" y="0"/>
                  <a:pt x="8594" y="0"/>
                </a:cubicBezTo>
                <a:cubicBezTo>
                  <a:pt x="13338" y="0"/>
                  <a:pt x="17188" y="3850"/>
                  <a:pt x="17188" y="8594"/>
                </a:cubicBezTo>
                <a:lnTo>
                  <a:pt x="17188" y="712613"/>
                </a:lnTo>
                <a:cubicBezTo>
                  <a:pt x="17188" y="717357"/>
                  <a:pt x="13338" y="721207"/>
                  <a:pt x="8594" y="721207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8" name="iSHEJI-11">
            <a:extLst>
              <a:ext uri="{FF2B5EF4-FFF2-40B4-BE49-F238E27FC236}">
                <a16:creationId xmlns:a16="http://schemas.microsoft.com/office/drawing/2014/main" id="{0AA3695A-FACD-2AE1-7ECF-BCE287AE7B05}"/>
              </a:ext>
            </a:extLst>
          </p:cNvPr>
          <p:cNvSpPr/>
          <p:nvPr/>
        </p:nvSpPr>
        <p:spPr>
          <a:xfrm>
            <a:off x="1539640" y="2668260"/>
            <a:ext cx="516413" cy="530163"/>
          </a:xfrm>
          <a:custGeom>
            <a:avLst/>
            <a:gdLst>
              <a:gd name="connsiteX0" fmla="*/ 33774 w 516413"/>
              <a:gd name="connsiteY0" fmla="*/ 497076 h 530163"/>
              <a:gd name="connsiteX1" fmla="*/ 33774 w 516413"/>
              <a:gd name="connsiteY1" fmla="*/ 512975 h 530163"/>
              <a:gd name="connsiteX2" fmla="*/ 483068 w 516413"/>
              <a:gd name="connsiteY2" fmla="*/ 512975 h 530163"/>
              <a:gd name="connsiteX3" fmla="*/ 483068 w 516413"/>
              <a:gd name="connsiteY3" fmla="*/ 497076 h 530163"/>
              <a:gd name="connsiteX4" fmla="*/ 183052 w 516413"/>
              <a:gd name="connsiteY4" fmla="*/ 412769 h 530163"/>
              <a:gd name="connsiteX5" fmla="*/ 333790 w 516413"/>
              <a:gd name="connsiteY5" fmla="*/ 412769 h 530163"/>
              <a:gd name="connsiteX6" fmla="*/ 333790 w 516413"/>
              <a:gd name="connsiteY6" fmla="*/ 430129 h 530163"/>
              <a:gd name="connsiteX7" fmla="*/ 183052 w 516413"/>
              <a:gd name="connsiteY7" fmla="*/ 430129 h 530163"/>
              <a:gd name="connsiteX8" fmla="*/ 183052 w 516413"/>
              <a:gd name="connsiteY8" fmla="*/ 379424 h 530163"/>
              <a:gd name="connsiteX9" fmla="*/ 333790 w 516413"/>
              <a:gd name="connsiteY9" fmla="*/ 379424 h 530163"/>
              <a:gd name="connsiteX10" fmla="*/ 333790 w 516413"/>
              <a:gd name="connsiteY10" fmla="*/ 396784 h 530163"/>
              <a:gd name="connsiteX11" fmla="*/ 183052 w 516413"/>
              <a:gd name="connsiteY11" fmla="*/ 396784 h 530163"/>
              <a:gd name="connsiteX12" fmla="*/ 167067 w 516413"/>
              <a:gd name="connsiteY12" fmla="*/ 363698 h 530163"/>
              <a:gd name="connsiteX13" fmla="*/ 167067 w 516413"/>
              <a:gd name="connsiteY13" fmla="*/ 446286 h 530163"/>
              <a:gd name="connsiteX14" fmla="*/ 349775 w 516413"/>
              <a:gd name="connsiteY14" fmla="*/ 446286 h 530163"/>
              <a:gd name="connsiteX15" fmla="*/ 349775 w 516413"/>
              <a:gd name="connsiteY15" fmla="*/ 363698 h 530163"/>
              <a:gd name="connsiteX16" fmla="*/ 158387 w 516413"/>
              <a:gd name="connsiteY16" fmla="*/ 346166 h 530163"/>
              <a:gd name="connsiteX17" fmla="*/ 358197 w 516413"/>
              <a:gd name="connsiteY17" fmla="*/ 346166 h 530163"/>
              <a:gd name="connsiteX18" fmla="*/ 366791 w 516413"/>
              <a:gd name="connsiteY18" fmla="*/ 354760 h 530163"/>
              <a:gd name="connsiteX19" fmla="*/ 366791 w 516413"/>
              <a:gd name="connsiteY19" fmla="*/ 454794 h 530163"/>
              <a:gd name="connsiteX20" fmla="*/ 358197 w 516413"/>
              <a:gd name="connsiteY20" fmla="*/ 463388 h 530163"/>
              <a:gd name="connsiteX21" fmla="*/ 158387 w 516413"/>
              <a:gd name="connsiteY21" fmla="*/ 463474 h 530163"/>
              <a:gd name="connsiteX22" fmla="*/ 149793 w 516413"/>
              <a:gd name="connsiteY22" fmla="*/ 454880 h 530163"/>
              <a:gd name="connsiteX23" fmla="*/ 149793 w 516413"/>
              <a:gd name="connsiteY23" fmla="*/ 354760 h 530163"/>
              <a:gd name="connsiteX24" fmla="*/ 158387 w 516413"/>
              <a:gd name="connsiteY24" fmla="*/ 346166 h 530163"/>
              <a:gd name="connsiteX25" fmla="*/ 33774 w 516413"/>
              <a:gd name="connsiteY25" fmla="*/ 330095 h 530163"/>
              <a:gd name="connsiteX26" fmla="*/ 33774 w 516413"/>
              <a:gd name="connsiteY26" fmla="*/ 479372 h 530163"/>
              <a:gd name="connsiteX27" fmla="*/ 483068 w 516413"/>
              <a:gd name="connsiteY27" fmla="*/ 479630 h 530163"/>
              <a:gd name="connsiteX28" fmla="*/ 483068 w 516413"/>
              <a:gd name="connsiteY28" fmla="*/ 330095 h 530163"/>
              <a:gd name="connsiteX29" fmla="*/ 17102 w 516413"/>
              <a:gd name="connsiteY29" fmla="*/ 280421 h 530163"/>
              <a:gd name="connsiteX30" fmla="*/ 17102 w 516413"/>
              <a:gd name="connsiteY30" fmla="*/ 312993 h 530163"/>
              <a:gd name="connsiteX31" fmla="*/ 499740 w 516413"/>
              <a:gd name="connsiteY31" fmla="*/ 312993 h 530163"/>
              <a:gd name="connsiteX32" fmla="*/ 499740 w 516413"/>
              <a:gd name="connsiteY32" fmla="*/ 280421 h 530163"/>
              <a:gd name="connsiteX33" fmla="*/ 108456 w 516413"/>
              <a:gd name="connsiteY33" fmla="*/ 247077 h 530163"/>
              <a:gd name="connsiteX34" fmla="*/ 100464 w 516413"/>
              <a:gd name="connsiteY34" fmla="*/ 254898 h 530163"/>
              <a:gd name="connsiteX35" fmla="*/ 100464 w 516413"/>
              <a:gd name="connsiteY35" fmla="*/ 254983 h 530163"/>
              <a:gd name="connsiteX36" fmla="*/ 100464 w 516413"/>
              <a:gd name="connsiteY36" fmla="*/ 262976 h 530163"/>
              <a:gd name="connsiteX37" fmla="*/ 199724 w 516413"/>
              <a:gd name="connsiteY37" fmla="*/ 262976 h 530163"/>
              <a:gd name="connsiteX38" fmla="*/ 199724 w 516413"/>
              <a:gd name="connsiteY38" fmla="*/ 254983 h 530163"/>
              <a:gd name="connsiteX39" fmla="*/ 191732 w 516413"/>
              <a:gd name="connsiteY39" fmla="*/ 247077 h 530163"/>
              <a:gd name="connsiteX40" fmla="*/ 75455 w 516413"/>
              <a:gd name="connsiteY40" fmla="*/ 213732 h 530163"/>
              <a:gd name="connsiteX41" fmla="*/ 75455 w 516413"/>
              <a:gd name="connsiteY41" fmla="*/ 221639 h 530163"/>
              <a:gd name="connsiteX42" fmla="*/ 50103 w 516413"/>
              <a:gd name="connsiteY42" fmla="*/ 247421 h 530163"/>
              <a:gd name="connsiteX43" fmla="*/ 42110 w 516413"/>
              <a:gd name="connsiteY43" fmla="*/ 255241 h 530163"/>
              <a:gd name="connsiteX44" fmla="*/ 42110 w 516413"/>
              <a:gd name="connsiteY44" fmla="*/ 255327 h 530163"/>
              <a:gd name="connsiteX45" fmla="*/ 42110 w 516413"/>
              <a:gd name="connsiteY45" fmla="*/ 263320 h 530163"/>
              <a:gd name="connsiteX46" fmla="*/ 83018 w 516413"/>
              <a:gd name="connsiteY46" fmla="*/ 262976 h 530163"/>
              <a:gd name="connsiteX47" fmla="*/ 83018 w 516413"/>
              <a:gd name="connsiteY47" fmla="*/ 254983 h 530163"/>
              <a:gd name="connsiteX48" fmla="*/ 108800 w 516413"/>
              <a:gd name="connsiteY48" fmla="*/ 229631 h 530163"/>
              <a:gd name="connsiteX49" fmla="*/ 116706 w 516413"/>
              <a:gd name="connsiteY49" fmla="*/ 229631 h 530163"/>
              <a:gd name="connsiteX50" fmla="*/ 116706 w 516413"/>
              <a:gd name="connsiteY50" fmla="*/ 213732 h 530163"/>
              <a:gd name="connsiteX51" fmla="*/ 151280 w 516413"/>
              <a:gd name="connsiteY51" fmla="*/ 145900 h 530163"/>
              <a:gd name="connsiteX52" fmla="*/ 133808 w 516413"/>
              <a:gd name="connsiteY52" fmla="*/ 161008 h 530163"/>
              <a:gd name="connsiteX53" fmla="*/ 133808 w 516413"/>
              <a:gd name="connsiteY53" fmla="*/ 163371 h 530163"/>
              <a:gd name="connsiteX54" fmla="*/ 133808 w 516413"/>
              <a:gd name="connsiteY54" fmla="*/ 229631 h 530163"/>
              <a:gd name="connsiteX55" fmla="*/ 166379 w 516413"/>
              <a:gd name="connsiteY55" fmla="*/ 229631 h 530163"/>
              <a:gd name="connsiteX56" fmla="*/ 166379 w 516413"/>
              <a:gd name="connsiteY56" fmla="*/ 163371 h 530163"/>
              <a:gd name="connsiteX57" fmla="*/ 151280 w 516413"/>
              <a:gd name="connsiteY57" fmla="*/ 145900 h 530163"/>
              <a:gd name="connsiteX58" fmla="*/ 360604 w 516413"/>
              <a:gd name="connsiteY58" fmla="*/ 142144 h 530163"/>
              <a:gd name="connsiteX59" fmla="*/ 299157 w 516413"/>
              <a:gd name="connsiteY59" fmla="*/ 203591 h 530163"/>
              <a:gd name="connsiteX60" fmla="*/ 299157 w 516413"/>
              <a:gd name="connsiteY60" fmla="*/ 262976 h 530163"/>
              <a:gd name="connsiteX61" fmla="*/ 472755 w 516413"/>
              <a:gd name="connsiteY61" fmla="*/ 262976 h 530163"/>
              <a:gd name="connsiteX62" fmla="*/ 472755 w 516413"/>
              <a:gd name="connsiteY62" fmla="*/ 203591 h 530163"/>
              <a:gd name="connsiteX63" fmla="*/ 411308 w 516413"/>
              <a:gd name="connsiteY63" fmla="*/ 142144 h 530163"/>
              <a:gd name="connsiteX64" fmla="*/ 50103 w 516413"/>
              <a:gd name="connsiteY64" fmla="*/ 63423 h 530163"/>
              <a:gd name="connsiteX65" fmla="*/ 42110 w 516413"/>
              <a:gd name="connsiteY65" fmla="*/ 71416 h 530163"/>
              <a:gd name="connsiteX66" fmla="*/ 42110 w 516413"/>
              <a:gd name="connsiteY66" fmla="*/ 188122 h 530163"/>
              <a:gd name="connsiteX67" fmla="*/ 50017 w 516413"/>
              <a:gd name="connsiteY67" fmla="*/ 196029 h 530163"/>
              <a:gd name="connsiteX68" fmla="*/ 50103 w 516413"/>
              <a:gd name="connsiteY68" fmla="*/ 196029 h 530163"/>
              <a:gd name="connsiteX69" fmla="*/ 116363 w 516413"/>
              <a:gd name="connsiteY69" fmla="*/ 196029 h 530163"/>
              <a:gd name="connsiteX70" fmla="*/ 116363 w 516413"/>
              <a:gd name="connsiteY70" fmla="*/ 163114 h 530163"/>
              <a:gd name="connsiteX71" fmla="*/ 150051 w 516413"/>
              <a:gd name="connsiteY71" fmla="*/ 129425 h 530163"/>
              <a:gd name="connsiteX72" fmla="*/ 183739 w 516413"/>
              <a:gd name="connsiteY72" fmla="*/ 163114 h 530163"/>
              <a:gd name="connsiteX73" fmla="*/ 183739 w 516413"/>
              <a:gd name="connsiteY73" fmla="*/ 196029 h 530163"/>
              <a:gd name="connsiteX74" fmla="*/ 250085 w 516413"/>
              <a:gd name="connsiteY74" fmla="*/ 196287 h 530163"/>
              <a:gd name="connsiteX75" fmla="*/ 258077 w 516413"/>
              <a:gd name="connsiteY75" fmla="*/ 188380 h 530163"/>
              <a:gd name="connsiteX76" fmla="*/ 258077 w 516413"/>
              <a:gd name="connsiteY76" fmla="*/ 71416 h 530163"/>
              <a:gd name="connsiteX77" fmla="*/ 250085 w 516413"/>
              <a:gd name="connsiteY77" fmla="*/ 63423 h 530163"/>
              <a:gd name="connsiteX78" fmla="*/ 386042 w 516413"/>
              <a:gd name="connsiteY78" fmla="*/ 18133 h 530163"/>
              <a:gd name="connsiteX79" fmla="*/ 341267 w 516413"/>
              <a:gd name="connsiteY79" fmla="*/ 62736 h 530163"/>
              <a:gd name="connsiteX80" fmla="*/ 385870 w 516413"/>
              <a:gd name="connsiteY80" fmla="*/ 107511 h 530163"/>
              <a:gd name="connsiteX81" fmla="*/ 430645 w 516413"/>
              <a:gd name="connsiteY81" fmla="*/ 62908 h 530163"/>
              <a:gd name="connsiteX82" fmla="*/ 430645 w 516413"/>
              <a:gd name="connsiteY82" fmla="*/ 62822 h 530163"/>
              <a:gd name="connsiteX83" fmla="*/ 386042 w 516413"/>
              <a:gd name="connsiteY83" fmla="*/ 18133 h 530163"/>
              <a:gd name="connsiteX84" fmla="*/ 385698 w 516413"/>
              <a:gd name="connsiteY84" fmla="*/ 0 h 530163"/>
              <a:gd name="connsiteX85" fmla="*/ 448692 w 516413"/>
              <a:gd name="connsiteY85" fmla="*/ 62650 h 530163"/>
              <a:gd name="connsiteX86" fmla="*/ 448692 w 516413"/>
              <a:gd name="connsiteY86" fmla="*/ 62822 h 530163"/>
              <a:gd name="connsiteX87" fmla="*/ 410439 w 516413"/>
              <a:gd name="connsiteY87" fmla="*/ 120658 h 530163"/>
              <a:gd name="connsiteX88" fmla="*/ 394873 w 516413"/>
              <a:gd name="connsiteY88" fmla="*/ 123839 h 530163"/>
              <a:gd name="connsiteX89" fmla="*/ 411136 w 516413"/>
              <a:gd name="connsiteY89" fmla="*/ 123839 h 530163"/>
              <a:gd name="connsiteX90" fmla="*/ 490631 w 516413"/>
              <a:gd name="connsiteY90" fmla="*/ 203334 h 530163"/>
              <a:gd name="connsiteX91" fmla="*/ 490631 w 516413"/>
              <a:gd name="connsiteY91" fmla="*/ 262718 h 530163"/>
              <a:gd name="connsiteX92" fmla="*/ 507819 w 516413"/>
              <a:gd name="connsiteY92" fmla="*/ 262718 h 530163"/>
              <a:gd name="connsiteX93" fmla="*/ 516413 w 516413"/>
              <a:gd name="connsiteY93" fmla="*/ 271312 h 530163"/>
              <a:gd name="connsiteX94" fmla="*/ 516413 w 516413"/>
              <a:gd name="connsiteY94" fmla="*/ 321329 h 530163"/>
              <a:gd name="connsiteX95" fmla="*/ 507819 w 516413"/>
              <a:gd name="connsiteY95" fmla="*/ 329923 h 530163"/>
              <a:gd name="connsiteX96" fmla="*/ 499826 w 516413"/>
              <a:gd name="connsiteY96" fmla="*/ 329923 h 530163"/>
              <a:gd name="connsiteX97" fmla="*/ 499826 w 516413"/>
              <a:gd name="connsiteY97" fmla="*/ 521225 h 530163"/>
              <a:gd name="connsiteX98" fmla="*/ 491232 w 516413"/>
              <a:gd name="connsiteY98" fmla="*/ 529819 h 530163"/>
              <a:gd name="connsiteX99" fmla="*/ 25094 w 516413"/>
              <a:gd name="connsiteY99" fmla="*/ 530163 h 530163"/>
              <a:gd name="connsiteX100" fmla="*/ 16500 w 516413"/>
              <a:gd name="connsiteY100" fmla="*/ 521569 h 530163"/>
              <a:gd name="connsiteX101" fmla="*/ 16500 w 516413"/>
              <a:gd name="connsiteY101" fmla="*/ 330095 h 530163"/>
              <a:gd name="connsiteX102" fmla="*/ 8594 w 516413"/>
              <a:gd name="connsiteY102" fmla="*/ 330095 h 530163"/>
              <a:gd name="connsiteX103" fmla="*/ 0 w 516413"/>
              <a:gd name="connsiteY103" fmla="*/ 321501 h 530163"/>
              <a:gd name="connsiteX104" fmla="*/ 0 w 516413"/>
              <a:gd name="connsiteY104" fmla="*/ 271484 h 530163"/>
              <a:gd name="connsiteX105" fmla="*/ 8594 w 516413"/>
              <a:gd name="connsiteY105" fmla="*/ 262890 h 530163"/>
              <a:gd name="connsiteX106" fmla="*/ 24923 w 516413"/>
              <a:gd name="connsiteY106" fmla="*/ 262890 h 530163"/>
              <a:gd name="connsiteX107" fmla="*/ 24923 w 516413"/>
              <a:gd name="connsiteY107" fmla="*/ 254898 h 530163"/>
              <a:gd name="connsiteX108" fmla="*/ 50704 w 516413"/>
              <a:gd name="connsiteY108" fmla="*/ 229545 h 530163"/>
              <a:gd name="connsiteX109" fmla="*/ 58611 w 516413"/>
              <a:gd name="connsiteY109" fmla="*/ 221639 h 530163"/>
              <a:gd name="connsiteX110" fmla="*/ 58611 w 516413"/>
              <a:gd name="connsiteY110" fmla="*/ 221553 h 530163"/>
              <a:gd name="connsiteX111" fmla="*/ 58611 w 516413"/>
              <a:gd name="connsiteY111" fmla="*/ 213646 h 530163"/>
              <a:gd name="connsiteX112" fmla="*/ 50704 w 516413"/>
              <a:gd name="connsiteY112" fmla="*/ 213646 h 530163"/>
              <a:gd name="connsiteX113" fmla="*/ 24923 w 516413"/>
              <a:gd name="connsiteY113" fmla="*/ 188294 h 530163"/>
              <a:gd name="connsiteX114" fmla="*/ 24923 w 516413"/>
              <a:gd name="connsiteY114" fmla="*/ 71416 h 530163"/>
              <a:gd name="connsiteX115" fmla="*/ 50704 w 516413"/>
              <a:gd name="connsiteY115" fmla="*/ 45634 h 530163"/>
              <a:gd name="connsiteX116" fmla="*/ 250687 w 516413"/>
              <a:gd name="connsiteY116" fmla="*/ 45634 h 530163"/>
              <a:gd name="connsiteX117" fmla="*/ 276469 w 516413"/>
              <a:gd name="connsiteY117" fmla="*/ 71416 h 530163"/>
              <a:gd name="connsiteX118" fmla="*/ 276469 w 516413"/>
              <a:gd name="connsiteY118" fmla="*/ 188122 h 530163"/>
              <a:gd name="connsiteX119" fmla="*/ 250687 w 516413"/>
              <a:gd name="connsiteY119" fmla="*/ 213475 h 530163"/>
              <a:gd name="connsiteX120" fmla="*/ 183739 w 516413"/>
              <a:gd name="connsiteY120" fmla="*/ 213475 h 530163"/>
              <a:gd name="connsiteX121" fmla="*/ 183739 w 516413"/>
              <a:gd name="connsiteY121" fmla="*/ 229373 h 530163"/>
              <a:gd name="connsiteX122" fmla="*/ 191732 w 516413"/>
              <a:gd name="connsiteY122" fmla="*/ 229373 h 530163"/>
              <a:gd name="connsiteX123" fmla="*/ 217514 w 516413"/>
              <a:gd name="connsiteY123" fmla="*/ 254726 h 530163"/>
              <a:gd name="connsiteX124" fmla="*/ 217514 w 516413"/>
              <a:gd name="connsiteY124" fmla="*/ 262718 h 530163"/>
              <a:gd name="connsiteX125" fmla="*/ 280851 w 516413"/>
              <a:gd name="connsiteY125" fmla="*/ 262718 h 530163"/>
              <a:gd name="connsiteX126" fmla="*/ 280851 w 516413"/>
              <a:gd name="connsiteY126" fmla="*/ 203334 h 530163"/>
              <a:gd name="connsiteX127" fmla="*/ 360432 w 516413"/>
              <a:gd name="connsiteY127" fmla="*/ 123839 h 530163"/>
              <a:gd name="connsiteX128" fmla="*/ 376974 w 516413"/>
              <a:gd name="connsiteY128" fmla="*/ 123839 h 530163"/>
              <a:gd name="connsiteX129" fmla="*/ 361576 w 516413"/>
              <a:gd name="connsiteY129" fmla="*/ 120774 h 530163"/>
              <a:gd name="connsiteX130" fmla="*/ 323048 w 516413"/>
              <a:gd name="connsiteY130" fmla="*/ 62994 h 530163"/>
              <a:gd name="connsiteX131" fmla="*/ 385698 w 516413"/>
              <a:gd name="connsiteY131" fmla="*/ 0 h 53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16413" h="530163">
                <a:moveTo>
                  <a:pt x="33774" y="497076"/>
                </a:moveTo>
                <a:lnTo>
                  <a:pt x="33774" y="512975"/>
                </a:lnTo>
                <a:lnTo>
                  <a:pt x="483068" y="512975"/>
                </a:lnTo>
                <a:lnTo>
                  <a:pt x="483068" y="497076"/>
                </a:lnTo>
                <a:close/>
                <a:moveTo>
                  <a:pt x="183052" y="412769"/>
                </a:moveTo>
                <a:lnTo>
                  <a:pt x="333790" y="412769"/>
                </a:lnTo>
                <a:lnTo>
                  <a:pt x="333790" y="430129"/>
                </a:lnTo>
                <a:lnTo>
                  <a:pt x="183052" y="430129"/>
                </a:lnTo>
                <a:close/>
                <a:moveTo>
                  <a:pt x="183052" y="379424"/>
                </a:moveTo>
                <a:lnTo>
                  <a:pt x="333790" y="379424"/>
                </a:lnTo>
                <a:lnTo>
                  <a:pt x="333790" y="396784"/>
                </a:lnTo>
                <a:lnTo>
                  <a:pt x="183052" y="396784"/>
                </a:lnTo>
                <a:close/>
                <a:moveTo>
                  <a:pt x="167067" y="363698"/>
                </a:moveTo>
                <a:lnTo>
                  <a:pt x="167067" y="446286"/>
                </a:lnTo>
                <a:lnTo>
                  <a:pt x="349775" y="446286"/>
                </a:lnTo>
                <a:lnTo>
                  <a:pt x="349775" y="363698"/>
                </a:lnTo>
                <a:close/>
                <a:moveTo>
                  <a:pt x="158387" y="346166"/>
                </a:moveTo>
                <a:lnTo>
                  <a:pt x="358197" y="346166"/>
                </a:lnTo>
                <a:cubicBezTo>
                  <a:pt x="362941" y="346166"/>
                  <a:pt x="366791" y="350016"/>
                  <a:pt x="366791" y="354760"/>
                </a:cubicBezTo>
                <a:lnTo>
                  <a:pt x="366791" y="454794"/>
                </a:lnTo>
                <a:cubicBezTo>
                  <a:pt x="366791" y="459538"/>
                  <a:pt x="362941" y="463388"/>
                  <a:pt x="358197" y="463388"/>
                </a:cubicBezTo>
                <a:lnTo>
                  <a:pt x="158387" y="463474"/>
                </a:lnTo>
                <a:cubicBezTo>
                  <a:pt x="153643" y="463474"/>
                  <a:pt x="149793" y="459624"/>
                  <a:pt x="149793" y="454880"/>
                </a:cubicBezTo>
                <a:lnTo>
                  <a:pt x="149793" y="354760"/>
                </a:lnTo>
                <a:cubicBezTo>
                  <a:pt x="149793" y="350016"/>
                  <a:pt x="153643" y="346166"/>
                  <a:pt x="158387" y="346166"/>
                </a:cubicBezTo>
                <a:close/>
                <a:moveTo>
                  <a:pt x="33774" y="330095"/>
                </a:moveTo>
                <a:lnTo>
                  <a:pt x="33774" y="479372"/>
                </a:lnTo>
                <a:lnTo>
                  <a:pt x="483068" y="479630"/>
                </a:lnTo>
                <a:lnTo>
                  <a:pt x="483068" y="330095"/>
                </a:lnTo>
                <a:close/>
                <a:moveTo>
                  <a:pt x="17102" y="280421"/>
                </a:moveTo>
                <a:lnTo>
                  <a:pt x="17102" y="312993"/>
                </a:lnTo>
                <a:lnTo>
                  <a:pt x="499740" y="312993"/>
                </a:lnTo>
                <a:lnTo>
                  <a:pt x="499740" y="280421"/>
                </a:lnTo>
                <a:close/>
                <a:moveTo>
                  <a:pt x="108456" y="247077"/>
                </a:moveTo>
                <a:cubicBezTo>
                  <a:pt x="104090" y="247025"/>
                  <a:pt x="100515" y="250532"/>
                  <a:pt x="100464" y="254898"/>
                </a:cubicBezTo>
                <a:cubicBezTo>
                  <a:pt x="100464" y="254923"/>
                  <a:pt x="100464" y="254958"/>
                  <a:pt x="100464" y="254983"/>
                </a:cubicBezTo>
                <a:lnTo>
                  <a:pt x="100464" y="262976"/>
                </a:lnTo>
                <a:lnTo>
                  <a:pt x="199724" y="262976"/>
                </a:lnTo>
                <a:lnTo>
                  <a:pt x="199724" y="254983"/>
                </a:lnTo>
                <a:cubicBezTo>
                  <a:pt x="199681" y="250601"/>
                  <a:pt x="196115" y="247077"/>
                  <a:pt x="191732" y="247077"/>
                </a:cubicBezTo>
                <a:close/>
                <a:moveTo>
                  <a:pt x="75455" y="213732"/>
                </a:moveTo>
                <a:lnTo>
                  <a:pt x="75455" y="221639"/>
                </a:lnTo>
                <a:cubicBezTo>
                  <a:pt x="75455" y="235716"/>
                  <a:pt x="64171" y="247189"/>
                  <a:pt x="50103" y="247421"/>
                </a:cubicBezTo>
                <a:cubicBezTo>
                  <a:pt x="45737" y="247369"/>
                  <a:pt x="42162" y="250875"/>
                  <a:pt x="42110" y="255241"/>
                </a:cubicBezTo>
                <a:cubicBezTo>
                  <a:pt x="42110" y="255267"/>
                  <a:pt x="42110" y="255301"/>
                  <a:pt x="42110" y="255327"/>
                </a:cubicBezTo>
                <a:lnTo>
                  <a:pt x="42110" y="263320"/>
                </a:lnTo>
                <a:lnTo>
                  <a:pt x="83018" y="262976"/>
                </a:lnTo>
                <a:lnTo>
                  <a:pt x="83018" y="254983"/>
                </a:lnTo>
                <a:cubicBezTo>
                  <a:pt x="83250" y="240915"/>
                  <a:pt x="94723" y="229631"/>
                  <a:pt x="108800" y="229631"/>
                </a:cubicBezTo>
                <a:lnTo>
                  <a:pt x="116706" y="229631"/>
                </a:lnTo>
                <a:lnTo>
                  <a:pt x="116706" y="213732"/>
                </a:lnTo>
                <a:close/>
                <a:moveTo>
                  <a:pt x="151280" y="145900"/>
                </a:moveTo>
                <a:cubicBezTo>
                  <a:pt x="142282" y="145247"/>
                  <a:pt x="134461" y="152010"/>
                  <a:pt x="133808" y="161008"/>
                </a:cubicBezTo>
                <a:cubicBezTo>
                  <a:pt x="133748" y="161790"/>
                  <a:pt x="133748" y="162581"/>
                  <a:pt x="133808" y="163371"/>
                </a:cubicBezTo>
                <a:lnTo>
                  <a:pt x="133808" y="229631"/>
                </a:lnTo>
                <a:lnTo>
                  <a:pt x="166379" y="229631"/>
                </a:lnTo>
                <a:lnTo>
                  <a:pt x="166379" y="163371"/>
                </a:lnTo>
                <a:cubicBezTo>
                  <a:pt x="167033" y="154374"/>
                  <a:pt x="160269" y="146553"/>
                  <a:pt x="151280" y="145900"/>
                </a:cubicBezTo>
                <a:close/>
                <a:moveTo>
                  <a:pt x="360604" y="142144"/>
                </a:moveTo>
                <a:cubicBezTo>
                  <a:pt x="326683" y="142187"/>
                  <a:pt x="299208" y="169671"/>
                  <a:pt x="299157" y="203591"/>
                </a:cubicBezTo>
                <a:lnTo>
                  <a:pt x="299157" y="262976"/>
                </a:lnTo>
                <a:lnTo>
                  <a:pt x="472755" y="262976"/>
                </a:lnTo>
                <a:lnTo>
                  <a:pt x="472755" y="203591"/>
                </a:lnTo>
                <a:cubicBezTo>
                  <a:pt x="472704" y="169671"/>
                  <a:pt x="445229" y="142196"/>
                  <a:pt x="411308" y="142144"/>
                </a:cubicBezTo>
                <a:close/>
                <a:moveTo>
                  <a:pt x="50103" y="63423"/>
                </a:moveTo>
                <a:cubicBezTo>
                  <a:pt x="45686" y="63423"/>
                  <a:pt x="42110" y="66999"/>
                  <a:pt x="42110" y="71416"/>
                </a:cubicBezTo>
                <a:lnTo>
                  <a:pt x="42110" y="188122"/>
                </a:lnTo>
                <a:cubicBezTo>
                  <a:pt x="42110" y="192488"/>
                  <a:pt x="45651" y="196029"/>
                  <a:pt x="50017" y="196029"/>
                </a:cubicBezTo>
                <a:cubicBezTo>
                  <a:pt x="50043" y="196029"/>
                  <a:pt x="50077" y="196029"/>
                  <a:pt x="50103" y="196029"/>
                </a:cubicBezTo>
                <a:lnTo>
                  <a:pt x="116363" y="196029"/>
                </a:lnTo>
                <a:lnTo>
                  <a:pt x="116363" y="163114"/>
                </a:lnTo>
                <a:cubicBezTo>
                  <a:pt x="116363" y="144508"/>
                  <a:pt x="131445" y="129425"/>
                  <a:pt x="150051" y="129425"/>
                </a:cubicBezTo>
                <a:cubicBezTo>
                  <a:pt x="168657" y="129425"/>
                  <a:pt x="183739" y="144508"/>
                  <a:pt x="183739" y="163114"/>
                </a:cubicBezTo>
                <a:lnTo>
                  <a:pt x="183739" y="196029"/>
                </a:lnTo>
                <a:lnTo>
                  <a:pt x="250085" y="196287"/>
                </a:lnTo>
                <a:cubicBezTo>
                  <a:pt x="254468" y="196287"/>
                  <a:pt x="258034" y="192763"/>
                  <a:pt x="258077" y="188380"/>
                </a:cubicBezTo>
                <a:lnTo>
                  <a:pt x="258077" y="71416"/>
                </a:lnTo>
                <a:cubicBezTo>
                  <a:pt x="258077" y="66999"/>
                  <a:pt x="254502" y="63423"/>
                  <a:pt x="250085" y="63423"/>
                </a:cubicBezTo>
                <a:close/>
                <a:moveTo>
                  <a:pt x="386042" y="18133"/>
                </a:moveTo>
                <a:cubicBezTo>
                  <a:pt x="361360" y="18082"/>
                  <a:pt x="341319" y="38054"/>
                  <a:pt x="341267" y="62736"/>
                </a:cubicBezTo>
                <a:cubicBezTo>
                  <a:pt x="341216" y="87418"/>
                  <a:pt x="361188" y="107459"/>
                  <a:pt x="385870" y="107511"/>
                </a:cubicBezTo>
                <a:cubicBezTo>
                  <a:pt x="410552" y="107562"/>
                  <a:pt x="430593" y="87590"/>
                  <a:pt x="430645" y="62908"/>
                </a:cubicBezTo>
                <a:cubicBezTo>
                  <a:pt x="430645" y="62882"/>
                  <a:pt x="430645" y="62848"/>
                  <a:pt x="430645" y="62822"/>
                </a:cubicBezTo>
                <a:cubicBezTo>
                  <a:pt x="430645" y="38175"/>
                  <a:pt x="410690" y="18185"/>
                  <a:pt x="386042" y="18133"/>
                </a:cubicBezTo>
                <a:close/>
                <a:moveTo>
                  <a:pt x="385698" y="0"/>
                </a:moveTo>
                <a:cubicBezTo>
                  <a:pt x="420392" y="-94"/>
                  <a:pt x="448598" y="27956"/>
                  <a:pt x="448692" y="62650"/>
                </a:cubicBezTo>
                <a:cubicBezTo>
                  <a:pt x="448692" y="62711"/>
                  <a:pt x="448692" y="62762"/>
                  <a:pt x="448692" y="62822"/>
                </a:cubicBezTo>
                <a:cubicBezTo>
                  <a:pt x="448692" y="88791"/>
                  <a:pt x="432928" y="111091"/>
                  <a:pt x="410439" y="120658"/>
                </a:cubicBezTo>
                <a:lnTo>
                  <a:pt x="394873" y="123839"/>
                </a:lnTo>
                <a:lnTo>
                  <a:pt x="411136" y="123839"/>
                </a:lnTo>
                <a:cubicBezTo>
                  <a:pt x="455017" y="123891"/>
                  <a:pt x="490579" y="159453"/>
                  <a:pt x="490631" y="203334"/>
                </a:cubicBezTo>
                <a:lnTo>
                  <a:pt x="490631" y="262718"/>
                </a:lnTo>
                <a:lnTo>
                  <a:pt x="507819" y="262718"/>
                </a:lnTo>
                <a:cubicBezTo>
                  <a:pt x="512562" y="262718"/>
                  <a:pt x="516413" y="266568"/>
                  <a:pt x="516413" y="271312"/>
                </a:cubicBezTo>
                <a:lnTo>
                  <a:pt x="516413" y="321329"/>
                </a:lnTo>
                <a:cubicBezTo>
                  <a:pt x="516413" y="326073"/>
                  <a:pt x="512562" y="329923"/>
                  <a:pt x="507819" y="329923"/>
                </a:cubicBezTo>
                <a:lnTo>
                  <a:pt x="499826" y="329923"/>
                </a:lnTo>
                <a:lnTo>
                  <a:pt x="499826" y="521225"/>
                </a:lnTo>
                <a:cubicBezTo>
                  <a:pt x="499826" y="525969"/>
                  <a:pt x="495976" y="529819"/>
                  <a:pt x="491232" y="529819"/>
                </a:cubicBezTo>
                <a:lnTo>
                  <a:pt x="25094" y="530163"/>
                </a:lnTo>
                <a:cubicBezTo>
                  <a:pt x="20351" y="530163"/>
                  <a:pt x="16500" y="526313"/>
                  <a:pt x="16500" y="521569"/>
                </a:cubicBezTo>
                <a:lnTo>
                  <a:pt x="16500" y="330095"/>
                </a:lnTo>
                <a:lnTo>
                  <a:pt x="8594" y="330095"/>
                </a:lnTo>
                <a:cubicBezTo>
                  <a:pt x="3850" y="330095"/>
                  <a:pt x="0" y="326245"/>
                  <a:pt x="0" y="321501"/>
                </a:cubicBezTo>
                <a:lnTo>
                  <a:pt x="0" y="271484"/>
                </a:lnTo>
                <a:cubicBezTo>
                  <a:pt x="0" y="266740"/>
                  <a:pt x="3850" y="262890"/>
                  <a:pt x="8594" y="262890"/>
                </a:cubicBezTo>
                <a:lnTo>
                  <a:pt x="24923" y="262890"/>
                </a:lnTo>
                <a:lnTo>
                  <a:pt x="24923" y="254898"/>
                </a:lnTo>
                <a:cubicBezTo>
                  <a:pt x="25154" y="240829"/>
                  <a:pt x="36628" y="229545"/>
                  <a:pt x="50704" y="229545"/>
                </a:cubicBezTo>
                <a:cubicBezTo>
                  <a:pt x="55070" y="229545"/>
                  <a:pt x="58611" y="226005"/>
                  <a:pt x="58611" y="221639"/>
                </a:cubicBezTo>
                <a:cubicBezTo>
                  <a:pt x="58611" y="221613"/>
                  <a:pt x="58611" y="221579"/>
                  <a:pt x="58611" y="221553"/>
                </a:cubicBezTo>
                <a:lnTo>
                  <a:pt x="58611" y="213646"/>
                </a:lnTo>
                <a:lnTo>
                  <a:pt x="50704" y="213646"/>
                </a:lnTo>
                <a:cubicBezTo>
                  <a:pt x="36628" y="213646"/>
                  <a:pt x="25154" y="202363"/>
                  <a:pt x="24923" y="188294"/>
                </a:cubicBezTo>
                <a:lnTo>
                  <a:pt x="24923" y="71416"/>
                </a:lnTo>
                <a:cubicBezTo>
                  <a:pt x="24923" y="57176"/>
                  <a:pt x="36464" y="45634"/>
                  <a:pt x="50704" y="45634"/>
                </a:cubicBezTo>
                <a:lnTo>
                  <a:pt x="250687" y="45634"/>
                </a:lnTo>
                <a:cubicBezTo>
                  <a:pt x="264927" y="45634"/>
                  <a:pt x="276469" y="57176"/>
                  <a:pt x="276469" y="71416"/>
                </a:cubicBezTo>
                <a:lnTo>
                  <a:pt x="276469" y="188122"/>
                </a:lnTo>
                <a:cubicBezTo>
                  <a:pt x="276236" y="202190"/>
                  <a:pt x="264763" y="213475"/>
                  <a:pt x="250687" y="213475"/>
                </a:cubicBezTo>
                <a:lnTo>
                  <a:pt x="183739" y="213475"/>
                </a:lnTo>
                <a:lnTo>
                  <a:pt x="183739" y="229373"/>
                </a:lnTo>
                <a:lnTo>
                  <a:pt x="191732" y="229373"/>
                </a:lnTo>
                <a:cubicBezTo>
                  <a:pt x="205809" y="229373"/>
                  <a:pt x="217282" y="240657"/>
                  <a:pt x="217514" y="254726"/>
                </a:cubicBezTo>
                <a:lnTo>
                  <a:pt x="217514" y="262718"/>
                </a:lnTo>
                <a:lnTo>
                  <a:pt x="280851" y="262718"/>
                </a:lnTo>
                <a:lnTo>
                  <a:pt x="280851" y="203334"/>
                </a:lnTo>
                <a:cubicBezTo>
                  <a:pt x="280946" y="159436"/>
                  <a:pt x="316534" y="123891"/>
                  <a:pt x="360432" y="123839"/>
                </a:cubicBezTo>
                <a:lnTo>
                  <a:pt x="376974" y="123839"/>
                </a:lnTo>
                <a:lnTo>
                  <a:pt x="361576" y="120774"/>
                </a:lnTo>
                <a:cubicBezTo>
                  <a:pt x="339002" y="111298"/>
                  <a:pt x="323119" y="89015"/>
                  <a:pt x="323048" y="62994"/>
                </a:cubicBezTo>
                <a:cubicBezTo>
                  <a:pt x="322954" y="28300"/>
                  <a:pt x="351004" y="95"/>
                  <a:pt x="385698" y="0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" name="iSHEJI-12">
            <a:extLst>
              <a:ext uri="{FF2B5EF4-FFF2-40B4-BE49-F238E27FC236}">
                <a16:creationId xmlns:a16="http://schemas.microsoft.com/office/drawing/2014/main" id="{DA751D56-1449-D200-1F92-020FA57F71DD}"/>
              </a:ext>
            </a:extLst>
          </p:cNvPr>
          <p:cNvSpPr/>
          <p:nvPr/>
        </p:nvSpPr>
        <p:spPr>
          <a:xfrm>
            <a:off x="4702055" y="2249647"/>
            <a:ext cx="2787716" cy="1175313"/>
          </a:xfrm>
          <a:custGeom>
            <a:avLst/>
            <a:gdLst>
              <a:gd name="connsiteX0" fmla="*/ 2617213 w 2787716"/>
              <a:gd name="connsiteY0" fmla="*/ 0 h 1175313"/>
              <a:gd name="connsiteX1" fmla="*/ 2787717 w 2787716"/>
              <a:gd name="connsiteY1" fmla="*/ 0 h 1175313"/>
              <a:gd name="connsiteX2" fmla="*/ 2787717 w 2787716"/>
              <a:gd name="connsiteY2" fmla="*/ 1175313 h 1175313"/>
              <a:gd name="connsiteX3" fmla="*/ 2617213 w 2787716"/>
              <a:gd name="connsiteY3" fmla="*/ 1175313 h 1175313"/>
              <a:gd name="connsiteX4" fmla="*/ 170505 w 2787716"/>
              <a:gd name="connsiteY4" fmla="*/ 1175313 h 1175313"/>
              <a:gd name="connsiteX5" fmla="*/ 0 w 2787716"/>
              <a:gd name="connsiteY5" fmla="*/ 1175313 h 1175313"/>
              <a:gd name="connsiteX6" fmla="*/ 0 w 2787716"/>
              <a:gd name="connsiteY6" fmla="*/ 0 h 1175313"/>
              <a:gd name="connsiteX7" fmla="*/ 170505 w 2787716"/>
              <a:gd name="connsiteY7" fmla="*/ 0 h 117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7716" h="1175313">
                <a:moveTo>
                  <a:pt x="2617213" y="0"/>
                </a:moveTo>
                <a:cubicBezTo>
                  <a:pt x="2711380" y="0"/>
                  <a:pt x="2787717" y="0"/>
                  <a:pt x="2787717" y="0"/>
                </a:cubicBezTo>
                <a:lnTo>
                  <a:pt x="2787717" y="1175313"/>
                </a:lnTo>
                <a:cubicBezTo>
                  <a:pt x="2787717" y="1175313"/>
                  <a:pt x="2711380" y="1175313"/>
                  <a:pt x="2617213" y="1175313"/>
                </a:cubicBezTo>
                <a:lnTo>
                  <a:pt x="170505" y="1175313"/>
                </a:lnTo>
                <a:cubicBezTo>
                  <a:pt x="76338" y="1175313"/>
                  <a:pt x="0" y="1175313"/>
                  <a:pt x="0" y="1175313"/>
                </a:cubicBezTo>
                <a:lnTo>
                  <a:pt x="0" y="0"/>
                </a:lnTo>
                <a:cubicBezTo>
                  <a:pt x="0" y="0"/>
                  <a:pt x="76338" y="0"/>
                  <a:pt x="1705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13">
            <a:extLst>
              <a:ext uri="{FF2B5EF4-FFF2-40B4-BE49-F238E27FC236}">
                <a16:creationId xmlns:a16="http://schemas.microsoft.com/office/drawing/2014/main" id="{DD345878-6FD9-109D-5E0C-171D4D01C0EC}"/>
              </a:ext>
            </a:extLst>
          </p:cNvPr>
          <p:cNvSpPr/>
          <p:nvPr/>
        </p:nvSpPr>
        <p:spPr>
          <a:xfrm>
            <a:off x="4914068" y="2046571"/>
            <a:ext cx="643517" cy="203075"/>
          </a:xfrm>
          <a:custGeom>
            <a:avLst/>
            <a:gdLst>
              <a:gd name="connsiteX0" fmla="*/ 643518 w 643517"/>
              <a:gd name="connsiteY0" fmla="*/ 203076 h 203075"/>
              <a:gd name="connsiteX1" fmla="*/ 643518 w 643517"/>
              <a:gd name="connsiteY1" fmla="*/ 0 h 203075"/>
              <a:gd name="connsiteX2" fmla="*/ 123668 w 643517"/>
              <a:gd name="connsiteY2" fmla="*/ 0 h 203075"/>
              <a:gd name="connsiteX3" fmla="*/ 0 w 643517"/>
              <a:gd name="connsiteY3" fmla="*/ 203076 h 203075"/>
              <a:gd name="connsiteX4" fmla="*/ 643518 w 643517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517" h="203075">
                <a:moveTo>
                  <a:pt x="643518" y="203076"/>
                </a:moveTo>
                <a:lnTo>
                  <a:pt x="643518" y="0"/>
                </a:lnTo>
                <a:lnTo>
                  <a:pt x="123668" y="0"/>
                </a:lnTo>
                <a:lnTo>
                  <a:pt x="0" y="203076"/>
                </a:lnTo>
                <a:lnTo>
                  <a:pt x="643518" y="20307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14">
            <a:extLst>
              <a:ext uri="{FF2B5EF4-FFF2-40B4-BE49-F238E27FC236}">
                <a16:creationId xmlns:a16="http://schemas.microsoft.com/office/drawing/2014/main" id="{DD34BD54-54B5-C0E1-DC91-5B05A5C9F3D6}"/>
              </a:ext>
            </a:extLst>
          </p:cNvPr>
          <p:cNvSpPr/>
          <p:nvPr/>
        </p:nvSpPr>
        <p:spPr>
          <a:xfrm>
            <a:off x="6634240" y="2046571"/>
            <a:ext cx="643603" cy="203075"/>
          </a:xfrm>
          <a:custGeom>
            <a:avLst/>
            <a:gdLst>
              <a:gd name="connsiteX0" fmla="*/ 643604 w 643603"/>
              <a:gd name="connsiteY0" fmla="*/ 203076 h 203075"/>
              <a:gd name="connsiteX1" fmla="*/ 519850 w 643603"/>
              <a:gd name="connsiteY1" fmla="*/ 0 h 203075"/>
              <a:gd name="connsiteX2" fmla="*/ 0 w 643603"/>
              <a:gd name="connsiteY2" fmla="*/ 0 h 203075"/>
              <a:gd name="connsiteX3" fmla="*/ 0 w 643603"/>
              <a:gd name="connsiteY3" fmla="*/ 203076 h 203075"/>
              <a:gd name="connsiteX4" fmla="*/ 643604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4" y="203076"/>
                </a:moveTo>
                <a:lnTo>
                  <a:pt x="519850" y="0"/>
                </a:lnTo>
                <a:lnTo>
                  <a:pt x="0" y="0"/>
                </a:lnTo>
                <a:lnTo>
                  <a:pt x="0" y="203076"/>
                </a:lnTo>
                <a:lnTo>
                  <a:pt x="643604" y="20307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iSHEJI-15">
            <a:extLst>
              <a:ext uri="{FF2B5EF4-FFF2-40B4-BE49-F238E27FC236}">
                <a16:creationId xmlns:a16="http://schemas.microsoft.com/office/drawing/2014/main" id="{47584CDD-D82D-4893-6CA4-4164D63843CD}"/>
              </a:ext>
            </a:extLst>
          </p:cNvPr>
          <p:cNvSpPr/>
          <p:nvPr/>
        </p:nvSpPr>
        <p:spPr>
          <a:xfrm>
            <a:off x="5037736" y="2046571"/>
            <a:ext cx="2117386" cy="448434"/>
          </a:xfrm>
          <a:custGeom>
            <a:avLst/>
            <a:gdLst>
              <a:gd name="connsiteX0" fmla="*/ 0 w 2117386"/>
              <a:gd name="connsiteY0" fmla="*/ 0 h 448434"/>
              <a:gd name="connsiteX1" fmla="*/ 0 w 2117386"/>
              <a:gd name="connsiteY1" fmla="*/ 277930 h 448434"/>
              <a:gd name="connsiteX2" fmla="*/ 170505 w 2117386"/>
              <a:gd name="connsiteY2" fmla="*/ 448434 h 448434"/>
              <a:gd name="connsiteX3" fmla="*/ 1946882 w 2117386"/>
              <a:gd name="connsiteY3" fmla="*/ 448434 h 448434"/>
              <a:gd name="connsiteX4" fmla="*/ 2117386 w 2117386"/>
              <a:gd name="connsiteY4" fmla="*/ 277930 h 448434"/>
              <a:gd name="connsiteX5" fmla="*/ 2117386 w 2117386"/>
              <a:gd name="connsiteY5" fmla="*/ 0 h 4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386" h="448434">
                <a:moveTo>
                  <a:pt x="0" y="0"/>
                </a:moveTo>
                <a:lnTo>
                  <a:pt x="0" y="277930"/>
                </a:lnTo>
                <a:cubicBezTo>
                  <a:pt x="284" y="371982"/>
                  <a:pt x="76452" y="448150"/>
                  <a:pt x="170505" y="448434"/>
                </a:cubicBezTo>
                <a:lnTo>
                  <a:pt x="1946882" y="448434"/>
                </a:lnTo>
                <a:cubicBezTo>
                  <a:pt x="2040934" y="448150"/>
                  <a:pt x="2117102" y="371982"/>
                  <a:pt x="2117386" y="277930"/>
                </a:cubicBezTo>
                <a:lnTo>
                  <a:pt x="211738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3" name="iSHEJI-16">
            <a:extLst>
              <a:ext uri="{FF2B5EF4-FFF2-40B4-BE49-F238E27FC236}">
                <a16:creationId xmlns:a16="http://schemas.microsoft.com/office/drawing/2014/main" id="{39D955FF-0AF4-3797-20A0-C25FF5C640F4}"/>
              </a:ext>
            </a:extLst>
          </p:cNvPr>
          <p:cNvSpPr/>
          <p:nvPr/>
        </p:nvSpPr>
        <p:spPr>
          <a:xfrm>
            <a:off x="5722762" y="2586273"/>
            <a:ext cx="17187" cy="721207"/>
          </a:xfrm>
          <a:custGeom>
            <a:avLst/>
            <a:gdLst>
              <a:gd name="connsiteX0" fmla="*/ 8594 w 17187"/>
              <a:gd name="connsiteY0" fmla="*/ 721207 h 721207"/>
              <a:gd name="connsiteX1" fmla="*/ 0 w 17187"/>
              <a:gd name="connsiteY1" fmla="*/ 712613 h 721207"/>
              <a:gd name="connsiteX2" fmla="*/ 0 w 17187"/>
              <a:gd name="connsiteY2" fmla="*/ 8594 h 721207"/>
              <a:gd name="connsiteX3" fmla="*/ 8594 w 17187"/>
              <a:gd name="connsiteY3" fmla="*/ 0 h 721207"/>
              <a:gd name="connsiteX4" fmla="*/ 17188 w 17187"/>
              <a:gd name="connsiteY4" fmla="*/ 8594 h 721207"/>
              <a:gd name="connsiteX5" fmla="*/ 17188 w 17187"/>
              <a:gd name="connsiteY5" fmla="*/ 712613 h 721207"/>
              <a:gd name="connsiteX6" fmla="*/ 8594 w 17187"/>
              <a:gd name="connsiteY6" fmla="*/ 721207 h 72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87" h="721207">
                <a:moveTo>
                  <a:pt x="8594" y="721207"/>
                </a:moveTo>
                <a:cubicBezTo>
                  <a:pt x="3850" y="721207"/>
                  <a:pt x="0" y="717357"/>
                  <a:pt x="0" y="712613"/>
                </a:cubicBezTo>
                <a:lnTo>
                  <a:pt x="0" y="8594"/>
                </a:lnTo>
                <a:cubicBezTo>
                  <a:pt x="0" y="3850"/>
                  <a:pt x="3850" y="0"/>
                  <a:pt x="8594" y="0"/>
                </a:cubicBezTo>
                <a:cubicBezTo>
                  <a:pt x="13338" y="0"/>
                  <a:pt x="17188" y="3850"/>
                  <a:pt x="17188" y="8594"/>
                </a:cubicBezTo>
                <a:lnTo>
                  <a:pt x="17188" y="712613"/>
                </a:lnTo>
                <a:cubicBezTo>
                  <a:pt x="17188" y="717357"/>
                  <a:pt x="13338" y="721207"/>
                  <a:pt x="8594" y="721207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9" name="iSHEJI-17">
            <a:extLst>
              <a:ext uri="{FF2B5EF4-FFF2-40B4-BE49-F238E27FC236}">
                <a16:creationId xmlns:a16="http://schemas.microsoft.com/office/drawing/2014/main" id="{0B9CFA46-8A5B-3080-EB9D-C72F49D26CB6}"/>
              </a:ext>
            </a:extLst>
          </p:cNvPr>
          <p:cNvSpPr/>
          <p:nvPr/>
        </p:nvSpPr>
        <p:spPr>
          <a:xfrm>
            <a:off x="4962367" y="2644626"/>
            <a:ext cx="560327" cy="557492"/>
          </a:xfrm>
          <a:custGeom>
            <a:avLst/>
            <a:gdLst>
              <a:gd name="connsiteX0" fmla="*/ 213474 w 560327"/>
              <a:gd name="connsiteY0" fmla="*/ 487537 h 557492"/>
              <a:gd name="connsiteX1" fmla="*/ 213474 w 560327"/>
              <a:gd name="connsiteY1" fmla="*/ 538155 h 557492"/>
              <a:gd name="connsiteX2" fmla="*/ 341868 w 560327"/>
              <a:gd name="connsiteY2" fmla="*/ 538155 h 557492"/>
              <a:gd name="connsiteX3" fmla="*/ 341868 w 560327"/>
              <a:gd name="connsiteY3" fmla="*/ 487537 h 557492"/>
              <a:gd name="connsiteX4" fmla="*/ 346509 w 560327"/>
              <a:gd name="connsiteY4" fmla="*/ 382948 h 557492"/>
              <a:gd name="connsiteX5" fmla="*/ 346509 w 560327"/>
              <a:gd name="connsiteY5" fmla="*/ 409503 h 557492"/>
              <a:gd name="connsiteX6" fmla="*/ 373064 w 560327"/>
              <a:gd name="connsiteY6" fmla="*/ 409503 h 557492"/>
              <a:gd name="connsiteX7" fmla="*/ 373064 w 560327"/>
              <a:gd name="connsiteY7" fmla="*/ 382948 h 557492"/>
              <a:gd name="connsiteX8" fmla="*/ 266757 w 560327"/>
              <a:gd name="connsiteY8" fmla="*/ 382948 h 557492"/>
              <a:gd name="connsiteX9" fmla="*/ 266757 w 560327"/>
              <a:gd name="connsiteY9" fmla="*/ 409503 h 557492"/>
              <a:gd name="connsiteX10" fmla="*/ 293226 w 560327"/>
              <a:gd name="connsiteY10" fmla="*/ 409503 h 557492"/>
              <a:gd name="connsiteX11" fmla="*/ 293226 w 560327"/>
              <a:gd name="connsiteY11" fmla="*/ 382948 h 557492"/>
              <a:gd name="connsiteX12" fmla="*/ 186919 w 560327"/>
              <a:gd name="connsiteY12" fmla="*/ 382948 h 557492"/>
              <a:gd name="connsiteX13" fmla="*/ 186919 w 560327"/>
              <a:gd name="connsiteY13" fmla="*/ 409503 h 557492"/>
              <a:gd name="connsiteX14" fmla="*/ 213474 w 560327"/>
              <a:gd name="connsiteY14" fmla="*/ 409503 h 557492"/>
              <a:gd name="connsiteX15" fmla="*/ 213474 w 560327"/>
              <a:gd name="connsiteY15" fmla="*/ 382948 h 557492"/>
              <a:gd name="connsiteX16" fmla="*/ 327688 w 560327"/>
              <a:gd name="connsiteY16" fmla="*/ 364041 h 557492"/>
              <a:gd name="connsiteX17" fmla="*/ 391971 w 560327"/>
              <a:gd name="connsiteY17" fmla="*/ 364041 h 557492"/>
              <a:gd name="connsiteX18" fmla="*/ 391971 w 560327"/>
              <a:gd name="connsiteY18" fmla="*/ 428324 h 557492"/>
              <a:gd name="connsiteX19" fmla="*/ 327688 w 560327"/>
              <a:gd name="connsiteY19" fmla="*/ 428324 h 557492"/>
              <a:gd name="connsiteX20" fmla="*/ 247850 w 560327"/>
              <a:gd name="connsiteY20" fmla="*/ 364041 h 557492"/>
              <a:gd name="connsiteX21" fmla="*/ 312133 w 560327"/>
              <a:gd name="connsiteY21" fmla="*/ 364041 h 557492"/>
              <a:gd name="connsiteX22" fmla="*/ 312133 w 560327"/>
              <a:gd name="connsiteY22" fmla="*/ 428324 h 557492"/>
              <a:gd name="connsiteX23" fmla="*/ 247850 w 560327"/>
              <a:gd name="connsiteY23" fmla="*/ 428324 h 557492"/>
              <a:gd name="connsiteX24" fmla="*/ 168012 w 560327"/>
              <a:gd name="connsiteY24" fmla="*/ 364041 h 557492"/>
              <a:gd name="connsiteX25" fmla="*/ 232295 w 560327"/>
              <a:gd name="connsiteY25" fmla="*/ 364041 h 557492"/>
              <a:gd name="connsiteX26" fmla="*/ 232295 w 560327"/>
              <a:gd name="connsiteY26" fmla="*/ 428324 h 557492"/>
              <a:gd name="connsiteX27" fmla="*/ 168012 w 560327"/>
              <a:gd name="connsiteY27" fmla="*/ 428324 h 557492"/>
              <a:gd name="connsiteX28" fmla="*/ 346509 w 560327"/>
              <a:gd name="connsiteY28" fmla="*/ 301734 h 557492"/>
              <a:gd name="connsiteX29" fmla="*/ 346509 w 560327"/>
              <a:gd name="connsiteY29" fmla="*/ 328289 h 557492"/>
              <a:gd name="connsiteX30" fmla="*/ 373064 w 560327"/>
              <a:gd name="connsiteY30" fmla="*/ 328289 h 557492"/>
              <a:gd name="connsiteX31" fmla="*/ 373064 w 560327"/>
              <a:gd name="connsiteY31" fmla="*/ 301734 h 557492"/>
              <a:gd name="connsiteX32" fmla="*/ 266757 w 560327"/>
              <a:gd name="connsiteY32" fmla="*/ 301734 h 557492"/>
              <a:gd name="connsiteX33" fmla="*/ 266757 w 560327"/>
              <a:gd name="connsiteY33" fmla="*/ 328289 h 557492"/>
              <a:gd name="connsiteX34" fmla="*/ 293226 w 560327"/>
              <a:gd name="connsiteY34" fmla="*/ 328289 h 557492"/>
              <a:gd name="connsiteX35" fmla="*/ 293226 w 560327"/>
              <a:gd name="connsiteY35" fmla="*/ 301734 h 557492"/>
              <a:gd name="connsiteX36" fmla="*/ 186919 w 560327"/>
              <a:gd name="connsiteY36" fmla="*/ 301734 h 557492"/>
              <a:gd name="connsiteX37" fmla="*/ 186919 w 560327"/>
              <a:gd name="connsiteY37" fmla="*/ 328289 h 557492"/>
              <a:gd name="connsiteX38" fmla="*/ 213474 w 560327"/>
              <a:gd name="connsiteY38" fmla="*/ 328289 h 557492"/>
              <a:gd name="connsiteX39" fmla="*/ 213474 w 560327"/>
              <a:gd name="connsiteY39" fmla="*/ 301734 h 557492"/>
              <a:gd name="connsiteX40" fmla="*/ 327688 w 560327"/>
              <a:gd name="connsiteY40" fmla="*/ 282913 h 557492"/>
              <a:gd name="connsiteX41" fmla="*/ 391971 w 560327"/>
              <a:gd name="connsiteY41" fmla="*/ 282913 h 557492"/>
              <a:gd name="connsiteX42" fmla="*/ 391971 w 560327"/>
              <a:gd name="connsiteY42" fmla="*/ 347110 h 557492"/>
              <a:gd name="connsiteX43" fmla="*/ 327688 w 560327"/>
              <a:gd name="connsiteY43" fmla="*/ 347110 h 557492"/>
              <a:gd name="connsiteX44" fmla="*/ 247850 w 560327"/>
              <a:gd name="connsiteY44" fmla="*/ 282913 h 557492"/>
              <a:gd name="connsiteX45" fmla="*/ 312133 w 560327"/>
              <a:gd name="connsiteY45" fmla="*/ 282913 h 557492"/>
              <a:gd name="connsiteX46" fmla="*/ 312133 w 560327"/>
              <a:gd name="connsiteY46" fmla="*/ 347110 h 557492"/>
              <a:gd name="connsiteX47" fmla="*/ 247850 w 560327"/>
              <a:gd name="connsiteY47" fmla="*/ 347110 h 557492"/>
              <a:gd name="connsiteX48" fmla="*/ 168012 w 560327"/>
              <a:gd name="connsiteY48" fmla="*/ 282913 h 557492"/>
              <a:gd name="connsiteX49" fmla="*/ 232295 w 560327"/>
              <a:gd name="connsiteY49" fmla="*/ 282913 h 557492"/>
              <a:gd name="connsiteX50" fmla="*/ 232295 w 560327"/>
              <a:gd name="connsiteY50" fmla="*/ 347110 h 557492"/>
              <a:gd name="connsiteX51" fmla="*/ 168012 w 560327"/>
              <a:gd name="connsiteY51" fmla="*/ 347110 h 557492"/>
              <a:gd name="connsiteX52" fmla="*/ 346509 w 560327"/>
              <a:gd name="connsiteY52" fmla="*/ 220521 h 557492"/>
              <a:gd name="connsiteX53" fmla="*/ 346509 w 560327"/>
              <a:gd name="connsiteY53" fmla="*/ 247076 h 557492"/>
              <a:gd name="connsiteX54" fmla="*/ 373064 w 560327"/>
              <a:gd name="connsiteY54" fmla="*/ 247076 h 557492"/>
              <a:gd name="connsiteX55" fmla="*/ 373064 w 560327"/>
              <a:gd name="connsiteY55" fmla="*/ 220521 h 557492"/>
              <a:gd name="connsiteX56" fmla="*/ 266757 w 560327"/>
              <a:gd name="connsiteY56" fmla="*/ 220521 h 557492"/>
              <a:gd name="connsiteX57" fmla="*/ 266757 w 560327"/>
              <a:gd name="connsiteY57" fmla="*/ 247076 h 557492"/>
              <a:gd name="connsiteX58" fmla="*/ 293226 w 560327"/>
              <a:gd name="connsiteY58" fmla="*/ 247076 h 557492"/>
              <a:gd name="connsiteX59" fmla="*/ 293226 w 560327"/>
              <a:gd name="connsiteY59" fmla="*/ 220521 h 557492"/>
              <a:gd name="connsiteX60" fmla="*/ 186919 w 560327"/>
              <a:gd name="connsiteY60" fmla="*/ 220521 h 557492"/>
              <a:gd name="connsiteX61" fmla="*/ 186919 w 560327"/>
              <a:gd name="connsiteY61" fmla="*/ 247076 h 557492"/>
              <a:gd name="connsiteX62" fmla="*/ 213474 w 560327"/>
              <a:gd name="connsiteY62" fmla="*/ 247076 h 557492"/>
              <a:gd name="connsiteX63" fmla="*/ 213474 w 560327"/>
              <a:gd name="connsiteY63" fmla="*/ 220521 h 557492"/>
              <a:gd name="connsiteX64" fmla="*/ 327688 w 560327"/>
              <a:gd name="connsiteY64" fmla="*/ 201700 h 557492"/>
              <a:gd name="connsiteX65" fmla="*/ 391971 w 560327"/>
              <a:gd name="connsiteY65" fmla="*/ 201700 h 557492"/>
              <a:gd name="connsiteX66" fmla="*/ 391971 w 560327"/>
              <a:gd name="connsiteY66" fmla="*/ 265983 h 557492"/>
              <a:gd name="connsiteX67" fmla="*/ 327688 w 560327"/>
              <a:gd name="connsiteY67" fmla="*/ 265983 h 557492"/>
              <a:gd name="connsiteX68" fmla="*/ 247850 w 560327"/>
              <a:gd name="connsiteY68" fmla="*/ 201700 h 557492"/>
              <a:gd name="connsiteX69" fmla="*/ 312133 w 560327"/>
              <a:gd name="connsiteY69" fmla="*/ 201700 h 557492"/>
              <a:gd name="connsiteX70" fmla="*/ 312133 w 560327"/>
              <a:gd name="connsiteY70" fmla="*/ 265983 h 557492"/>
              <a:gd name="connsiteX71" fmla="*/ 247850 w 560327"/>
              <a:gd name="connsiteY71" fmla="*/ 265983 h 557492"/>
              <a:gd name="connsiteX72" fmla="*/ 168012 w 560327"/>
              <a:gd name="connsiteY72" fmla="*/ 201700 h 557492"/>
              <a:gd name="connsiteX73" fmla="*/ 232295 w 560327"/>
              <a:gd name="connsiteY73" fmla="*/ 201700 h 557492"/>
              <a:gd name="connsiteX74" fmla="*/ 232295 w 560327"/>
              <a:gd name="connsiteY74" fmla="*/ 265983 h 557492"/>
              <a:gd name="connsiteX75" fmla="*/ 168012 w 560327"/>
              <a:gd name="connsiteY75" fmla="*/ 265983 h 557492"/>
              <a:gd name="connsiteX76" fmla="*/ 440356 w 560327"/>
              <a:gd name="connsiteY76" fmla="*/ 176262 h 557492"/>
              <a:gd name="connsiteX77" fmla="*/ 440356 w 560327"/>
              <a:gd name="connsiteY77" fmla="*/ 212013 h 557492"/>
              <a:gd name="connsiteX78" fmla="*/ 500514 w 560327"/>
              <a:gd name="connsiteY78" fmla="*/ 212013 h 557492"/>
              <a:gd name="connsiteX79" fmla="*/ 509967 w 560327"/>
              <a:gd name="connsiteY79" fmla="*/ 221467 h 557492"/>
              <a:gd name="connsiteX80" fmla="*/ 500514 w 560327"/>
              <a:gd name="connsiteY80" fmla="*/ 230920 h 557492"/>
              <a:gd name="connsiteX81" fmla="*/ 440356 w 560327"/>
              <a:gd name="connsiteY81" fmla="*/ 230920 h 557492"/>
              <a:gd name="connsiteX82" fmla="*/ 440356 w 560327"/>
              <a:gd name="connsiteY82" fmla="*/ 266242 h 557492"/>
              <a:gd name="connsiteX83" fmla="*/ 500514 w 560327"/>
              <a:gd name="connsiteY83" fmla="*/ 266242 h 557492"/>
              <a:gd name="connsiteX84" fmla="*/ 502318 w 560327"/>
              <a:gd name="connsiteY84" fmla="*/ 266242 h 557492"/>
              <a:gd name="connsiteX85" fmla="*/ 510827 w 560327"/>
              <a:gd name="connsiteY85" fmla="*/ 276554 h 557492"/>
              <a:gd name="connsiteX86" fmla="*/ 500514 w 560327"/>
              <a:gd name="connsiteY86" fmla="*/ 285062 h 557492"/>
              <a:gd name="connsiteX87" fmla="*/ 440356 w 560327"/>
              <a:gd name="connsiteY87" fmla="*/ 285062 h 557492"/>
              <a:gd name="connsiteX88" fmla="*/ 440356 w 560327"/>
              <a:gd name="connsiteY88" fmla="*/ 320384 h 557492"/>
              <a:gd name="connsiteX89" fmla="*/ 500514 w 560327"/>
              <a:gd name="connsiteY89" fmla="*/ 320384 h 557492"/>
              <a:gd name="connsiteX90" fmla="*/ 509967 w 560327"/>
              <a:gd name="connsiteY90" fmla="*/ 329837 h 557492"/>
              <a:gd name="connsiteX91" fmla="*/ 500514 w 560327"/>
              <a:gd name="connsiteY91" fmla="*/ 339290 h 557492"/>
              <a:gd name="connsiteX92" fmla="*/ 440356 w 560327"/>
              <a:gd name="connsiteY92" fmla="*/ 339290 h 557492"/>
              <a:gd name="connsiteX93" fmla="*/ 440356 w 560327"/>
              <a:gd name="connsiteY93" fmla="*/ 374612 h 557492"/>
              <a:gd name="connsiteX94" fmla="*/ 500514 w 560327"/>
              <a:gd name="connsiteY94" fmla="*/ 374612 h 557492"/>
              <a:gd name="connsiteX95" fmla="*/ 502318 w 560327"/>
              <a:gd name="connsiteY95" fmla="*/ 374612 h 557492"/>
              <a:gd name="connsiteX96" fmla="*/ 510827 w 560327"/>
              <a:gd name="connsiteY96" fmla="*/ 384924 h 557492"/>
              <a:gd name="connsiteX97" fmla="*/ 500514 w 560327"/>
              <a:gd name="connsiteY97" fmla="*/ 393433 h 557492"/>
              <a:gd name="connsiteX98" fmla="*/ 440356 w 560327"/>
              <a:gd name="connsiteY98" fmla="*/ 393433 h 557492"/>
              <a:gd name="connsiteX99" fmla="*/ 440356 w 560327"/>
              <a:gd name="connsiteY99" fmla="*/ 428754 h 557492"/>
              <a:gd name="connsiteX100" fmla="*/ 500514 w 560327"/>
              <a:gd name="connsiteY100" fmla="*/ 428754 h 557492"/>
              <a:gd name="connsiteX101" fmla="*/ 509967 w 560327"/>
              <a:gd name="connsiteY101" fmla="*/ 438207 h 557492"/>
              <a:gd name="connsiteX102" fmla="*/ 500514 w 560327"/>
              <a:gd name="connsiteY102" fmla="*/ 447661 h 557492"/>
              <a:gd name="connsiteX103" fmla="*/ 440356 w 560327"/>
              <a:gd name="connsiteY103" fmla="*/ 447661 h 557492"/>
              <a:gd name="connsiteX104" fmla="*/ 440356 w 560327"/>
              <a:gd name="connsiteY104" fmla="*/ 482982 h 557492"/>
              <a:gd name="connsiteX105" fmla="*/ 500514 w 560327"/>
              <a:gd name="connsiteY105" fmla="*/ 482982 h 557492"/>
              <a:gd name="connsiteX106" fmla="*/ 502318 w 560327"/>
              <a:gd name="connsiteY106" fmla="*/ 482982 h 557492"/>
              <a:gd name="connsiteX107" fmla="*/ 510827 w 560327"/>
              <a:gd name="connsiteY107" fmla="*/ 493295 h 557492"/>
              <a:gd name="connsiteX108" fmla="*/ 500514 w 560327"/>
              <a:gd name="connsiteY108" fmla="*/ 501803 h 557492"/>
              <a:gd name="connsiteX109" fmla="*/ 440356 w 560327"/>
              <a:gd name="connsiteY109" fmla="*/ 501803 h 557492"/>
              <a:gd name="connsiteX110" fmla="*/ 440356 w 560327"/>
              <a:gd name="connsiteY110" fmla="*/ 538929 h 557492"/>
              <a:gd name="connsiteX111" fmla="*/ 541249 w 560327"/>
              <a:gd name="connsiteY111" fmla="*/ 538929 h 557492"/>
              <a:gd name="connsiteX112" fmla="*/ 541421 w 560327"/>
              <a:gd name="connsiteY112" fmla="*/ 176262 h 557492"/>
              <a:gd name="connsiteX113" fmla="*/ 18906 w 560327"/>
              <a:gd name="connsiteY113" fmla="*/ 175919 h 557492"/>
              <a:gd name="connsiteX114" fmla="*/ 18906 w 560327"/>
              <a:gd name="connsiteY114" fmla="*/ 538585 h 557492"/>
              <a:gd name="connsiteX115" fmla="*/ 119972 w 560327"/>
              <a:gd name="connsiteY115" fmla="*/ 538843 h 557492"/>
              <a:gd name="connsiteX116" fmla="*/ 119972 w 560327"/>
              <a:gd name="connsiteY116" fmla="*/ 501717 h 557492"/>
              <a:gd name="connsiteX117" fmla="*/ 58611 w 560327"/>
              <a:gd name="connsiteY117" fmla="*/ 501717 h 557492"/>
              <a:gd name="connsiteX118" fmla="*/ 56806 w 560327"/>
              <a:gd name="connsiteY118" fmla="*/ 501717 h 557492"/>
              <a:gd name="connsiteX119" fmla="*/ 48298 w 560327"/>
              <a:gd name="connsiteY119" fmla="*/ 491404 h 557492"/>
              <a:gd name="connsiteX120" fmla="*/ 58611 w 560327"/>
              <a:gd name="connsiteY120" fmla="*/ 482896 h 557492"/>
              <a:gd name="connsiteX121" fmla="*/ 119972 w 560327"/>
              <a:gd name="connsiteY121" fmla="*/ 482896 h 557492"/>
              <a:gd name="connsiteX122" fmla="*/ 119972 w 560327"/>
              <a:gd name="connsiteY122" fmla="*/ 447575 h 557492"/>
              <a:gd name="connsiteX123" fmla="*/ 58611 w 560327"/>
              <a:gd name="connsiteY123" fmla="*/ 447575 h 557492"/>
              <a:gd name="connsiteX124" fmla="*/ 49157 w 560327"/>
              <a:gd name="connsiteY124" fmla="*/ 438121 h 557492"/>
              <a:gd name="connsiteX125" fmla="*/ 58611 w 560327"/>
              <a:gd name="connsiteY125" fmla="*/ 428668 h 557492"/>
              <a:gd name="connsiteX126" fmla="*/ 119972 w 560327"/>
              <a:gd name="connsiteY126" fmla="*/ 428668 h 557492"/>
              <a:gd name="connsiteX127" fmla="*/ 119972 w 560327"/>
              <a:gd name="connsiteY127" fmla="*/ 393347 h 557492"/>
              <a:gd name="connsiteX128" fmla="*/ 58611 w 560327"/>
              <a:gd name="connsiteY128" fmla="*/ 393347 h 557492"/>
              <a:gd name="connsiteX129" fmla="*/ 56806 w 560327"/>
              <a:gd name="connsiteY129" fmla="*/ 393347 h 557492"/>
              <a:gd name="connsiteX130" fmla="*/ 48298 w 560327"/>
              <a:gd name="connsiteY130" fmla="*/ 383034 h 557492"/>
              <a:gd name="connsiteX131" fmla="*/ 58611 w 560327"/>
              <a:gd name="connsiteY131" fmla="*/ 374526 h 557492"/>
              <a:gd name="connsiteX132" fmla="*/ 119972 w 560327"/>
              <a:gd name="connsiteY132" fmla="*/ 374526 h 557492"/>
              <a:gd name="connsiteX133" fmla="*/ 119972 w 560327"/>
              <a:gd name="connsiteY133" fmla="*/ 339205 h 557492"/>
              <a:gd name="connsiteX134" fmla="*/ 58611 w 560327"/>
              <a:gd name="connsiteY134" fmla="*/ 339205 h 557492"/>
              <a:gd name="connsiteX135" fmla="*/ 49157 w 560327"/>
              <a:gd name="connsiteY135" fmla="*/ 329751 h 557492"/>
              <a:gd name="connsiteX136" fmla="*/ 58611 w 560327"/>
              <a:gd name="connsiteY136" fmla="*/ 320298 h 557492"/>
              <a:gd name="connsiteX137" fmla="*/ 119972 w 560327"/>
              <a:gd name="connsiteY137" fmla="*/ 320298 h 557492"/>
              <a:gd name="connsiteX138" fmla="*/ 119972 w 560327"/>
              <a:gd name="connsiteY138" fmla="*/ 284719 h 557492"/>
              <a:gd name="connsiteX139" fmla="*/ 58611 w 560327"/>
              <a:gd name="connsiteY139" fmla="*/ 284719 h 557492"/>
              <a:gd name="connsiteX140" fmla="*/ 56806 w 560327"/>
              <a:gd name="connsiteY140" fmla="*/ 284719 h 557492"/>
              <a:gd name="connsiteX141" fmla="*/ 48298 w 560327"/>
              <a:gd name="connsiteY141" fmla="*/ 274406 h 557492"/>
              <a:gd name="connsiteX142" fmla="*/ 58611 w 560327"/>
              <a:gd name="connsiteY142" fmla="*/ 265898 h 557492"/>
              <a:gd name="connsiteX143" fmla="*/ 119972 w 560327"/>
              <a:gd name="connsiteY143" fmla="*/ 265898 h 557492"/>
              <a:gd name="connsiteX144" fmla="*/ 119972 w 560327"/>
              <a:gd name="connsiteY144" fmla="*/ 230577 h 557492"/>
              <a:gd name="connsiteX145" fmla="*/ 58611 w 560327"/>
              <a:gd name="connsiteY145" fmla="*/ 230577 h 557492"/>
              <a:gd name="connsiteX146" fmla="*/ 49157 w 560327"/>
              <a:gd name="connsiteY146" fmla="*/ 221123 h 557492"/>
              <a:gd name="connsiteX147" fmla="*/ 58611 w 560327"/>
              <a:gd name="connsiteY147" fmla="*/ 211670 h 557492"/>
              <a:gd name="connsiteX148" fmla="*/ 119972 w 560327"/>
              <a:gd name="connsiteY148" fmla="*/ 211670 h 557492"/>
              <a:gd name="connsiteX149" fmla="*/ 119972 w 560327"/>
              <a:gd name="connsiteY149" fmla="*/ 175919 h 557492"/>
              <a:gd name="connsiteX150" fmla="*/ 266757 w 560327"/>
              <a:gd name="connsiteY150" fmla="*/ 139308 h 557492"/>
              <a:gd name="connsiteX151" fmla="*/ 266757 w 560327"/>
              <a:gd name="connsiteY151" fmla="*/ 165605 h 557492"/>
              <a:gd name="connsiteX152" fmla="*/ 293226 w 560327"/>
              <a:gd name="connsiteY152" fmla="*/ 165605 h 557492"/>
              <a:gd name="connsiteX153" fmla="*/ 293226 w 560327"/>
              <a:gd name="connsiteY153" fmla="*/ 139308 h 557492"/>
              <a:gd name="connsiteX154" fmla="*/ 186919 w 560327"/>
              <a:gd name="connsiteY154" fmla="*/ 139308 h 557492"/>
              <a:gd name="connsiteX155" fmla="*/ 186919 w 560327"/>
              <a:gd name="connsiteY155" fmla="*/ 165605 h 557492"/>
              <a:gd name="connsiteX156" fmla="*/ 213474 w 560327"/>
              <a:gd name="connsiteY156" fmla="*/ 165605 h 557492"/>
              <a:gd name="connsiteX157" fmla="*/ 213474 w 560327"/>
              <a:gd name="connsiteY157" fmla="*/ 139308 h 557492"/>
              <a:gd name="connsiteX158" fmla="*/ 346509 w 560327"/>
              <a:gd name="connsiteY158" fmla="*/ 139050 h 557492"/>
              <a:gd name="connsiteX159" fmla="*/ 346509 w 560327"/>
              <a:gd name="connsiteY159" fmla="*/ 165605 h 557492"/>
              <a:gd name="connsiteX160" fmla="*/ 373064 w 560327"/>
              <a:gd name="connsiteY160" fmla="*/ 165605 h 557492"/>
              <a:gd name="connsiteX161" fmla="*/ 373064 w 560327"/>
              <a:gd name="connsiteY161" fmla="*/ 139050 h 557492"/>
              <a:gd name="connsiteX162" fmla="*/ 327688 w 560327"/>
              <a:gd name="connsiteY162" fmla="*/ 120487 h 557492"/>
              <a:gd name="connsiteX163" fmla="*/ 391971 w 560327"/>
              <a:gd name="connsiteY163" fmla="*/ 120487 h 557492"/>
              <a:gd name="connsiteX164" fmla="*/ 391971 w 560327"/>
              <a:gd name="connsiteY164" fmla="*/ 184770 h 557492"/>
              <a:gd name="connsiteX165" fmla="*/ 327688 w 560327"/>
              <a:gd name="connsiteY165" fmla="*/ 184770 h 557492"/>
              <a:gd name="connsiteX166" fmla="*/ 247850 w 560327"/>
              <a:gd name="connsiteY166" fmla="*/ 120487 h 557492"/>
              <a:gd name="connsiteX167" fmla="*/ 312133 w 560327"/>
              <a:gd name="connsiteY167" fmla="*/ 120487 h 557492"/>
              <a:gd name="connsiteX168" fmla="*/ 312133 w 560327"/>
              <a:gd name="connsiteY168" fmla="*/ 184770 h 557492"/>
              <a:gd name="connsiteX169" fmla="*/ 247850 w 560327"/>
              <a:gd name="connsiteY169" fmla="*/ 184770 h 557492"/>
              <a:gd name="connsiteX170" fmla="*/ 168012 w 560327"/>
              <a:gd name="connsiteY170" fmla="*/ 120487 h 557492"/>
              <a:gd name="connsiteX171" fmla="*/ 232295 w 560327"/>
              <a:gd name="connsiteY171" fmla="*/ 120487 h 557492"/>
              <a:gd name="connsiteX172" fmla="*/ 232295 w 560327"/>
              <a:gd name="connsiteY172" fmla="*/ 184770 h 557492"/>
              <a:gd name="connsiteX173" fmla="*/ 168012 w 560327"/>
              <a:gd name="connsiteY173" fmla="*/ 184770 h 557492"/>
              <a:gd name="connsiteX174" fmla="*/ 277586 w 560327"/>
              <a:gd name="connsiteY174" fmla="*/ 22086 h 557492"/>
              <a:gd name="connsiteX175" fmla="*/ 139051 w 560327"/>
              <a:gd name="connsiteY175" fmla="*/ 110089 h 557492"/>
              <a:gd name="connsiteX176" fmla="*/ 139051 w 560327"/>
              <a:gd name="connsiteY176" fmla="*/ 538929 h 557492"/>
              <a:gd name="connsiteX177" fmla="*/ 194567 w 560327"/>
              <a:gd name="connsiteY177" fmla="*/ 538929 h 557492"/>
              <a:gd name="connsiteX178" fmla="*/ 194567 w 560327"/>
              <a:gd name="connsiteY178" fmla="*/ 468630 h 557492"/>
              <a:gd name="connsiteX179" fmla="*/ 360775 w 560327"/>
              <a:gd name="connsiteY179" fmla="*/ 468630 h 557492"/>
              <a:gd name="connsiteX180" fmla="*/ 360775 w 560327"/>
              <a:gd name="connsiteY180" fmla="*/ 538929 h 557492"/>
              <a:gd name="connsiteX181" fmla="*/ 420933 w 560327"/>
              <a:gd name="connsiteY181" fmla="*/ 538929 h 557492"/>
              <a:gd name="connsiteX182" fmla="*/ 420933 w 560327"/>
              <a:gd name="connsiteY182" fmla="*/ 110261 h 557492"/>
              <a:gd name="connsiteX183" fmla="*/ 277586 w 560327"/>
              <a:gd name="connsiteY183" fmla="*/ 0 h 557492"/>
              <a:gd name="connsiteX184" fmla="*/ 440012 w 560327"/>
              <a:gd name="connsiteY184" fmla="*/ 99776 h 557492"/>
              <a:gd name="connsiteX185" fmla="*/ 440012 w 560327"/>
              <a:gd name="connsiteY185" fmla="*/ 157012 h 557492"/>
              <a:gd name="connsiteX186" fmla="*/ 560327 w 560327"/>
              <a:gd name="connsiteY186" fmla="*/ 157012 h 557492"/>
              <a:gd name="connsiteX187" fmla="*/ 560327 w 560327"/>
              <a:gd name="connsiteY187" fmla="*/ 557492 h 557492"/>
              <a:gd name="connsiteX188" fmla="*/ 440012 w 560327"/>
              <a:gd name="connsiteY188" fmla="*/ 557492 h 557492"/>
              <a:gd name="connsiteX189" fmla="*/ 120316 w 560327"/>
              <a:gd name="connsiteY189" fmla="*/ 557492 h 557492"/>
              <a:gd name="connsiteX190" fmla="*/ 0 w 560327"/>
              <a:gd name="connsiteY190" fmla="*/ 557492 h 557492"/>
              <a:gd name="connsiteX191" fmla="*/ 0 w 560327"/>
              <a:gd name="connsiteY191" fmla="*/ 157012 h 557492"/>
              <a:gd name="connsiteX192" fmla="*/ 120316 w 560327"/>
              <a:gd name="connsiteY192" fmla="*/ 157012 h 557492"/>
              <a:gd name="connsiteX193" fmla="*/ 120316 w 560327"/>
              <a:gd name="connsiteY193" fmla="*/ 99776 h 55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560327" h="557492">
                <a:moveTo>
                  <a:pt x="213474" y="487537"/>
                </a:moveTo>
                <a:lnTo>
                  <a:pt x="213474" y="538155"/>
                </a:lnTo>
                <a:lnTo>
                  <a:pt x="341868" y="538155"/>
                </a:lnTo>
                <a:lnTo>
                  <a:pt x="341868" y="487537"/>
                </a:lnTo>
                <a:close/>
                <a:moveTo>
                  <a:pt x="346509" y="382948"/>
                </a:moveTo>
                <a:lnTo>
                  <a:pt x="346509" y="409503"/>
                </a:lnTo>
                <a:lnTo>
                  <a:pt x="373064" y="409503"/>
                </a:lnTo>
                <a:lnTo>
                  <a:pt x="373064" y="382948"/>
                </a:lnTo>
                <a:close/>
                <a:moveTo>
                  <a:pt x="266757" y="382948"/>
                </a:moveTo>
                <a:lnTo>
                  <a:pt x="266757" y="409503"/>
                </a:lnTo>
                <a:lnTo>
                  <a:pt x="293226" y="409503"/>
                </a:lnTo>
                <a:lnTo>
                  <a:pt x="293226" y="382948"/>
                </a:lnTo>
                <a:close/>
                <a:moveTo>
                  <a:pt x="186919" y="382948"/>
                </a:moveTo>
                <a:lnTo>
                  <a:pt x="186919" y="409503"/>
                </a:lnTo>
                <a:lnTo>
                  <a:pt x="213474" y="409503"/>
                </a:lnTo>
                <a:lnTo>
                  <a:pt x="213474" y="382948"/>
                </a:lnTo>
                <a:close/>
                <a:moveTo>
                  <a:pt x="327688" y="364041"/>
                </a:moveTo>
                <a:lnTo>
                  <a:pt x="391971" y="364041"/>
                </a:lnTo>
                <a:lnTo>
                  <a:pt x="391971" y="428324"/>
                </a:lnTo>
                <a:lnTo>
                  <a:pt x="327688" y="428324"/>
                </a:lnTo>
                <a:close/>
                <a:moveTo>
                  <a:pt x="247850" y="364041"/>
                </a:moveTo>
                <a:lnTo>
                  <a:pt x="312133" y="364041"/>
                </a:lnTo>
                <a:lnTo>
                  <a:pt x="312133" y="428324"/>
                </a:lnTo>
                <a:lnTo>
                  <a:pt x="247850" y="428324"/>
                </a:lnTo>
                <a:close/>
                <a:moveTo>
                  <a:pt x="168012" y="364041"/>
                </a:moveTo>
                <a:lnTo>
                  <a:pt x="232295" y="364041"/>
                </a:lnTo>
                <a:lnTo>
                  <a:pt x="232295" y="428324"/>
                </a:lnTo>
                <a:lnTo>
                  <a:pt x="168012" y="428324"/>
                </a:lnTo>
                <a:close/>
                <a:moveTo>
                  <a:pt x="346509" y="301734"/>
                </a:moveTo>
                <a:lnTo>
                  <a:pt x="346509" y="328289"/>
                </a:lnTo>
                <a:lnTo>
                  <a:pt x="373064" y="328289"/>
                </a:lnTo>
                <a:lnTo>
                  <a:pt x="373064" y="301734"/>
                </a:lnTo>
                <a:close/>
                <a:moveTo>
                  <a:pt x="266757" y="301734"/>
                </a:moveTo>
                <a:lnTo>
                  <a:pt x="266757" y="328289"/>
                </a:lnTo>
                <a:lnTo>
                  <a:pt x="293226" y="328289"/>
                </a:lnTo>
                <a:lnTo>
                  <a:pt x="293226" y="301734"/>
                </a:lnTo>
                <a:close/>
                <a:moveTo>
                  <a:pt x="186919" y="301734"/>
                </a:moveTo>
                <a:lnTo>
                  <a:pt x="186919" y="328289"/>
                </a:lnTo>
                <a:lnTo>
                  <a:pt x="213474" y="328289"/>
                </a:lnTo>
                <a:lnTo>
                  <a:pt x="213474" y="301734"/>
                </a:lnTo>
                <a:close/>
                <a:moveTo>
                  <a:pt x="327688" y="282913"/>
                </a:moveTo>
                <a:lnTo>
                  <a:pt x="391971" y="282913"/>
                </a:lnTo>
                <a:lnTo>
                  <a:pt x="391971" y="347110"/>
                </a:lnTo>
                <a:lnTo>
                  <a:pt x="327688" y="347110"/>
                </a:lnTo>
                <a:close/>
                <a:moveTo>
                  <a:pt x="247850" y="282913"/>
                </a:moveTo>
                <a:lnTo>
                  <a:pt x="312133" y="282913"/>
                </a:lnTo>
                <a:lnTo>
                  <a:pt x="312133" y="347110"/>
                </a:lnTo>
                <a:lnTo>
                  <a:pt x="247850" y="347110"/>
                </a:lnTo>
                <a:close/>
                <a:moveTo>
                  <a:pt x="168012" y="282913"/>
                </a:moveTo>
                <a:lnTo>
                  <a:pt x="232295" y="282913"/>
                </a:lnTo>
                <a:lnTo>
                  <a:pt x="232295" y="347110"/>
                </a:lnTo>
                <a:lnTo>
                  <a:pt x="168012" y="347110"/>
                </a:lnTo>
                <a:close/>
                <a:moveTo>
                  <a:pt x="346509" y="220521"/>
                </a:moveTo>
                <a:lnTo>
                  <a:pt x="346509" y="247076"/>
                </a:lnTo>
                <a:lnTo>
                  <a:pt x="373064" y="247076"/>
                </a:lnTo>
                <a:lnTo>
                  <a:pt x="373064" y="220521"/>
                </a:lnTo>
                <a:close/>
                <a:moveTo>
                  <a:pt x="266757" y="220521"/>
                </a:moveTo>
                <a:lnTo>
                  <a:pt x="266757" y="247076"/>
                </a:lnTo>
                <a:lnTo>
                  <a:pt x="293226" y="247076"/>
                </a:lnTo>
                <a:lnTo>
                  <a:pt x="293226" y="220521"/>
                </a:lnTo>
                <a:close/>
                <a:moveTo>
                  <a:pt x="186919" y="220521"/>
                </a:moveTo>
                <a:lnTo>
                  <a:pt x="186919" y="247076"/>
                </a:lnTo>
                <a:lnTo>
                  <a:pt x="213474" y="247076"/>
                </a:lnTo>
                <a:lnTo>
                  <a:pt x="213474" y="220521"/>
                </a:lnTo>
                <a:close/>
                <a:moveTo>
                  <a:pt x="327688" y="201700"/>
                </a:moveTo>
                <a:lnTo>
                  <a:pt x="391971" y="201700"/>
                </a:lnTo>
                <a:lnTo>
                  <a:pt x="391971" y="265983"/>
                </a:lnTo>
                <a:lnTo>
                  <a:pt x="327688" y="265983"/>
                </a:lnTo>
                <a:close/>
                <a:moveTo>
                  <a:pt x="247850" y="201700"/>
                </a:moveTo>
                <a:lnTo>
                  <a:pt x="312133" y="201700"/>
                </a:lnTo>
                <a:lnTo>
                  <a:pt x="312133" y="265983"/>
                </a:lnTo>
                <a:lnTo>
                  <a:pt x="247850" y="265983"/>
                </a:lnTo>
                <a:close/>
                <a:moveTo>
                  <a:pt x="168012" y="201700"/>
                </a:moveTo>
                <a:lnTo>
                  <a:pt x="232295" y="201700"/>
                </a:lnTo>
                <a:lnTo>
                  <a:pt x="232295" y="265983"/>
                </a:lnTo>
                <a:lnTo>
                  <a:pt x="168012" y="265983"/>
                </a:lnTo>
                <a:close/>
                <a:moveTo>
                  <a:pt x="440356" y="176262"/>
                </a:moveTo>
                <a:lnTo>
                  <a:pt x="440356" y="212013"/>
                </a:lnTo>
                <a:lnTo>
                  <a:pt x="500514" y="212013"/>
                </a:lnTo>
                <a:cubicBezTo>
                  <a:pt x="505739" y="212013"/>
                  <a:pt x="509967" y="216242"/>
                  <a:pt x="509967" y="221467"/>
                </a:cubicBezTo>
                <a:cubicBezTo>
                  <a:pt x="509967" y="226692"/>
                  <a:pt x="505739" y="230920"/>
                  <a:pt x="500514" y="230920"/>
                </a:cubicBezTo>
                <a:lnTo>
                  <a:pt x="440356" y="230920"/>
                </a:lnTo>
                <a:lnTo>
                  <a:pt x="440356" y="266242"/>
                </a:lnTo>
                <a:lnTo>
                  <a:pt x="500514" y="266242"/>
                </a:lnTo>
                <a:cubicBezTo>
                  <a:pt x="501115" y="266181"/>
                  <a:pt x="501716" y="266181"/>
                  <a:pt x="502318" y="266242"/>
                </a:cubicBezTo>
                <a:cubicBezTo>
                  <a:pt x="507509" y="266740"/>
                  <a:pt x="511325" y="271355"/>
                  <a:pt x="510827" y="276554"/>
                </a:cubicBezTo>
                <a:cubicBezTo>
                  <a:pt x="510328" y="281745"/>
                  <a:pt x="505713" y="285561"/>
                  <a:pt x="500514" y="285062"/>
                </a:cubicBezTo>
                <a:lnTo>
                  <a:pt x="440356" y="285062"/>
                </a:lnTo>
                <a:lnTo>
                  <a:pt x="440356" y="320384"/>
                </a:lnTo>
                <a:lnTo>
                  <a:pt x="500514" y="320384"/>
                </a:lnTo>
                <a:cubicBezTo>
                  <a:pt x="505739" y="320384"/>
                  <a:pt x="509967" y="324612"/>
                  <a:pt x="509967" y="329837"/>
                </a:cubicBezTo>
                <a:cubicBezTo>
                  <a:pt x="509967" y="335054"/>
                  <a:pt x="505739" y="339290"/>
                  <a:pt x="500514" y="339290"/>
                </a:cubicBezTo>
                <a:lnTo>
                  <a:pt x="440356" y="339290"/>
                </a:lnTo>
                <a:lnTo>
                  <a:pt x="440356" y="374612"/>
                </a:lnTo>
                <a:lnTo>
                  <a:pt x="500514" y="374612"/>
                </a:lnTo>
                <a:cubicBezTo>
                  <a:pt x="501115" y="374551"/>
                  <a:pt x="501716" y="374551"/>
                  <a:pt x="502318" y="374612"/>
                </a:cubicBezTo>
                <a:cubicBezTo>
                  <a:pt x="507509" y="375110"/>
                  <a:pt x="511325" y="379725"/>
                  <a:pt x="510827" y="384924"/>
                </a:cubicBezTo>
                <a:cubicBezTo>
                  <a:pt x="510328" y="390124"/>
                  <a:pt x="505713" y="393931"/>
                  <a:pt x="500514" y="393433"/>
                </a:cubicBezTo>
                <a:lnTo>
                  <a:pt x="440356" y="393433"/>
                </a:lnTo>
                <a:lnTo>
                  <a:pt x="440356" y="428754"/>
                </a:lnTo>
                <a:lnTo>
                  <a:pt x="500514" y="428754"/>
                </a:lnTo>
                <a:cubicBezTo>
                  <a:pt x="505739" y="428754"/>
                  <a:pt x="509967" y="432982"/>
                  <a:pt x="509967" y="438207"/>
                </a:cubicBezTo>
                <a:cubicBezTo>
                  <a:pt x="509967" y="443432"/>
                  <a:pt x="505739" y="447661"/>
                  <a:pt x="500514" y="447661"/>
                </a:cubicBezTo>
                <a:lnTo>
                  <a:pt x="440356" y="447661"/>
                </a:lnTo>
                <a:lnTo>
                  <a:pt x="440356" y="482982"/>
                </a:lnTo>
                <a:lnTo>
                  <a:pt x="500514" y="482982"/>
                </a:lnTo>
                <a:cubicBezTo>
                  <a:pt x="501115" y="482922"/>
                  <a:pt x="501716" y="482922"/>
                  <a:pt x="502318" y="482982"/>
                </a:cubicBezTo>
                <a:cubicBezTo>
                  <a:pt x="507509" y="483480"/>
                  <a:pt x="511325" y="488095"/>
                  <a:pt x="510827" y="493295"/>
                </a:cubicBezTo>
                <a:cubicBezTo>
                  <a:pt x="510328" y="498486"/>
                  <a:pt x="505713" y="502301"/>
                  <a:pt x="500514" y="501803"/>
                </a:cubicBezTo>
                <a:lnTo>
                  <a:pt x="440356" y="501803"/>
                </a:lnTo>
                <a:lnTo>
                  <a:pt x="440356" y="538929"/>
                </a:lnTo>
                <a:lnTo>
                  <a:pt x="541249" y="538929"/>
                </a:lnTo>
                <a:lnTo>
                  <a:pt x="541421" y="176262"/>
                </a:lnTo>
                <a:close/>
                <a:moveTo>
                  <a:pt x="18906" y="175919"/>
                </a:moveTo>
                <a:lnTo>
                  <a:pt x="18906" y="538585"/>
                </a:lnTo>
                <a:lnTo>
                  <a:pt x="119972" y="538843"/>
                </a:lnTo>
                <a:lnTo>
                  <a:pt x="119972" y="501717"/>
                </a:lnTo>
                <a:lnTo>
                  <a:pt x="58611" y="501717"/>
                </a:lnTo>
                <a:cubicBezTo>
                  <a:pt x="58009" y="501777"/>
                  <a:pt x="57408" y="501777"/>
                  <a:pt x="56806" y="501717"/>
                </a:cubicBezTo>
                <a:cubicBezTo>
                  <a:pt x="51615" y="501218"/>
                  <a:pt x="47799" y="496603"/>
                  <a:pt x="48298" y="491404"/>
                </a:cubicBezTo>
                <a:cubicBezTo>
                  <a:pt x="48796" y="486213"/>
                  <a:pt x="53411" y="482397"/>
                  <a:pt x="58611" y="482896"/>
                </a:cubicBezTo>
                <a:lnTo>
                  <a:pt x="119972" y="482896"/>
                </a:lnTo>
                <a:lnTo>
                  <a:pt x="119972" y="447575"/>
                </a:lnTo>
                <a:lnTo>
                  <a:pt x="58611" y="447575"/>
                </a:lnTo>
                <a:cubicBezTo>
                  <a:pt x="53386" y="447575"/>
                  <a:pt x="49157" y="443346"/>
                  <a:pt x="49157" y="438121"/>
                </a:cubicBezTo>
                <a:cubicBezTo>
                  <a:pt x="49157" y="432896"/>
                  <a:pt x="53386" y="428668"/>
                  <a:pt x="58611" y="428668"/>
                </a:cubicBezTo>
                <a:lnTo>
                  <a:pt x="119972" y="428668"/>
                </a:lnTo>
                <a:lnTo>
                  <a:pt x="119972" y="393347"/>
                </a:lnTo>
                <a:lnTo>
                  <a:pt x="58611" y="393347"/>
                </a:lnTo>
                <a:cubicBezTo>
                  <a:pt x="58009" y="393407"/>
                  <a:pt x="57408" y="393407"/>
                  <a:pt x="56806" y="393347"/>
                </a:cubicBezTo>
                <a:cubicBezTo>
                  <a:pt x="51615" y="392848"/>
                  <a:pt x="47799" y="388233"/>
                  <a:pt x="48298" y="383034"/>
                </a:cubicBezTo>
                <a:cubicBezTo>
                  <a:pt x="48796" y="377835"/>
                  <a:pt x="53411" y="374027"/>
                  <a:pt x="58611" y="374526"/>
                </a:cubicBezTo>
                <a:lnTo>
                  <a:pt x="119972" y="374526"/>
                </a:lnTo>
                <a:lnTo>
                  <a:pt x="119972" y="339205"/>
                </a:lnTo>
                <a:lnTo>
                  <a:pt x="58611" y="339205"/>
                </a:lnTo>
                <a:cubicBezTo>
                  <a:pt x="53386" y="339205"/>
                  <a:pt x="49157" y="334976"/>
                  <a:pt x="49157" y="329751"/>
                </a:cubicBezTo>
                <a:cubicBezTo>
                  <a:pt x="49157" y="324526"/>
                  <a:pt x="53386" y="320298"/>
                  <a:pt x="58611" y="320298"/>
                </a:cubicBezTo>
                <a:lnTo>
                  <a:pt x="119972" y="320298"/>
                </a:lnTo>
                <a:lnTo>
                  <a:pt x="119972" y="284719"/>
                </a:lnTo>
                <a:lnTo>
                  <a:pt x="58611" y="284719"/>
                </a:lnTo>
                <a:cubicBezTo>
                  <a:pt x="58009" y="284779"/>
                  <a:pt x="57408" y="284779"/>
                  <a:pt x="56806" y="284719"/>
                </a:cubicBezTo>
                <a:cubicBezTo>
                  <a:pt x="51615" y="284220"/>
                  <a:pt x="47799" y="279605"/>
                  <a:pt x="48298" y="274406"/>
                </a:cubicBezTo>
                <a:cubicBezTo>
                  <a:pt x="48796" y="269215"/>
                  <a:pt x="53411" y="265399"/>
                  <a:pt x="58611" y="265898"/>
                </a:cubicBezTo>
                <a:lnTo>
                  <a:pt x="119972" y="265898"/>
                </a:lnTo>
                <a:lnTo>
                  <a:pt x="119972" y="230577"/>
                </a:lnTo>
                <a:lnTo>
                  <a:pt x="58611" y="230577"/>
                </a:lnTo>
                <a:cubicBezTo>
                  <a:pt x="53386" y="230577"/>
                  <a:pt x="49157" y="226348"/>
                  <a:pt x="49157" y="221123"/>
                </a:cubicBezTo>
                <a:cubicBezTo>
                  <a:pt x="49157" y="215898"/>
                  <a:pt x="53386" y="211670"/>
                  <a:pt x="58611" y="211670"/>
                </a:cubicBezTo>
                <a:lnTo>
                  <a:pt x="119972" y="211670"/>
                </a:lnTo>
                <a:lnTo>
                  <a:pt x="119972" y="175919"/>
                </a:lnTo>
                <a:close/>
                <a:moveTo>
                  <a:pt x="266757" y="139308"/>
                </a:moveTo>
                <a:lnTo>
                  <a:pt x="266757" y="165605"/>
                </a:lnTo>
                <a:lnTo>
                  <a:pt x="293226" y="165605"/>
                </a:lnTo>
                <a:lnTo>
                  <a:pt x="293226" y="139308"/>
                </a:lnTo>
                <a:close/>
                <a:moveTo>
                  <a:pt x="186919" y="139308"/>
                </a:moveTo>
                <a:lnTo>
                  <a:pt x="186919" y="165605"/>
                </a:lnTo>
                <a:lnTo>
                  <a:pt x="213474" y="165605"/>
                </a:lnTo>
                <a:lnTo>
                  <a:pt x="213474" y="139308"/>
                </a:lnTo>
                <a:close/>
                <a:moveTo>
                  <a:pt x="346509" y="139050"/>
                </a:moveTo>
                <a:lnTo>
                  <a:pt x="346509" y="165605"/>
                </a:lnTo>
                <a:lnTo>
                  <a:pt x="373064" y="165605"/>
                </a:lnTo>
                <a:lnTo>
                  <a:pt x="373064" y="139050"/>
                </a:lnTo>
                <a:close/>
                <a:moveTo>
                  <a:pt x="327688" y="120487"/>
                </a:moveTo>
                <a:lnTo>
                  <a:pt x="391971" y="120487"/>
                </a:lnTo>
                <a:lnTo>
                  <a:pt x="391971" y="184770"/>
                </a:lnTo>
                <a:lnTo>
                  <a:pt x="327688" y="184770"/>
                </a:lnTo>
                <a:close/>
                <a:moveTo>
                  <a:pt x="247850" y="120487"/>
                </a:moveTo>
                <a:lnTo>
                  <a:pt x="312133" y="120487"/>
                </a:lnTo>
                <a:lnTo>
                  <a:pt x="312133" y="184770"/>
                </a:lnTo>
                <a:lnTo>
                  <a:pt x="247850" y="184770"/>
                </a:lnTo>
                <a:close/>
                <a:moveTo>
                  <a:pt x="168012" y="120487"/>
                </a:moveTo>
                <a:lnTo>
                  <a:pt x="232295" y="120487"/>
                </a:lnTo>
                <a:lnTo>
                  <a:pt x="232295" y="184770"/>
                </a:lnTo>
                <a:lnTo>
                  <a:pt x="168012" y="184770"/>
                </a:lnTo>
                <a:close/>
                <a:moveTo>
                  <a:pt x="277586" y="22086"/>
                </a:moveTo>
                <a:lnTo>
                  <a:pt x="139051" y="110089"/>
                </a:lnTo>
                <a:lnTo>
                  <a:pt x="139051" y="538929"/>
                </a:lnTo>
                <a:lnTo>
                  <a:pt x="194567" y="538929"/>
                </a:lnTo>
                <a:lnTo>
                  <a:pt x="194567" y="468630"/>
                </a:lnTo>
                <a:lnTo>
                  <a:pt x="360775" y="468630"/>
                </a:lnTo>
                <a:lnTo>
                  <a:pt x="360775" y="538929"/>
                </a:lnTo>
                <a:lnTo>
                  <a:pt x="420933" y="538929"/>
                </a:lnTo>
                <a:lnTo>
                  <a:pt x="420933" y="110261"/>
                </a:lnTo>
                <a:close/>
                <a:moveTo>
                  <a:pt x="277586" y="0"/>
                </a:moveTo>
                <a:lnTo>
                  <a:pt x="440012" y="99776"/>
                </a:lnTo>
                <a:lnTo>
                  <a:pt x="440012" y="157012"/>
                </a:lnTo>
                <a:lnTo>
                  <a:pt x="560327" y="157012"/>
                </a:lnTo>
                <a:lnTo>
                  <a:pt x="560327" y="557492"/>
                </a:lnTo>
                <a:lnTo>
                  <a:pt x="440012" y="557492"/>
                </a:lnTo>
                <a:lnTo>
                  <a:pt x="120316" y="557492"/>
                </a:lnTo>
                <a:lnTo>
                  <a:pt x="0" y="557492"/>
                </a:lnTo>
                <a:lnTo>
                  <a:pt x="0" y="157012"/>
                </a:lnTo>
                <a:lnTo>
                  <a:pt x="120316" y="157012"/>
                </a:lnTo>
                <a:lnTo>
                  <a:pt x="120316" y="99776"/>
                </a:ln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" name="iSHEJI-18">
            <a:extLst>
              <a:ext uri="{FF2B5EF4-FFF2-40B4-BE49-F238E27FC236}">
                <a16:creationId xmlns:a16="http://schemas.microsoft.com/office/drawing/2014/main" id="{8D4908B0-64EC-3996-05A2-7FC0A3C05FE1}"/>
              </a:ext>
            </a:extLst>
          </p:cNvPr>
          <p:cNvSpPr/>
          <p:nvPr/>
        </p:nvSpPr>
        <p:spPr>
          <a:xfrm>
            <a:off x="8178579" y="2249647"/>
            <a:ext cx="2787716" cy="1175313"/>
          </a:xfrm>
          <a:custGeom>
            <a:avLst/>
            <a:gdLst>
              <a:gd name="connsiteX0" fmla="*/ 2617212 w 2787716"/>
              <a:gd name="connsiteY0" fmla="*/ 0 h 1175313"/>
              <a:gd name="connsiteX1" fmla="*/ 2787717 w 2787716"/>
              <a:gd name="connsiteY1" fmla="*/ 0 h 1175313"/>
              <a:gd name="connsiteX2" fmla="*/ 2787717 w 2787716"/>
              <a:gd name="connsiteY2" fmla="*/ 1175313 h 1175313"/>
              <a:gd name="connsiteX3" fmla="*/ 2617212 w 2787716"/>
              <a:gd name="connsiteY3" fmla="*/ 1175313 h 1175313"/>
              <a:gd name="connsiteX4" fmla="*/ 170505 w 2787716"/>
              <a:gd name="connsiteY4" fmla="*/ 1175313 h 1175313"/>
              <a:gd name="connsiteX5" fmla="*/ 0 w 2787716"/>
              <a:gd name="connsiteY5" fmla="*/ 1175313 h 1175313"/>
              <a:gd name="connsiteX6" fmla="*/ 0 w 2787716"/>
              <a:gd name="connsiteY6" fmla="*/ 0 h 1175313"/>
              <a:gd name="connsiteX7" fmla="*/ 170505 w 2787716"/>
              <a:gd name="connsiteY7" fmla="*/ 0 h 117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7716" h="1175313">
                <a:moveTo>
                  <a:pt x="2617212" y="0"/>
                </a:moveTo>
                <a:cubicBezTo>
                  <a:pt x="2711379" y="0"/>
                  <a:pt x="2787717" y="0"/>
                  <a:pt x="2787717" y="0"/>
                </a:cubicBezTo>
                <a:lnTo>
                  <a:pt x="2787717" y="1175313"/>
                </a:lnTo>
                <a:cubicBezTo>
                  <a:pt x="2787717" y="1175313"/>
                  <a:pt x="2711379" y="1175313"/>
                  <a:pt x="2617212" y="1175313"/>
                </a:cubicBezTo>
                <a:lnTo>
                  <a:pt x="170505" y="1175313"/>
                </a:lnTo>
                <a:cubicBezTo>
                  <a:pt x="76337" y="1175313"/>
                  <a:pt x="0" y="1175313"/>
                  <a:pt x="0" y="1175313"/>
                </a:cubicBezTo>
                <a:lnTo>
                  <a:pt x="0" y="0"/>
                </a:lnTo>
                <a:cubicBezTo>
                  <a:pt x="0" y="0"/>
                  <a:pt x="76337" y="0"/>
                  <a:pt x="1705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0" name="iSHEJI-19">
            <a:extLst>
              <a:ext uri="{FF2B5EF4-FFF2-40B4-BE49-F238E27FC236}">
                <a16:creationId xmlns:a16="http://schemas.microsoft.com/office/drawing/2014/main" id="{ABD67D0E-DBC8-020F-844A-8C69602140BF}"/>
              </a:ext>
            </a:extLst>
          </p:cNvPr>
          <p:cNvSpPr/>
          <p:nvPr/>
        </p:nvSpPr>
        <p:spPr>
          <a:xfrm>
            <a:off x="8390507" y="2046571"/>
            <a:ext cx="643603" cy="203075"/>
          </a:xfrm>
          <a:custGeom>
            <a:avLst/>
            <a:gdLst>
              <a:gd name="connsiteX0" fmla="*/ 643604 w 643603"/>
              <a:gd name="connsiteY0" fmla="*/ 203076 h 203075"/>
              <a:gd name="connsiteX1" fmla="*/ 643604 w 643603"/>
              <a:gd name="connsiteY1" fmla="*/ 0 h 203075"/>
              <a:gd name="connsiteX2" fmla="*/ 123754 w 643603"/>
              <a:gd name="connsiteY2" fmla="*/ 0 h 203075"/>
              <a:gd name="connsiteX3" fmla="*/ 0 w 643603"/>
              <a:gd name="connsiteY3" fmla="*/ 203076 h 203075"/>
              <a:gd name="connsiteX4" fmla="*/ 643604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4" y="203076"/>
                </a:moveTo>
                <a:lnTo>
                  <a:pt x="643604" y="0"/>
                </a:lnTo>
                <a:lnTo>
                  <a:pt x="123754" y="0"/>
                </a:lnTo>
                <a:lnTo>
                  <a:pt x="0" y="203076"/>
                </a:lnTo>
                <a:lnTo>
                  <a:pt x="643604" y="203076"/>
                </a:lnTo>
                <a:close/>
              </a:path>
            </a:pathLst>
          </a:custGeom>
          <a:solidFill>
            <a:schemeClr val="tx1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" name="iSHEJI-20">
            <a:extLst>
              <a:ext uri="{FF2B5EF4-FFF2-40B4-BE49-F238E27FC236}">
                <a16:creationId xmlns:a16="http://schemas.microsoft.com/office/drawing/2014/main" id="{973ED969-8AEF-71C8-E207-145AA9247ECB}"/>
              </a:ext>
            </a:extLst>
          </p:cNvPr>
          <p:cNvSpPr/>
          <p:nvPr/>
        </p:nvSpPr>
        <p:spPr>
          <a:xfrm>
            <a:off x="10110765" y="2046571"/>
            <a:ext cx="643603" cy="203075"/>
          </a:xfrm>
          <a:custGeom>
            <a:avLst/>
            <a:gdLst>
              <a:gd name="connsiteX0" fmla="*/ 643604 w 643603"/>
              <a:gd name="connsiteY0" fmla="*/ 203076 h 203075"/>
              <a:gd name="connsiteX1" fmla="*/ 519850 w 643603"/>
              <a:gd name="connsiteY1" fmla="*/ 0 h 203075"/>
              <a:gd name="connsiteX2" fmla="*/ 0 w 643603"/>
              <a:gd name="connsiteY2" fmla="*/ 0 h 203075"/>
              <a:gd name="connsiteX3" fmla="*/ 0 w 643603"/>
              <a:gd name="connsiteY3" fmla="*/ 203076 h 203075"/>
              <a:gd name="connsiteX4" fmla="*/ 643604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4" y="203076"/>
                </a:moveTo>
                <a:lnTo>
                  <a:pt x="519850" y="0"/>
                </a:lnTo>
                <a:lnTo>
                  <a:pt x="0" y="0"/>
                </a:lnTo>
                <a:lnTo>
                  <a:pt x="0" y="203076"/>
                </a:lnTo>
                <a:lnTo>
                  <a:pt x="643604" y="203076"/>
                </a:lnTo>
                <a:close/>
              </a:path>
            </a:pathLst>
          </a:custGeom>
          <a:solidFill>
            <a:schemeClr val="tx1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" name="iSHEJI-21">
            <a:extLst>
              <a:ext uri="{FF2B5EF4-FFF2-40B4-BE49-F238E27FC236}">
                <a16:creationId xmlns:a16="http://schemas.microsoft.com/office/drawing/2014/main" id="{EBAC5D76-2681-C368-48C4-1A1E755AD570}"/>
              </a:ext>
            </a:extLst>
          </p:cNvPr>
          <p:cNvSpPr/>
          <p:nvPr/>
        </p:nvSpPr>
        <p:spPr>
          <a:xfrm>
            <a:off x="8514261" y="2046571"/>
            <a:ext cx="2117386" cy="448434"/>
          </a:xfrm>
          <a:custGeom>
            <a:avLst/>
            <a:gdLst>
              <a:gd name="connsiteX0" fmla="*/ 0 w 2117386"/>
              <a:gd name="connsiteY0" fmla="*/ 0 h 448434"/>
              <a:gd name="connsiteX1" fmla="*/ 0 w 2117386"/>
              <a:gd name="connsiteY1" fmla="*/ 277930 h 448434"/>
              <a:gd name="connsiteX2" fmla="*/ 170504 w 2117386"/>
              <a:gd name="connsiteY2" fmla="*/ 448434 h 448434"/>
              <a:gd name="connsiteX3" fmla="*/ 1946882 w 2117386"/>
              <a:gd name="connsiteY3" fmla="*/ 448434 h 448434"/>
              <a:gd name="connsiteX4" fmla="*/ 2117386 w 2117386"/>
              <a:gd name="connsiteY4" fmla="*/ 277930 h 448434"/>
              <a:gd name="connsiteX5" fmla="*/ 2117386 w 2117386"/>
              <a:gd name="connsiteY5" fmla="*/ 0 h 4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386" h="448434">
                <a:moveTo>
                  <a:pt x="0" y="0"/>
                </a:moveTo>
                <a:lnTo>
                  <a:pt x="0" y="277930"/>
                </a:lnTo>
                <a:cubicBezTo>
                  <a:pt x="283" y="371982"/>
                  <a:pt x="76452" y="448150"/>
                  <a:pt x="170504" y="448434"/>
                </a:cubicBezTo>
                <a:lnTo>
                  <a:pt x="1946882" y="448434"/>
                </a:lnTo>
                <a:cubicBezTo>
                  <a:pt x="2040899" y="448150"/>
                  <a:pt x="2117128" y="371982"/>
                  <a:pt x="2117386" y="277930"/>
                </a:cubicBezTo>
                <a:lnTo>
                  <a:pt x="211738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2" name="iSHEJI-22">
            <a:extLst>
              <a:ext uri="{FF2B5EF4-FFF2-40B4-BE49-F238E27FC236}">
                <a16:creationId xmlns:a16="http://schemas.microsoft.com/office/drawing/2014/main" id="{95CFF645-15D7-ED77-1CB4-1AB46798737E}"/>
              </a:ext>
            </a:extLst>
          </p:cNvPr>
          <p:cNvSpPr/>
          <p:nvPr/>
        </p:nvSpPr>
        <p:spPr>
          <a:xfrm>
            <a:off x="9199287" y="2586273"/>
            <a:ext cx="17187" cy="721207"/>
          </a:xfrm>
          <a:custGeom>
            <a:avLst/>
            <a:gdLst>
              <a:gd name="connsiteX0" fmla="*/ 8594 w 17187"/>
              <a:gd name="connsiteY0" fmla="*/ 721207 h 721207"/>
              <a:gd name="connsiteX1" fmla="*/ 0 w 17187"/>
              <a:gd name="connsiteY1" fmla="*/ 712613 h 721207"/>
              <a:gd name="connsiteX2" fmla="*/ 0 w 17187"/>
              <a:gd name="connsiteY2" fmla="*/ 8594 h 721207"/>
              <a:gd name="connsiteX3" fmla="*/ 8594 w 17187"/>
              <a:gd name="connsiteY3" fmla="*/ 0 h 721207"/>
              <a:gd name="connsiteX4" fmla="*/ 17188 w 17187"/>
              <a:gd name="connsiteY4" fmla="*/ 8594 h 721207"/>
              <a:gd name="connsiteX5" fmla="*/ 17188 w 17187"/>
              <a:gd name="connsiteY5" fmla="*/ 712613 h 721207"/>
              <a:gd name="connsiteX6" fmla="*/ 8594 w 17187"/>
              <a:gd name="connsiteY6" fmla="*/ 721207 h 72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87" h="721207">
                <a:moveTo>
                  <a:pt x="8594" y="721207"/>
                </a:moveTo>
                <a:cubicBezTo>
                  <a:pt x="3868" y="721207"/>
                  <a:pt x="0" y="717357"/>
                  <a:pt x="0" y="712613"/>
                </a:cubicBezTo>
                <a:lnTo>
                  <a:pt x="0" y="8594"/>
                </a:lnTo>
                <a:cubicBezTo>
                  <a:pt x="0" y="3850"/>
                  <a:pt x="3868" y="0"/>
                  <a:pt x="8594" y="0"/>
                </a:cubicBezTo>
                <a:cubicBezTo>
                  <a:pt x="13321" y="0"/>
                  <a:pt x="17188" y="3850"/>
                  <a:pt x="17188" y="8594"/>
                </a:cubicBezTo>
                <a:lnTo>
                  <a:pt x="17188" y="712613"/>
                </a:lnTo>
                <a:cubicBezTo>
                  <a:pt x="17188" y="717357"/>
                  <a:pt x="13321" y="721207"/>
                  <a:pt x="8594" y="721207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7" name="iSHEJI-23">
            <a:extLst>
              <a:ext uri="{FF2B5EF4-FFF2-40B4-BE49-F238E27FC236}">
                <a16:creationId xmlns:a16="http://schemas.microsoft.com/office/drawing/2014/main" id="{C68A4C5C-7B7B-0712-83A8-7281A5238B8F}"/>
              </a:ext>
            </a:extLst>
          </p:cNvPr>
          <p:cNvSpPr/>
          <p:nvPr/>
        </p:nvSpPr>
        <p:spPr>
          <a:xfrm>
            <a:off x="8443876" y="2698511"/>
            <a:ext cx="562218" cy="474130"/>
          </a:xfrm>
          <a:custGeom>
            <a:avLst/>
            <a:gdLst>
              <a:gd name="connsiteX0" fmla="*/ 294258 w 562218"/>
              <a:gd name="connsiteY0" fmla="*/ 474130 h 474130"/>
              <a:gd name="connsiteX1" fmla="*/ 150910 w 562218"/>
              <a:gd name="connsiteY1" fmla="*/ 451098 h 474130"/>
              <a:gd name="connsiteX2" fmla="*/ 144293 w 562218"/>
              <a:gd name="connsiteY2" fmla="*/ 448864 h 474130"/>
              <a:gd name="connsiteX3" fmla="*/ 144293 w 562218"/>
              <a:gd name="connsiteY3" fmla="*/ 446973 h 474130"/>
              <a:gd name="connsiteX4" fmla="*/ 144293 w 562218"/>
              <a:gd name="connsiteY4" fmla="*/ 361033 h 474130"/>
              <a:gd name="connsiteX5" fmla="*/ 250772 w 562218"/>
              <a:gd name="connsiteY5" fmla="*/ 254554 h 474130"/>
              <a:gd name="connsiteX6" fmla="*/ 320470 w 562218"/>
              <a:gd name="connsiteY6" fmla="*/ 254554 h 474130"/>
              <a:gd name="connsiteX7" fmla="*/ 426863 w 562218"/>
              <a:gd name="connsiteY7" fmla="*/ 361033 h 474130"/>
              <a:gd name="connsiteX8" fmla="*/ 426863 w 562218"/>
              <a:gd name="connsiteY8" fmla="*/ 447575 h 474130"/>
              <a:gd name="connsiteX9" fmla="*/ 425660 w 562218"/>
              <a:gd name="connsiteY9" fmla="*/ 447575 h 474130"/>
              <a:gd name="connsiteX10" fmla="*/ 420074 w 562218"/>
              <a:gd name="connsiteY10" fmla="*/ 450153 h 474130"/>
              <a:gd name="connsiteX11" fmla="*/ 294258 w 562218"/>
              <a:gd name="connsiteY11" fmla="*/ 474130 h 474130"/>
              <a:gd name="connsiteX12" fmla="*/ 163114 w 562218"/>
              <a:gd name="connsiteY12" fmla="*/ 434684 h 474130"/>
              <a:gd name="connsiteX13" fmla="*/ 294258 w 562218"/>
              <a:gd name="connsiteY13" fmla="*/ 454880 h 474130"/>
              <a:gd name="connsiteX14" fmla="*/ 407183 w 562218"/>
              <a:gd name="connsiteY14" fmla="*/ 435114 h 474130"/>
              <a:gd name="connsiteX15" fmla="*/ 407183 w 562218"/>
              <a:gd name="connsiteY15" fmla="*/ 361377 h 474130"/>
              <a:gd name="connsiteX16" fmla="*/ 320040 w 562218"/>
              <a:gd name="connsiteY16" fmla="*/ 274148 h 474130"/>
              <a:gd name="connsiteX17" fmla="*/ 250343 w 562218"/>
              <a:gd name="connsiteY17" fmla="*/ 274148 h 474130"/>
              <a:gd name="connsiteX18" fmla="*/ 163114 w 562218"/>
              <a:gd name="connsiteY18" fmla="*/ 361377 h 474130"/>
              <a:gd name="connsiteX19" fmla="*/ 443621 w 562218"/>
              <a:gd name="connsiteY19" fmla="*/ 361463 h 474130"/>
              <a:gd name="connsiteX20" fmla="*/ 354931 w 562218"/>
              <a:gd name="connsiteY20" fmla="*/ 243124 h 474130"/>
              <a:gd name="connsiteX21" fmla="*/ 352955 w 562218"/>
              <a:gd name="connsiteY21" fmla="*/ 242522 h 474130"/>
              <a:gd name="connsiteX22" fmla="*/ 354502 w 562218"/>
              <a:gd name="connsiteY22" fmla="*/ 241061 h 474130"/>
              <a:gd name="connsiteX23" fmla="*/ 385355 w 562218"/>
              <a:gd name="connsiteY23" fmla="*/ 171278 h 474130"/>
              <a:gd name="connsiteX24" fmla="*/ 385355 w 562218"/>
              <a:gd name="connsiteY24" fmla="*/ 170161 h 474130"/>
              <a:gd name="connsiteX25" fmla="*/ 455825 w 562218"/>
              <a:gd name="connsiteY25" fmla="*/ 170161 h 474130"/>
              <a:gd name="connsiteX26" fmla="*/ 562218 w 562218"/>
              <a:gd name="connsiteY26" fmla="*/ 276554 h 474130"/>
              <a:gd name="connsiteX27" fmla="*/ 562218 w 562218"/>
              <a:gd name="connsiteY27" fmla="*/ 363096 h 474130"/>
              <a:gd name="connsiteX28" fmla="*/ 561187 w 562218"/>
              <a:gd name="connsiteY28" fmla="*/ 363096 h 474130"/>
              <a:gd name="connsiteX29" fmla="*/ 555687 w 562218"/>
              <a:gd name="connsiteY29" fmla="*/ 365760 h 474130"/>
              <a:gd name="connsiteX30" fmla="*/ 444910 w 562218"/>
              <a:gd name="connsiteY30" fmla="*/ 389050 h 474130"/>
              <a:gd name="connsiteX31" fmla="*/ 443621 w 562218"/>
              <a:gd name="connsiteY31" fmla="*/ 389050 h 474130"/>
              <a:gd name="connsiteX32" fmla="*/ 385096 w 562218"/>
              <a:gd name="connsiteY32" fmla="*/ 234444 h 474130"/>
              <a:gd name="connsiteX33" fmla="*/ 462442 w 562218"/>
              <a:gd name="connsiteY33" fmla="*/ 361463 h 474130"/>
              <a:gd name="connsiteX34" fmla="*/ 462442 w 562218"/>
              <a:gd name="connsiteY34" fmla="*/ 368596 h 474130"/>
              <a:gd name="connsiteX35" fmla="*/ 542796 w 562218"/>
              <a:gd name="connsiteY35" fmla="*/ 350291 h 474130"/>
              <a:gd name="connsiteX36" fmla="*/ 542796 w 562218"/>
              <a:gd name="connsiteY36" fmla="*/ 276554 h 474130"/>
              <a:gd name="connsiteX37" fmla="*/ 456083 w 562218"/>
              <a:gd name="connsiteY37" fmla="*/ 189068 h 474130"/>
              <a:gd name="connsiteX38" fmla="*/ 403144 w 562218"/>
              <a:gd name="connsiteY38" fmla="*/ 189068 h 474130"/>
              <a:gd name="connsiteX39" fmla="*/ 385096 w 562218"/>
              <a:gd name="connsiteY39" fmla="*/ 234444 h 474130"/>
              <a:gd name="connsiteX40" fmla="*/ 125386 w 562218"/>
              <a:gd name="connsiteY40" fmla="*/ 388448 h 474130"/>
              <a:gd name="connsiteX41" fmla="*/ 6617 w 562218"/>
              <a:gd name="connsiteY41" fmla="*/ 366190 h 474130"/>
              <a:gd name="connsiteX42" fmla="*/ 0 w 562218"/>
              <a:gd name="connsiteY42" fmla="*/ 364041 h 474130"/>
              <a:gd name="connsiteX43" fmla="*/ 0 w 562218"/>
              <a:gd name="connsiteY43" fmla="*/ 361979 h 474130"/>
              <a:gd name="connsiteX44" fmla="*/ 0 w 562218"/>
              <a:gd name="connsiteY44" fmla="*/ 276554 h 474130"/>
              <a:gd name="connsiteX45" fmla="*/ 105706 w 562218"/>
              <a:gd name="connsiteY45" fmla="*/ 170161 h 474130"/>
              <a:gd name="connsiteX46" fmla="*/ 175489 w 562218"/>
              <a:gd name="connsiteY46" fmla="*/ 170161 h 474130"/>
              <a:gd name="connsiteX47" fmla="*/ 183310 w 562218"/>
              <a:gd name="connsiteY47" fmla="*/ 170161 h 474130"/>
              <a:gd name="connsiteX48" fmla="*/ 184341 w 562218"/>
              <a:gd name="connsiteY48" fmla="*/ 170161 h 474130"/>
              <a:gd name="connsiteX49" fmla="*/ 184341 w 562218"/>
              <a:gd name="connsiteY49" fmla="*/ 171880 h 474130"/>
              <a:gd name="connsiteX50" fmla="*/ 215193 w 562218"/>
              <a:gd name="connsiteY50" fmla="*/ 241319 h 474130"/>
              <a:gd name="connsiteX51" fmla="*/ 216654 w 562218"/>
              <a:gd name="connsiteY51" fmla="*/ 242780 h 474130"/>
              <a:gd name="connsiteX52" fmla="*/ 214678 w 562218"/>
              <a:gd name="connsiteY52" fmla="*/ 243382 h 474130"/>
              <a:gd name="connsiteX53" fmla="*/ 126246 w 562218"/>
              <a:gd name="connsiteY53" fmla="*/ 361721 h 474130"/>
              <a:gd name="connsiteX54" fmla="*/ 126246 w 562218"/>
              <a:gd name="connsiteY54" fmla="*/ 388792 h 474130"/>
              <a:gd name="connsiteX55" fmla="*/ 18992 w 562218"/>
              <a:gd name="connsiteY55" fmla="*/ 349861 h 474130"/>
              <a:gd name="connsiteX56" fmla="*/ 107425 w 562218"/>
              <a:gd name="connsiteY56" fmla="*/ 367737 h 474130"/>
              <a:gd name="connsiteX57" fmla="*/ 107425 w 562218"/>
              <a:gd name="connsiteY57" fmla="*/ 361463 h 474130"/>
              <a:gd name="connsiteX58" fmla="*/ 184771 w 562218"/>
              <a:gd name="connsiteY58" fmla="*/ 234444 h 474130"/>
              <a:gd name="connsiteX59" fmla="*/ 166895 w 562218"/>
              <a:gd name="connsiteY59" fmla="*/ 189412 h 474130"/>
              <a:gd name="connsiteX60" fmla="*/ 105706 w 562218"/>
              <a:gd name="connsiteY60" fmla="*/ 189412 h 474130"/>
              <a:gd name="connsiteX61" fmla="*/ 18649 w 562218"/>
              <a:gd name="connsiteY61" fmla="*/ 276554 h 474130"/>
              <a:gd name="connsiteX62" fmla="*/ 285406 w 562218"/>
              <a:gd name="connsiteY62" fmla="*/ 251804 h 474130"/>
              <a:gd name="connsiteX63" fmla="*/ 201873 w 562218"/>
              <a:gd name="connsiteY63" fmla="*/ 168442 h 474130"/>
              <a:gd name="connsiteX64" fmla="*/ 285234 w 562218"/>
              <a:gd name="connsiteY64" fmla="*/ 84909 h 474130"/>
              <a:gd name="connsiteX65" fmla="*/ 368768 w 562218"/>
              <a:gd name="connsiteY65" fmla="*/ 168270 h 474130"/>
              <a:gd name="connsiteX66" fmla="*/ 285234 w 562218"/>
              <a:gd name="connsiteY66" fmla="*/ 251804 h 474130"/>
              <a:gd name="connsiteX67" fmla="*/ 285406 w 562218"/>
              <a:gd name="connsiteY67" fmla="*/ 104159 h 474130"/>
              <a:gd name="connsiteX68" fmla="*/ 221123 w 562218"/>
              <a:gd name="connsiteY68" fmla="*/ 168270 h 474130"/>
              <a:gd name="connsiteX69" fmla="*/ 285234 w 562218"/>
              <a:gd name="connsiteY69" fmla="*/ 232553 h 474130"/>
              <a:gd name="connsiteX70" fmla="*/ 349517 w 562218"/>
              <a:gd name="connsiteY70" fmla="*/ 168442 h 474130"/>
              <a:gd name="connsiteX71" fmla="*/ 349517 w 562218"/>
              <a:gd name="connsiteY71" fmla="*/ 168270 h 474130"/>
              <a:gd name="connsiteX72" fmla="*/ 285234 w 562218"/>
              <a:gd name="connsiteY72" fmla="*/ 104159 h 474130"/>
              <a:gd name="connsiteX73" fmla="*/ 421363 w 562218"/>
              <a:gd name="connsiteY73" fmla="*/ 166895 h 474130"/>
              <a:gd name="connsiteX74" fmla="*/ 386128 w 562218"/>
              <a:gd name="connsiteY74" fmla="*/ 158989 h 474130"/>
              <a:gd name="connsiteX75" fmla="*/ 385527 w 562218"/>
              <a:gd name="connsiteY75" fmla="*/ 158989 h 474130"/>
              <a:gd name="connsiteX76" fmla="*/ 385527 w 562218"/>
              <a:gd name="connsiteY76" fmla="*/ 158301 h 474130"/>
              <a:gd name="connsiteX77" fmla="*/ 338689 w 562218"/>
              <a:gd name="connsiteY77" fmla="*/ 83534 h 474130"/>
              <a:gd name="connsiteX78" fmla="*/ 338087 w 562218"/>
              <a:gd name="connsiteY78" fmla="*/ 83534 h 474130"/>
              <a:gd name="connsiteX79" fmla="*/ 338087 w 562218"/>
              <a:gd name="connsiteY79" fmla="*/ 82846 h 474130"/>
              <a:gd name="connsiteX80" fmla="*/ 422738 w 562218"/>
              <a:gd name="connsiteY80" fmla="*/ 782 h 474130"/>
              <a:gd name="connsiteX81" fmla="*/ 504810 w 562218"/>
              <a:gd name="connsiteY81" fmla="*/ 85424 h 474130"/>
              <a:gd name="connsiteX82" fmla="*/ 421449 w 562218"/>
              <a:gd name="connsiteY82" fmla="*/ 167497 h 474130"/>
              <a:gd name="connsiteX83" fmla="*/ 402886 w 562218"/>
              <a:gd name="connsiteY83" fmla="*/ 144895 h 474130"/>
              <a:gd name="connsiteX84" fmla="*/ 482638 w 562218"/>
              <a:gd name="connsiteY84" fmla="*/ 101736 h 474130"/>
              <a:gd name="connsiteX85" fmla="*/ 439496 w 562218"/>
              <a:gd name="connsiteY85" fmla="*/ 22001 h 474130"/>
              <a:gd name="connsiteX86" fmla="*/ 421363 w 562218"/>
              <a:gd name="connsiteY86" fmla="*/ 19337 h 474130"/>
              <a:gd name="connsiteX87" fmla="*/ 358025 w 562218"/>
              <a:gd name="connsiteY87" fmla="*/ 73393 h 474130"/>
              <a:gd name="connsiteX88" fmla="*/ 402715 w 562218"/>
              <a:gd name="connsiteY88" fmla="*/ 144895 h 474130"/>
              <a:gd name="connsiteX89" fmla="*/ 141199 w 562218"/>
              <a:gd name="connsiteY89" fmla="*/ 166895 h 474130"/>
              <a:gd name="connsiteX90" fmla="*/ 57665 w 562218"/>
              <a:gd name="connsiteY90" fmla="*/ 83534 h 474130"/>
              <a:gd name="connsiteX91" fmla="*/ 141027 w 562218"/>
              <a:gd name="connsiteY91" fmla="*/ 0 h 474130"/>
              <a:gd name="connsiteX92" fmla="*/ 224561 w 562218"/>
              <a:gd name="connsiteY92" fmla="*/ 83362 h 474130"/>
              <a:gd name="connsiteX93" fmla="*/ 224561 w 562218"/>
              <a:gd name="connsiteY93" fmla="*/ 83534 h 474130"/>
              <a:gd name="connsiteX94" fmla="*/ 224561 w 562218"/>
              <a:gd name="connsiteY94" fmla="*/ 88260 h 474130"/>
              <a:gd name="connsiteX95" fmla="*/ 224561 w 562218"/>
              <a:gd name="connsiteY95" fmla="*/ 88862 h 474130"/>
              <a:gd name="connsiteX96" fmla="*/ 224561 w 562218"/>
              <a:gd name="connsiteY96" fmla="*/ 88862 h 474130"/>
              <a:gd name="connsiteX97" fmla="*/ 186747 w 562218"/>
              <a:gd name="connsiteY97" fmla="*/ 152887 h 474130"/>
              <a:gd name="connsiteX98" fmla="*/ 186747 w 562218"/>
              <a:gd name="connsiteY98" fmla="*/ 153403 h 474130"/>
              <a:gd name="connsiteX99" fmla="*/ 186232 w 562218"/>
              <a:gd name="connsiteY99" fmla="*/ 153403 h 474130"/>
              <a:gd name="connsiteX100" fmla="*/ 141027 w 562218"/>
              <a:gd name="connsiteY100" fmla="*/ 166895 h 474130"/>
              <a:gd name="connsiteX101" fmla="*/ 141199 w 562218"/>
              <a:gd name="connsiteY101" fmla="*/ 19423 h 474130"/>
              <a:gd name="connsiteX102" fmla="*/ 77011 w 562218"/>
              <a:gd name="connsiteY102" fmla="*/ 83465 h 474130"/>
              <a:gd name="connsiteX103" fmla="*/ 141053 w 562218"/>
              <a:gd name="connsiteY103" fmla="*/ 147645 h 474130"/>
              <a:gd name="connsiteX104" fmla="*/ 168786 w 562218"/>
              <a:gd name="connsiteY104" fmla="*/ 141371 h 474130"/>
              <a:gd name="connsiteX105" fmla="*/ 205224 w 562218"/>
              <a:gd name="connsiteY105" fmla="*/ 79666 h 474130"/>
              <a:gd name="connsiteX106" fmla="*/ 141027 w 562218"/>
              <a:gd name="connsiteY106" fmla="*/ 19423 h 4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562218" h="474130">
                <a:moveTo>
                  <a:pt x="294258" y="474130"/>
                </a:moveTo>
                <a:cubicBezTo>
                  <a:pt x="245616" y="473709"/>
                  <a:pt x="197232" y="465940"/>
                  <a:pt x="150910" y="451098"/>
                </a:cubicBezTo>
                <a:lnTo>
                  <a:pt x="144293" y="448864"/>
                </a:lnTo>
                <a:lnTo>
                  <a:pt x="144293" y="446973"/>
                </a:lnTo>
                <a:lnTo>
                  <a:pt x="144293" y="361033"/>
                </a:lnTo>
                <a:cubicBezTo>
                  <a:pt x="144387" y="302268"/>
                  <a:pt x="191989" y="254649"/>
                  <a:pt x="250772" y="254554"/>
                </a:cubicBezTo>
                <a:lnTo>
                  <a:pt x="320470" y="254554"/>
                </a:lnTo>
                <a:cubicBezTo>
                  <a:pt x="379252" y="254649"/>
                  <a:pt x="426777" y="302276"/>
                  <a:pt x="426863" y="361033"/>
                </a:cubicBezTo>
                <a:lnTo>
                  <a:pt x="426863" y="447575"/>
                </a:lnTo>
                <a:lnTo>
                  <a:pt x="425660" y="447575"/>
                </a:lnTo>
                <a:lnTo>
                  <a:pt x="420074" y="450153"/>
                </a:lnTo>
                <a:cubicBezTo>
                  <a:pt x="420074" y="450153"/>
                  <a:pt x="374526" y="474130"/>
                  <a:pt x="294258" y="474130"/>
                </a:cubicBezTo>
                <a:close/>
                <a:moveTo>
                  <a:pt x="163114" y="434684"/>
                </a:moveTo>
                <a:cubicBezTo>
                  <a:pt x="205654" y="447712"/>
                  <a:pt x="249827" y="454519"/>
                  <a:pt x="294258" y="454880"/>
                </a:cubicBezTo>
                <a:cubicBezTo>
                  <a:pt x="332845" y="455859"/>
                  <a:pt x="371260" y="449139"/>
                  <a:pt x="407183" y="435114"/>
                </a:cubicBezTo>
                <a:lnTo>
                  <a:pt x="407183" y="361377"/>
                </a:lnTo>
                <a:cubicBezTo>
                  <a:pt x="407097" y="313251"/>
                  <a:pt x="368167" y="274243"/>
                  <a:pt x="320040" y="274148"/>
                </a:cubicBezTo>
                <a:lnTo>
                  <a:pt x="250343" y="274148"/>
                </a:lnTo>
                <a:cubicBezTo>
                  <a:pt x="202216" y="274200"/>
                  <a:pt x="163200" y="313225"/>
                  <a:pt x="163114" y="361377"/>
                </a:cubicBezTo>
                <a:close/>
                <a:moveTo>
                  <a:pt x="443621" y="361463"/>
                </a:moveTo>
                <a:cubicBezTo>
                  <a:pt x="443278" y="306805"/>
                  <a:pt x="407269" y="258773"/>
                  <a:pt x="354931" y="243124"/>
                </a:cubicBezTo>
                <a:lnTo>
                  <a:pt x="352955" y="242522"/>
                </a:lnTo>
                <a:lnTo>
                  <a:pt x="354502" y="241061"/>
                </a:lnTo>
                <a:cubicBezTo>
                  <a:pt x="373581" y="222782"/>
                  <a:pt x="384666" y="197696"/>
                  <a:pt x="385355" y="171278"/>
                </a:cubicBezTo>
                <a:lnTo>
                  <a:pt x="385355" y="170161"/>
                </a:lnTo>
                <a:lnTo>
                  <a:pt x="455825" y="170161"/>
                </a:lnTo>
                <a:cubicBezTo>
                  <a:pt x="514521" y="170256"/>
                  <a:pt x="562132" y="217832"/>
                  <a:pt x="562218" y="276554"/>
                </a:cubicBezTo>
                <a:lnTo>
                  <a:pt x="562218" y="363096"/>
                </a:lnTo>
                <a:lnTo>
                  <a:pt x="561187" y="363096"/>
                </a:lnTo>
                <a:lnTo>
                  <a:pt x="555687" y="365760"/>
                </a:lnTo>
                <a:cubicBezTo>
                  <a:pt x="520624" y="380748"/>
                  <a:pt x="482982" y="388663"/>
                  <a:pt x="444910" y="389050"/>
                </a:cubicBezTo>
                <a:lnTo>
                  <a:pt x="443621" y="389050"/>
                </a:lnTo>
                <a:close/>
                <a:moveTo>
                  <a:pt x="385096" y="234444"/>
                </a:moveTo>
                <a:cubicBezTo>
                  <a:pt x="432449" y="259186"/>
                  <a:pt x="462184" y="308060"/>
                  <a:pt x="462442" y="361463"/>
                </a:cubicBezTo>
                <a:lnTo>
                  <a:pt x="462442" y="368596"/>
                </a:lnTo>
                <a:cubicBezTo>
                  <a:pt x="490029" y="366637"/>
                  <a:pt x="517100" y="360466"/>
                  <a:pt x="542796" y="350291"/>
                </a:cubicBezTo>
                <a:lnTo>
                  <a:pt x="542796" y="276554"/>
                </a:lnTo>
                <a:cubicBezTo>
                  <a:pt x="542968" y="228480"/>
                  <a:pt x="504123" y="189351"/>
                  <a:pt x="456083" y="189068"/>
                </a:cubicBezTo>
                <a:lnTo>
                  <a:pt x="403144" y="189068"/>
                </a:lnTo>
                <a:cubicBezTo>
                  <a:pt x="400394" y="205285"/>
                  <a:pt x="394206" y="220745"/>
                  <a:pt x="385096" y="234444"/>
                </a:cubicBezTo>
                <a:close/>
                <a:moveTo>
                  <a:pt x="125386" y="388448"/>
                </a:moveTo>
                <a:cubicBezTo>
                  <a:pt x="85037" y="385896"/>
                  <a:pt x="45153" y="378419"/>
                  <a:pt x="6617" y="366190"/>
                </a:cubicBezTo>
                <a:lnTo>
                  <a:pt x="0" y="364041"/>
                </a:lnTo>
                <a:lnTo>
                  <a:pt x="0" y="361979"/>
                </a:lnTo>
                <a:lnTo>
                  <a:pt x="0" y="276554"/>
                </a:lnTo>
                <a:cubicBezTo>
                  <a:pt x="94" y="218098"/>
                  <a:pt x="47258" y="170634"/>
                  <a:pt x="105706" y="170161"/>
                </a:cubicBezTo>
                <a:lnTo>
                  <a:pt x="175489" y="170161"/>
                </a:lnTo>
                <a:cubicBezTo>
                  <a:pt x="178239" y="170161"/>
                  <a:pt x="180645" y="170161"/>
                  <a:pt x="183310" y="170161"/>
                </a:cubicBezTo>
                <a:lnTo>
                  <a:pt x="184341" y="170161"/>
                </a:lnTo>
                <a:lnTo>
                  <a:pt x="184341" y="171880"/>
                </a:lnTo>
                <a:cubicBezTo>
                  <a:pt x="185200" y="198169"/>
                  <a:pt x="196286" y="223083"/>
                  <a:pt x="215193" y="241319"/>
                </a:cubicBezTo>
                <a:lnTo>
                  <a:pt x="216654" y="242780"/>
                </a:lnTo>
                <a:lnTo>
                  <a:pt x="214678" y="243382"/>
                </a:lnTo>
                <a:cubicBezTo>
                  <a:pt x="162426" y="259126"/>
                  <a:pt x="126529" y="307132"/>
                  <a:pt x="126246" y="361721"/>
                </a:cubicBezTo>
                <a:lnTo>
                  <a:pt x="126246" y="388792"/>
                </a:lnTo>
                <a:close/>
                <a:moveTo>
                  <a:pt x="18992" y="349861"/>
                </a:moveTo>
                <a:cubicBezTo>
                  <a:pt x="47860" y="358524"/>
                  <a:pt x="77458" y="364505"/>
                  <a:pt x="107425" y="367737"/>
                </a:cubicBezTo>
                <a:lnTo>
                  <a:pt x="107425" y="361463"/>
                </a:lnTo>
                <a:cubicBezTo>
                  <a:pt x="107725" y="308077"/>
                  <a:pt x="137478" y="259212"/>
                  <a:pt x="184771" y="234444"/>
                </a:cubicBezTo>
                <a:cubicBezTo>
                  <a:pt x="175833" y="220814"/>
                  <a:pt x="169731" y="205491"/>
                  <a:pt x="166895" y="189412"/>
                </a:cubicBezTo>
                <a:lnTo>
                  <a:pt x="105706" y="189412"/>
                </a:lnTo>
                <a:cubicBezTo>
                  <a:pt x="57614" y="189463"/>
                  <a:pt x="18649" y="228463"/>
                  <a:pt x="18649" y="276554"/>
                </a:cubicBezTo>
                <a:close/>
                <a:moveTo>
                  <a:pt x="285406" y="251804"/>
                </a:moveTo>
                <a:cubicBezTo>
                  <a:pt x="239342" y="251855"/>
                  <a:pt x="201959" y="214532"/>
                  <a:pt x="201873" y="168442"/>
                </a:cubicBezTo>
                <a:cubicBezTo>
                  <a:pt x="201787" y="122353"/>
                  <a:pt x="239171" y="84952"/>
                  <a:pt x="285234" y="84909"/>
                </a:cubicBezTo>
                <a:cubicBezTo>
                  <a:pt x="331298" y="84857"/>
                  <a:pt x="368682" y="122181"/>
                  <a:pt x="368768" y="168270"/>
                </a:cubicBezTo>
                <a:cubicBezTo>
                  <a:pt x="368682" y="214386"/>
                  <a:pt x="331384" y="251752"/>
                  <a:pt x="285234" y="251804"/>
                </a:cubicBezTo>
                <a:close/>
                <a:moveTo>
                  <a:pt x="285406" y="104159"/>
                </a:moveTo>
                <a:cubicBezTo>
                  <a:pt x="249913" y="104108"/>
                  <a:pt x="221209" y="132812"/>
                  <a:pt x="221123" y="168270"/>
                </a:cubicBezTo>
                <a:cubicBezTo>
                  <a:pt x="221037" y="203729"/>
                  <a:pt x="249741" y="232502"/>
                  <a:pt x="285234" y="232553"/>
                </a:cubicBezTo>
                <a:cubicBezTo>
                  <a:pt x="320728" y="232596"/>
                  <a:pt x="349431" y="203901"/>
                  <a:pt x="349517" y="168442"/>
                </a:cubicBezTo>
                <a:cubicBezTo>
                  <a:pt x="349517" y="168382"/>
                  <a:pt x="349517" y="168330"/>
                  <a:pt x="349517" y="168270"/>
                </a:cubicBezTo>
                <a:cubicBezTo>
                  <a:pt x="349431" y="132837"/>
                  <a:pt x="320642" y="104159"/>
                  <a:pt x="285234" y="104159"/>
                </a:cubicBezTo>
                <a:close/>
                <a:moveTo>
                  <a:pt x="421363" y="166895"/>
                </a:moveTo>
                <a:cubicBezTo>
                  <a:pt x="409160" y="166921"/>
                  <a:pt x="397128" y="164214"/>
                  <a:pt x="386128" y="158989"/>
                </a:cubicBezTo>
                <a:lnTo>
                  <a:pt x="385527" y="158989"/>
                </a:lnTo>
                <a:lnTo>
                  <a:pt x="385527" y="158301"/>
                </a:lnTo>
                <a:cubicBezTo>
                  <a:pt x="382261" y="127483"/>
                  <a:pt x="364987" y="99888"/>
                  <a:pt x="338689" y="83534"/>
                </a:cubicBezTo>
                <a:lnTo>
                  <a:pt x="338087" y="83534"/>
                </a:lnTo>
                <a:lnTo>
                  <a:pt x="338087" y="82846"/>
                </a:lnTo>
                <a:cubicBezTo>
                  <a:pt x="338775" y="36817"/>
                  <a:pt x="376675" y="69"/>
                  <a:pt x="422738" y="782"/>
                </a:cubicBezTo>
                <a:cubicBezTo>
                  <a:pt x="468802" y="1496"/>
                  <a:pt x="505498" y="39386"/>
                  <a:pt x="504810" y="85424"/>
                </a:cubicBezTo>
                <a:cubicBezTo>
                  <a:pt x="504123" y="130955"/>
                  <a:pt x="466997" y="167488"/>
                  <a:pt x="421449" y="167497"/>
                </a:cubicBezTo>
                <a:close/>
                <a:moveTo>
                  <a:pt x="402886" y="144895"/>
                </a:moveTo>
                <a:cubicBezTo>
                  <a:pt x="436832" y="154993"/>
                  <a:pt x="472498" y="135673"/>
                  <a:pt x="482638" y="101736"/>
                </a:cubicBezTo>
                <a:cubicBezTo>
                  <a:pt x="492693" y="67798"/>
                  <a:pt x="473357" y="32098"/>
                  <a:pt x="439496" y="22001"/>
                </a:cubicBezTo>
                <a:cubicBezTo>
                  <a:pt x="433567" y="20247"/>
                  <a:pt x="427464" y="19354"/>
                  <a:pt x="421363" y="19337"/>
                </a:cubicBezTo>
                <a:cubicBezTo>
                  <a:pt x="389909" y="19466"/>
                  <a:pt x="363096" y="42325"/>
                  <a:pt x="358025" y="73393"/>
                </a:cubicBezTo>
                <a:cubicBezTo>
                  <a:pt x="381144" y="91002"/>
                  <a:pt x="397042" y="116423"/>
                  <a:pt x="402715" y="144895"/>
                </a:cubicBezTo>
                <a:close/>
                <a:moveTo>
                  <a:pt x="141199" y="166895"/>
                </a:moveTo>
                <a:cubicBezTo>
                  <a:pt x="95110" y="166947"/>
                  <a:pt x="57717" y="129623"/>
                  <a:pt x="57665" y="83534"/>
                </a:cubicBezTo>
                <a:cubicBezTo>
                  <a:pt x="57623" y="37444"/>
                  <a:pt x="94938" y="52"/>
                  <a:pt x="141027" y="0"/>
                </a:cubicBezTo>
                <a:cubicBezTo>
                  <a:pt x="187091" y="-52"/>
                  <a:pt x="224475" y="37272"/>
                  <a:pt x="224561" y="83362"/>
                </a:cubicBezTo>
                <a:cubicBezTo>
                  <a:pt x="224561" y="83422"/>
                  <a:pt x="224561" y="83474"/>
                  <a:pt x="224561" y="83534"/>
                </a:cubicBezTo>
                <a:cubicBezTo>
                  <a:pt x="224561" y="85166"/>
                  <a:pt x="224561" y="86627"/>
                  <a:pt x="224561" y="88260"/>
                </a:cubicBezTo>
                <a:lnTo>
                  <a:pt x="224561" y="88862"/>
                </a:lnTo>
                <a:lnTo>
                  <a:pt x="224561" y="88862"/>
                </a:lnTo>
                <a:cubicBezTo>
                  <a:pt x="204193" y="104512"/>
                  <a:pt x="190615" y="127457"/>
                  <a:pt x="186747" y="152887"/>
                </a:cubicBezTo>
                <a:lnTo>
                  <a:pt x="186747" y="153403"/>
                </a:lnTo>
                <a:lnTo>
                  <a:pt x="186232" y="153403"/>
                </a:lnTo>
                <a:cubicBezTo>
                  <a:pt x="172825" y="162220"/>
                  <a:pt x="157089" y="166912"/>
                  <a:pt x="141027" y="166895"/>
                </a:cubicBezTo>
                <a:close/>
                <a:moveTo>
                  <a:pt x="141199" y="19423"/>
                </a:moveTo>
                <a:cubicBezTo>
                  <a:pt x="105792" y="19380"/>
                  <a:pt x="77054" y="48049"/>
                  <a:pt x="77011" y="83465"/>
                </a:cubicBezTo>
                <a:cubicBezTo>
                  <a:pt x="76976" y="118872"/>
                  <a:pt x="105646" y="147602"/>
                  <a:pt x="141053" y="147645"/>
                </a:cubicBezTo>
                <a:cubicBezTo>
                  <a:pt x="150652" y="147653"/>
                  <a:pt x="160106" y="145513"/>
                  <a:pt x="168786" y="141371"/>
                </a:cubicBezTo>
                <a:cubicBezTo>
                  <a:pt x="174200" y="117523"/>
                  <a:pt x="187005" y="95952"/>
                  <a:pt x="205224" y="79666"/>
                </a:cubicBezTo>
                <a:cubicBezTo>
                  <a:pt x="203247" y="45729"/>
                  <a:pt x="175059" y="19268"/>
                  <a:pt x="141027" y="19423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1" name="iSHEJI-24">
            <a:extLst>
              <a:ext uri="{FF2B5EF4-FFF2-40B4-BE49-F238E27FC236}">
                <a16:creationId xmlns:a16="http://schemas.microsoft.com/office/drawing/2014/main" id="{D955B5DD-0512-CF53-7741-0015BF986EDE}"/>
              </a:ext>
            </a:extLst>
          </p:cNvPr>
          <p:cNvSpPr txBox="1"/>
          <p:nvPr/>
        </p:nvSpPr>
        <p:spPr>
          <a:xfrm>
            <a:off x="2330831" y="2586273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1560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3" name="iSHEJI-25">
            <a:extLst>
              <a:ext uri="{FF2B5EF4-FFF2-40B4-BE49-F238E27FC236}">
                <a16:creationId xmlns:a16="http://schemas.microsoft.com/office/drawing/2014/main" id="{4763FC76-6989-1A63-AAE1-1C714F3503E6}"/>
              </a:ext>
            </a:extLst>
          </p:cNvPr>
          <p:cNvSpPr txBox="1"/>
          <p:nvPr/>
        </p:nvSpPr>
        <p:spPr>
          <a:xfrm>
            <a:off x="5538363" y="2586273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45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5" name="iSHEJI-26">
            <a:extLst>
              <a:ext uri="{FF2B5EF4-FFF2-40B4-BE49-F238E27FC236}">
                <a16:creationId xmlns:a16="http://schemas.microsoft.com/office/drawing/2014/main" id="{0C3B25E5-2B99-0811-069B-E8F1E5DD3DFE}"/>
              </a:ext>
            </a:extLst>
          </p:cNvPr>
          <p:cNvSpPr txBox="1"/>
          <p:nvPr/>
        </p:nvSpPr>
        <p:spPr>
          <a:xfrm>
            <a:off x="9216046" y="2586273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7450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6" name="iSHEJI-27">
            <a:extLst>
              <a:ext uri="{FF2B5EF4-FFF2-40B4-BE49-F238E27FC236}">
                <a16:creationId xmlns:a16="http://schemas.microsoft.com/office/drawing/2014/main" id="{17AB4732-81A9-AB66-7B79-C7F70306A689}"/>
              </a:ext>
            </a:extLst>
          </p:cNvPr>
          <p:cNvSpPr txBox="1"/>
          <p:nvPr/>
        </p:nvSpPr>
        <p:spPr>
          <a:xfrm>
            <a:off x="1250976" y="3619883"/>
            <a:ext cx="2736824" cy="2233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117" name="iSHEJI-28">
            <a:extLst>
              <a:ext uri="{FF2B5EF4-FFF2-40B4-BE49-F238E27FC236}">
                <a16:creationId xmlns:a16="http://schemas.microsoft.com/office/drawing/2014/main" id="{68A213D7-34CB-A9AE-031F-CD70F0C9824D}"/>
              </a:ext>
            </a:extLst>
          </p:cNvPr>
          <p:cNvSpPr txBox="1"/>
          <p:nvPr/>
        </p:nvSpPr>
        <p:spPr>
          <a:xfrm>
            <a:off x="4832176" y="3619883"/>
            <a:ext cx="2527474" cy="2233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管理的一站式解决方案</a:t>
            </a:r>
          </a:p>
        </p:txBody>
      </p:sp>
      <p:sp>
        <p:nvSpPr>
          <p:cNvPr id="118" name="iSHEJI-29">
            <a:extLst>
              <a:ext uri="{FF2B5EF4-FFF2-40B4-BE49-F238E27FC236}">
                <a16:creationId xmlns:a16="http://schemas.microsoft.com/office/drawing/2014/main" id="{3C22A0C7-FEC5-15DE-5875-DA0C837923F4}"/>
              </a:ext>
            </a:extLst>
          </p:cNvPr>
          <p:cNvSpPr txBox="1"/>
          <p:nvPr/>
        </p:nvSpPr>
        <p:spPr>
          <a:xfrm>
            <a:off x="8455251" y="3619883"/>
            <a:ext cx="2234372" cy="158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19" name="iSHEJI-30">
            <a:extLst>
              <a:ext uri="{FF2B5EF4-FFF2-40B4-BE49-F238E27FC236}">
                <a16:creationId xmlns:a16="http://schemas.microsoft.com/office/drawing/2014/main" id="{DEAC00DA-EC38-3501-F409-B0B00A9C7251}"/>
              </a:ext>
            </a:extLst>
          </p:cNvPr>
          <p:cNvSpPr txBox="1"/>
          <p:nvPr/>
        </p:nvSpPr>
        <p:spPr>
          <a:xfrm>
            <a:off x="1523638" y="210768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20" name="iSHEJI-31">
            <a:extLst>
              <a:ext uri="{FF2B5EF4-FFF2-40B4-BE49-F238E27FC236}">
                <a16:creationId xmlns:a16="http://schemas.microsoft.com/office/drawing/2014/main" id="{220B3DDB-5C92-640C-14EA-4C9E30A9555C}"/>
              </a:ext>
            </a:extLst>
          </p:cNvPr>
          <p:cNvSpPr txBox="1"/>
          <p:nvPr/>
        </p:nvSpPr>
        <p:spPr>
          <a:xfrm>
            <a:off x="5036393" y="210768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21" name="iSHEJI-32">
            <a:extLst>
              <a:ext uri="{FF2B5EF4-FFF2-40B4-BE49-F238E27FC236}">
                <a16:creationId xmlns:a16="http://schemas.microsoft.com/office/drawing/2014/main" id="{817BB0B4-2300-BCF7-D3F5-14B24EF965CD}"/>
              </a:ext>
            </a:extLst>
          </p:cNvPr>
          <p:cNvSpPr txBox="1"/>
          <p:nvPr/>
        </p:nvSpPr>
        <p:spPr>
          <a:xfrm>
            <a:off x="8495432" y="210768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</p:spTree>
    <p:extLst>
      <p:ext uri="{BB962C8B-B14F-4D97-AF65-F5344CB8AC3E}">
        <p14:creationId xmlns:p14="http://schemas.microsoft.com/office/powerpoint/2010/main" val="250955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4" name="iSHEJI-6">
            <a:extLst>
              <a:ext uri="{FF2B5EF4-FFF2-40B4-BE49-F238E27FC236}">
                <a16:creationId xmlns:a16="http://schemas.microsoft.com/office/drawing/2014/main" id="{3D5DF13F-3944-FAA5-AA38-2DEE39458FC8}"/>
              </a:ext>
            </a:extLst>
          </p:cNvPr>
          <p:cNvSpPr/>
          <p:nvPr/>
        </p:nvSpPr>
        <p:spPr>
          <a:xfrm>
            <a:off x="1816066" y="2333645"/>
            <a:ext cx="775659" cy="800784"/>
          </a:xfrm>
          <a:custGeom>
            <a:avLst/>
            <a:gdLst>
              <a:gd name="connsiteX0" fmla="*/ 27447 w 775659"/>
              <a:gd name="connsiteY0" fmla="*/ 718443 h 800784"/>
              <a:gd name="connsiteX1" fmla="*/ 27447 w 775659"/>
              <a:gd name="connsiteY1" fmla="*/ 747697 h 800784"/>
              <a:gd name="connsiteX2" fmla="*/ 53259 w 775659"/>
              <a:gd name="connsiteY2" fmla="*/ 773509 h 800784"/>
              <a:gd name="connsiteX3" fmla="*/ 684972 w 775659"/>
              <a:gd name="connsiteY3" fmla="*/ 773509 h 800784"/>
              <a:gd name="connsiteX4" fmla="*/ 710784 w 775659"/>
              <a:gd name="connsiteY4" fmla="*/ 747697 h 800784"/>
              <a:gd name="connsiteX5" fmla="*/ 711128 w 775659"/>
              <a:gd name="connsiteY5" fmla="*/ 718443 h 800784"/>
              <a:gd name="connsiteX6" fmla="*/ 616742 w 775659"/>
              <a:gd name="connsiteY6" fmla="*/ 534883 h 800784"/>
              <a:gd name="connsiteX7" fmla="*/ 630422 w 775659"/>
              <a:gd name="connsiteY7" fmla="*/ 540510 h 800784"/>
              <a:gd name="connsiteX8" fmla="*/ 630439 w 775659"/>
              <a:gd name="connsiteY8" fmla="*/ 540527 h 800784"/>
              <a:gd name="connsiteX9" fmla="*/ 630422 w 775659"/>
              <a:gd name="connsiteY9" fmla="*/ 567905 h 800784"/>
              <a:gd name="connsiteX10" fmla="*/ 603043 w 775659"/>
              <a:gd name="connsiteY10" fmla="*/ 567888 h 800784"/>
              <a:gd name="connsiteX11" fmla="*/ 603061 w 775659"/>
              <a:gd name="connsiteY11" fmla="*/ 540510 h 800784"/>
              <a:gd name="connsiteX12" fmla="*/ 616742 w 775659"/>
              <a:gd name="connsiteY12" fmla="*/ 534883 h 800784"/>
              <a:gd name="connsiteX13" fmla="*/ 616740 w 775659"/>
              <a:gd name="connsiteY13" fmla="*/ 526399 h 800784"/>
              <a:gd name="connsiteX14" fmla="*/ 588519 w 775659"/>
              <a:gd name="connsiteY14" fmla="*/ 554620 h 800784"/>
              <a:gd name="connsiteX15" fmla="*/ 616740 w 775659"/>
              <a:gd name="connsiteY15" fmla="*/ 582842 h 800784"/>
              <a:gd name="connsiteX16" fmla="*/ 616740 w 775659"/>
              <a:gd name="connsiteY16" fmla="*/ 582412 h 800784"/>
              <a:gd name="connsiteX17" fmla="*/ 644962 w 775659"/>
              <a:gd name="connsiteY17" fmla="*/ 554620 h 800784"/>
              <a:gd name="connsiteX18" fmla="*/ 616740 w 775659"/>
              <a:gd name="connsiteY18" fmla="*/ 526399 h 800784"/>
              <a:gd name="connsiteX19" fmla="*/ 616740 w 775659"/>
              <a:gd name="connsiteY19" fmla="*/ 499296 h 800784"/>
              <a:gd name="connsiteX20" fmla="*/ 672151 w 775659"/>
              <a:gd name="connsiteY20" fmla="*/ 554620 h 800784"/>
              <a:gd name="connsiteX21" fmla="*/ 672151 w 775659"/>
              <a:gd name="connsiteY21" fmla="*/ 554706 h 800784"/>
              <a:gd name="connsiteX22" fmla="*/ 616740 w 775659"/>
              <a:gd name="connsiteY22" fmla="*/ 610117 h 800784"/>
              <a:gd name="connsiteX23" fmla="*/ 561330 w 775659"/>
              <a:gd name="connsiteY23" fmla="*/ 554706 h 800784"/>
              <a:gd name="connsiteX24" fmla="*/ 616740 w 775659"/>
              <a:gd name="connsiteY24" fmla="*/ 499296 h 800784"/>
              <a:gd name="connsiteX25" fmla="*/ 605900 w 775659"/>
              <a:gd name="connsiteY25" fmla="*/ 493273 h 800784"/>
              <a:gd name="connsiteX26" fmla="*/ 552211 w 775659"/>
              <a:gd name="connsiteY26" fmla="*/ 525281 h 800784"/>
              <a:gd name="connsiteX27" fmla="*/ 550834 w 775659"/>
              <a:gd name="connsiteY27" fmla="*/ 527948 h 800784"/>
              <a:gd name="connsiteX28" fmla="*/ 548511 w 775659"/>
              <a:gd name="connsiteY28" fmla="*/ 533369 h 800784"/>
              <a:gd name="connsiteX29" fmla="*/ 548511 w 775659"/>
              <a:gd name="connsiteY29" fmla="*/ 575357 h 800784"/>
              <a:gd name="connsiteX30" fmla="*/ 550834 w 775659"/>
              <a:gd name="connsiteY30" fmla="*/ 580777 h 800784"/>
              <a:gd name="connsiteX31" fmla="*/ 552211 w 775659"/>
              <a:gd name="connsiteY31" fmla="*/ 583444 h 800784"/>
              <a:gd name="connsiteX32" fmla="*/ 605900 w 775659"/>
              <a:gd name="connsiteY32" fmla="*/ 615452 h 800784"/>
              <a:gd name="connsiteX33" fmla="*/ 747610 w 775659"/>
              <a:gd name="connsiteY33" fmla="*/ 615452 h 800784"/>
              <a:gd name="connsiteX34" fmla="*/ 748212 w 775659"/>
              <a:gd name="connsiteY34" fmla="*/ 614935 h 800784"/>
              <a:gd name="connsiteX35" fmla="*/ 748556 w 775659"/>
              <a:gd name="connsiteY35" fmla="*/ 493876 h 800784"/>
              <a:gd name="connsiteX36" fmla="*/ 747954 w 775659"/>
              <a:gd name="connsiteY36" fmla="*/ 493273 h 800784"/>
              <a:gd name="connsiteX37" fmla="*/ 27103 w 775659"/>
              <a:gd name="connsiteY37" fmla="*/ 417471 h 800784"/>
              <a:gd name="connsiteX38" fmla="*/ 27791 w 775659"/>
              <a:gd name="connsiteY38" fmla="*/ 690566 h 800784"/>
              <a:gd name="connsiteX39" fmla="*/ 711903 w 775659"/>
              <a:gd name="connsiteY39" fmla="*/ 690566 h 800784"/>
              <a:gd name="connsiteX40" fmla="*/ 711903 w 775659"/>
              <a:gd name="connsiteY40" fmla="*/ 641952 h 800784"/>
              <a:gd name="connsiteX41" fmla="*/ 606330 w 775659"/>
              <a:gd name="connsiteY41" fmla="*/ 641952 h 800784"/>
              <a:gd name="connsiteX42" fmla="*/ 518052 w 775659"/>
              <a:gd name="connsiteY42" fmla="*/ 553674 h 800784"/>
              <a:gd name="connsiteX43" fmla="*/ 522010 w 775659"/>
              <a:gd name="connsiteY43" fmla="*/ 527862 h 800784"/>
              <a:gd name="connsiteX44" fmla="*/ 526485 w 775659"/>
              <a:gd name="connsiteY44" fmla="*/ 516591 h 800784"/>
              <a:gd name="connsiteX45" fmla="*/ 526485 w 775659"/>
              <a:gd name="connsiteY45" fmla="*/ 515816 h 800784"/>
              <a:gd name="connsiteX46" fmla="*/ 605900 w 775659"/>
              <a:gd name="connsiteY46" fmla="*/ 466085 h 800784"/>
              <a:gd name="connsiteX47" fmla="*/ 710784 w 775659"/>
              <a:gd name="connsiteY47" fmla="*/ 466085 h 800784"/>
              <a:gd name="connsiteX48" fmla="*/ 710784 w 775659"/>
              <a:gd name="connsiteY48" fmla="*/ 417471 h 800784"/>
              <a:gd name="connsiteX49" fmla="*/ 52915 w 775659"/>
              <a:gd name="connsiteY49" fmla="*/ 335302 h 800784"/>
              <a:gd name="connsiteX50" fmla="*/ 27103 w 775659"/>
              <a:gd name="connsiteY50" fmla="*/ 361115 h 800784"/>
              <a:gd name="connsiteX51" fmla="*/ 27791 w 775659"/>
              <a:gd name="connsiteY51" fmla="*/ 390369 h 800784"/>
              <a:gd name="connsiteX52" fmla="*/ 711816 w 775659"/>
              <a:gd name="connsiteY52" fmla="*/ 390369 h 800784"/>
              <a:gd name="connsiteX53" fmla="*/ 711816 w 775659"/>
              <a:gd name="connsiteY53" fmla="*/ 361115 h 800784"/>
              <a:gd name="connsiteX54" fmla="*/ 686004 w 775659"/>
              <a:gd name="connsiteY54" fmla="*/ 335302 h 800784"/>
              <a:gd name="connsiteX55" fmla="*/ 676282 w 775659"/>
              <a:gd name="connsiteY55" fmla="*/ 291852 h 800784"/>
              <a:gd name="connsiteX56" fmla="*/ 653137 w 775659"/>
              <a:gd name="connsiteY56" fmla="*/ 292024 h 800784"/>
              <a:gd name="connsiteX57" fmla="*/ 641779 w 775659"/>
              <a:gd name="connsiteY57" fmla="*/ 308630 h 800784"/>
              <a:gd name="connsiteX58" fmla="*/ 685660 w 775659"/>
              <a:gd name="connsiteY58" fmla="*/ 308630 h 800784"/>
              <a:gd name="connsiteX59" fmla="*/ 689790 w 775659"/>
              <a:gd name="connsiteY59" fmla="*/ 308630 h 800784"/>
              <a:gd name="connsiteX60" fmla="*/ 689790 w 775659"/>
              <a:gd name="connsiteY60" fmla="*/ 305360 h 800784"/>
              <a:gd name="connsiteX61" fmla="*/ 676282 w 775659"/>
              <a:gd name="connsiteY61" fmla="*/ 291852 h 800784"/>
              <a:gd name="connsiteX62" fmla="*/ 70037 w 775659"/>
              <a:gd name="connsiteY62" fmla="*/ 291852 h 800784"/>
              <a:gd name="connsiteX63" fmla="*/ 56529 w 775659"/>
              <a:gd name="connsiteY63" fmla="*/ 305360 h 800784"/>
              <a:gd name="connsiteX64" fmla="*/ 56529 w 775659"/>
              <a:gd name="connsiteY64" fmla="*/ 308458 h 800784"/>
              <a:gd name="connsiteX65" fmla="*/ 92666 w 775659"/>
              <a:gd name="connsiteY65" fmla="*/ 308458 h 800784"/>
              <a:gd name="connsiteX66" fmla="*/ 94301 w 775659"/>
              <a:gd name="connsiteY66" fmla="*/ 291852 h 800784"/>
              <a:gd name="connsiteX67" fmla="*/ 444754 w 775659"/>
              <a:gd name="connsiteY67" fmla="*/ 251335 h 800784"/>
              <a:gd name="connsiteX68" fmla="*/ 365932 w 775659"/>
              <a:gd name="connsiteY68" fmla="*/ 308458 h 800784"/>
              <a:gd name="connsiteX69" fmla="*/ 405769 w 775659"/>
              <a:gd name="connsiteY69" fmla="*/ 308458 h 800784"/>
              <a:gd name="connsiteX70" fmla="*/ 405253 w 775659"/>
              <a:gd name="connsiteY70" fmla="*/ 306393 h 800784"/>
              <a:gd name="connsiteX71" fmla="*/ 405253 w 775659"/>
              <a:gd name="connsiteY71" fmla="*/ 297788 h 800784"/>
              <a:gd name="connsiteX72" fmla="*/ 399488 w 775659"/>
              <a:gd name="connsiteY72" fmla="*/ 293573 h 800784"/>
              <a:gd name="connsiteX73" fmla="*/ 397216 w 775659"/>
              <a:gd name="connsiteY73" fmla="*/ 278309 h 800784"/>
              <a:gd name="connsiteX74" fmla="*/ 412996 w 775659"/>
              <a:gd name="connsiteY74" fmla="*/ 275332 h 800784"/>
              <a:gd name="connsiteX75" fmla="*/ 418761 w 775659"/>
              <a:gd name="connsiteY75" fmla="*/ 279634 h 800784"/>
              <a:gd name="connsiteX76" fmla="*/ 426849 w 775659"/>
              <a:gd name="connsiteY76" fmla="*/ 277139 h 800784"/>
              <a:gd name="connsiteX77" fmla="*/ 434851 w 775659"/>
              <a:gd name="connsiteY77" fmla="*/ 277913 h 800784"/>
              <a:gd name="connsiteX78" fmla="*/ 441820 w 775659"/>
              <a:gd name="connsiteY78" fmla="*/ 285485 h 800784"/>
              <a:gd name="connsiteX79" fmla="*/ 442164 w 775659"/>
              <a:gd name="connsiteY79" fmla="*/ 285485 h 800784"/>
              <a:gd name="connsiteX80" fmla="*/ 440357 w 775659"/>
              <a:gd name="connsiteY80" fmla="*/ 294691 h 800784"/>
              <a:gd name="connsiteX81" fmla="*/ 430463 w 775659"/>
              <a:gd name="connsiteY81" fmla="*/ 301316 h 800784"/>
              <a:gd name="connsiteX82" fmla="*/ 431151 w 775659"/>
              <a:gd name="connsiteY82" fmla="*/ 301832 h 800784"/>
              <a:gd name="connsiteX83" fmla="*/ 434679 w 775659"/>
              <a:gd name="connsiteY83" fmla="*/ 303381 h 800784"/>
              <a:gd name="connsiteX84" fmla="*/ 440444 w 775659"/>
              <a:gd name="connsiteY84" fmla="*/ 303381 h 800784"/>
              <a:gd name="connsiteX85" fmla="*/ 447757 w 775659"/>
              <a:gd name="connsiteY85" fmla="*/ 302177 h 800784"/>
              <a:gd name="connsiteX86" fmla="*/ 456877 w 775659"/>
              <a:gd name="connsiteY86" fmla="*/ 300972 h 800784"/>
              <a:gd name="connsiteX87" fmla="*/ 467202 w 775659"/>
              <a:gd name="connsiteY87" fmla="*/ 301919 h 800784"/>
              <a:gd name="connsiteX88" fmla="*/ 478388 w 775659"/>
              <a:gd name="connsiteY88" fmla="*/ 307339 h 800784"/>
              <a:gd name="connsiteX89" fmla="*/ 479764 w 775659"/>
              <a:gd name="connsiteY89" fmla="*/ 308458 h 800784"/>
              <a:gd name="connsiteX90" fmla="*/ 501877 w 775659"/>
              <a:gd name="connsiteY90" fmla="*/ 308458 h 800784"/>
              <a:gd name="connsiteX91" fmla="*/ 444754 w 775659"/>
              <a:gd name="connsiteY91" fmla="*/ 251335 h 800784"/>
              <a:gd name="connsiteX92" fmla="*/ 217081 w 775659"/>
              <a:gd name="connsiteY92" fmla="*/ 138183 h 800784"/>
              <a:gd name="connsiteX93" fmla="*/ 215619 w 775659"/>
              <a:gd name="connsiteY93" fmla="*/ 138957 h 800784"/>
              <a:gd name="connsiteX94" fmla="*/ 172598 w 775659"/>
              <a:gd name="connsiteY94" fmla="*/ 174062 h 800784"/>
              <a:gd name="connsiteX95" fmla="*/ 171480 w 775659"/>
              <a:gd name="connsiteY95" fmla="*/ 175524 h 800784"/>
              <a:gd name="connsiteX96" fmla="*/ 157369 w 775659"/>
              <a:gd name="connsiteY96" fmla="*/ 308458 h 800784"/>
              <a:gd name="connsiteX97" fmla="*/ 208993 w 775659"/>
              <a:gd name="connsiteY97" fmla="*/ 308458 h 800784"/>
              <a:gd name="connsiteX98" fmla="*/ 317749 w 775659"/>
              <a:gd name="connsiteY98" fmla="*/ 150142 h 800784"/>
              <a:gd name="connsiteX99" fmla="*/ 473999 w 775659"/>
              <a:gd name="connsiteY99" fmla="*/ 104713 h 800784"/>
              <a:gd name="connsiteX100" fmla="*/ 431409 w 775659"/>
              <a:gd name="connsiteY100" fmla="*/ 115640 h 800784"/>
              <a:gd name="connsiteX101" fmla="*/ 419363 w 775659"/>
              <a:gd name="connsiteY101" fmla="*/ 114779 h 800784"/>
              <a:gd name="connsiteX102" fmla="*/ 417815 w 775659"/>
              <a:gd name="connsiteY102" fmla="*/ 115554 h 800784"/>
              <a:gd name="connsiteX103" fmla="*/ 286344 w 775659"/>
              <a:gd name="connsiteY103" fmla="*/ 308458 h 800784"/>
              <a:gd name="connsiteX104" fmla="*/ 337969 w 775659"/>
              <a:gd name="connsiteY104" fmla="*/ 308458 h 800784"/>
              <a:gd name="connsiteX105" fmla="*/ 433216 w 775659"/>
              <a:gd name="connsiteY105" fmla="*/ 221384 h 800784"/>
              <a:gd name="connsiteX106" fmla="*/ 433904 w 775659"/>
              <a:gd name="connsiteY106" fmla="*/ 221384 h 800784"/>
              <a:gd name="connsiteX107" fmla="*/ 528205 w 775659"/>
              <a:gd name="connsiteY107" fmla="*/ 308285 h 800784"/>
              <a:gd name="connsiteX108" fmla="*/ 563310 w 775659"/>
              <a:gd name="connsiteY108" fmla="*/ 308285 h 800784"/>
              <a:gd name="connsiteX109" fmla="*/ 606933 w 775659"/>
              <a:gd name="connsiteY109" fmla="*/ 244271 h 800784"/>
              <a:gd name="connsiteX110" fmla="*/ 606933 w 775659"/>
              <a:gd name="connsiteY110" fmla="*/ 242464 h 800784"/>
              <a:gd name="connsiteX111" fmla="*/ 596350 w 775659"/>
              <a:gd name="connsiteY111" fmla="*/ 187828 h 800784"/>
              <a:gd name="connsiteX112" fmla="*/ 595489 w 775659"/>
              <a:gd name="connsiteY112" fmla="*/ 186279 h 800784"/>
              <a:gd name="connsiteX113" fmla="*/ 475806 w 775659"/>
              <a:gd name="connsiteY113" fmla="*/ 104713 h 800784"/>
              <a:gd name="connsiteX114" fmla="*/ 474774 w 775659"/>
              <a:gd name="connsiteY114" fmla="*/ 104713 h 800784"/>
              <a:gd name="connsiteX115" fmla="*/ 152637 w 775659"/>
              <a:gd name="connsiteY115" fmla="*/ 86128 h 800784"/>
              <a:gd name="connsiteX116" fmla="*/ 140935 w 775659"/>
              <a:gd name="connsiteY116" fmla="*/ 96711 h 800784"/>
              <a:gd name="connsiteX117" fmla="*/ 120715 w 775659"/>
              <a:gd name="connsiteY117" fmla="*/ 308285 h 800784"/>
              <a:gd name="connsiteX118" fmla="*/ 130438 w 775659"/>
              <a:gd name="connsiteY118" fmla="*/ 308285 h 800784"/>
              <a:gd name="connsiteX119" fmla="*/ 143860 w 775659"/>
              <a:gd name="connsiteY119" fmla="*/ 172685 h 800784"/>
              <a:gd name="connsiteX120" fmla="*/ 162359 w 775659"/>
              <a:gd name="connsiteY120" fmla="*/ 148422 h 800784"/>
              <a:gd name="connsiteX121" fmla="*/ 192215 w 775659"/>
              <a:gd name="connsiteY121" fmla="*/ 124158 h 800784"/>
              <a:gd name="connsiteX122" fmla="*/ 216565 w 775659"/>
              <a:gd name="connsiteY122" fmla="*/ 110822 h 800784"/>
              <a:gd name="connsiteX123" fmla="*/ 219490 w 775659"/>
              <a:gd name="connsiteY123" fmla="*/ 110822 h 800784"/>
              <a:gd name="connsiteX124" fmla="*/ 334699 w 775659"/>
              <a:gd name="connsiteY124" fmla="*/ 124416 h 800784"/>
              <a:gd name="connsiteX125" fmla="*/ 346659 w 775659"/>
              <a:gd name="connsiteY125" fmla="*/ 107208 h 800784"/>
              <a:gd name="connsiteX126" fmla="*/ 154271 w 775659"/>
              <a:gd name="connsiteY126" fmla="*/ 86128 h 800784"/>
              <a:gd name="connsiteX127" fmla="*/ 437948 w 775659"/>
              <a:gd name="connsiteY127" fmla="*/ 27362 h 800784"/>
              <a:gd name="connsiteX128" fmla="*/ 430463 w 775659"/>
              <a:gd name="connsiteY128" fmla="*/ 32352 h 800784"/>
              <a:gd name="connsiteX129" fmla="*/ 241947 w 775659"/>
              <a:gd name="connsiteY129" fmla="*/ 308888 h 800784"/>
              <a:gd name="connsiteX130" fmla="*/ 253907 w 775659"/>
              <a:gd name="connsiteY130" fmla="*/ 308888 h 800784"/>
              <a:gd name="connsiteX131" fmla="*/ 395788 w 775659"/>
              <a:gd name="connsiteY131" fmla="*/ 100755 h 800784"/>
              <a:gd name="connsiteX132" fmla="*/ 419708 w 775659"/>
              <a:gd name="connsiteY132" fmla="*/ 88021 h 800784"/>
              <a:gd name="connsiteX133" fmla="*/ 423665 w 775659"/>
              <a:gd name="connsiteY133" fmla="*/ 88021 h 800784"/>
              <a:gd name="connsiteX134" fmla="*/ 432270 w 775659"/>
              <a:gd name="connsiteY134" fmla="*/ 88623 h 800784"/>
              <a:gd name="connsiteX135" fmla="*/ 461782 w 775659"/>
              <a:gd name="connsiteY135" fmla="*/ 81137 h 800784"/>
              <a:gd name="connsiteX136" fmla="*/ 475720 w 775659"/>
              <a:gd name="connsiteY136" fmla="*/ 77438 h 800784"/>
              <a:gd name="connsiteX137" fmla="*/ 491982 w 775659"/>
              <a:gd name="connsiteY137" fmla="*/ 82600 h 800784"/>
              <a:gd name="connsiteX138" fmla="*/ 611665 w 775659"/>
              <a:gd name="connsiteY138" fmla="*/ 164167 h 800784"/>
              <a:gd name="connsiteX139" fmla="*/ 624141 w 775659"/>
              <a:gd name="connsiteY139" fmla="*/ 191700 h 800784"/>
              <a:gd name="connsiteX140" fmla="*/ 631454 w 775659"/>
              <a:gd name="connsiteY140" fmla="*/ 229386 h 800784"/>
              <a:gd name="connsiteX141" fmla="*/ 630078 w 775659"/>
              <a:gd name="connsiteY141" fmla="*/ 259931 h 800784"/>
              <a:gd name="connsiteX142" fmla="*/ 596952 w 775659"/>
              <a:gd name="connsiteY142" fmla="*/ 308630 h 800784"/>
              <a:gd name="connsiteX143" fmla="*/ 608912 w 775659"/>
              <a:gd name="connsiteY143" fmla="*/ 308630 h 800784"/>
              <a:gd name="connsiteX144" fmla="*/ 680756 w 775659"/>
              <a:gd name="connsiteY144" fmla="*/ 203143 h 800784"/>
              <a:gd name="connsiteX145" fmla="*/ 680799 w 775659"/>
              <a:gd name="connsiteY145" fmla="*/ 203083 h 800784"/>
              <a:gd name="connsiteX146" fmla="*/ 677658 w 775659"/>
              <a:gd name="connsiteY146" fmla="*/ 186710 h 800784"/>
              <a:gd name="connsiteX147" fmla="*/ 446811 w 775659"/>
              <a:gd name="connsiteY147" fmla="*/ 29427 h 800784"/>
              <a:gd name="connsiteX148" fmla="*/ 440185 w 775659"/>
              <a:gd name="connsiteY148" fmla="*/ 27362 h 800784"/>
              <a:gd name="connsiteX149" fmla="*/ 440271 w 775659"/>
              <a:gd name="connsiteY149" fmla="*/ 1 h 800784"/>
              <a:gd name="connsiteX150" fmla="*/ 462126 w 775659"/>
              <a:gd name="connsiteY150" fmla="*/ 6798 h 800784"/>
              <a:gd name="connsiteX151" fmla="*/ 692974 w 775659"/>
              <a:gd name="connsiteY151" fmla="*/ 164081 h 800784"/>
              <a:gd name="connsiteX152" fmla="*/ 703299 w 775659"/>
              <a:gd name="connsiteY152" fmla="*/ 218287 h 800784"/>
              <a:gd name="connsiteX153" fmla="*/ 671636 w 775659"/>
              <a:gd name="connsiteY153" fmla="*/ 264663 h 800784"/>
              <a:gd name="connsiteX154" fmla="*/ 676282 w 775659"/>
              <a:gd name="connsiteY154" fmla="*/ 264663 h 800784"/>
              <a:gd name="connsiteX155" fmla="*/ 716893 w 775659"/>
              <a:gd name="connsiteY155" fmla="*/ 305360 h 800784"/>
              <a:gd name="connsiteX156" fmla="*/ 716893 w 775659"/>
              <a:gd name="connsiteY156" fmla="*/ 318782 h 800784"/>
              <a:gd name="connsiteX157" fmla="*/ 738317 w 775659"/>
              <a:gd name="connsiteY157" fmla="*/ 361115 h 800784"/>
              <a:gd name="connsiteX158" fmla="*/ 738317 w 775659"/>
              <a:gd name="connsiteY158" fmla="*/ 466085 h 800784"/>
              <a:gd name="connsiteX159" fmla="*/ 747954 w 775659"/>
              <a:gd name="connsiteY159" fmla="*/ 466085 h 800784"/>
              <a:gd name="connsiteX160" fmla="*/ 775659 w 775659"/>
              <a:gd name="connsiteY160" fmla="*/ 493876 h 800784"/>
              <a:gd name="connsiteX161" fmla="*/ 775659 w 775659"/>
              <a:gd name="connsiteY161" fmla="*/ 614935 h 800784"/>
              <a:gd name="connsiteX162" fmla="*/ 747954 w 775659"/>
              <a:gd name="connsiteY162" fmla="*/ 642641 h 800784"/>
              <a:gd name="connsiteX163" fmla="*/ 738661 w 775659"/>
              <a:gd name="connsiteY163" fmla="*/ 642641 h 800784"/>
              <a:gd name="connsiteX164" fmla="*/ 738661 w 775659"/>
              <a:gd name="connsiteY164" fmla="*/ 748127 h 800784"/>
              <a:gd name="connsiteX165" fmla="*/ 686004 w 775659"/>
              <a:gd name="connsiteY165" fmla="*/ 800784 h 800784"/>
              <a:gd name="connsiteX166" fmla="*/ 52657 w 775659"/>
              <a:gd name="connsiteY166" fmla="*/ 800784 h 800784"/>
              <a:gd name="connsiteX167" fmla="*/ 0 w 775659"/>
              <a:gd name="connsiteY167" fmla="*/ 748127 h 800784"/>
              <a:gd name="connsiteX168" fmla="*/ 0 w 775659"/>
              <a:gd name="connsiteY168" fmla="*/ 361545 h 800784"/>
              <a:gd name="connsiteX169" fmla="*/ 29426 w 775659"/>
              <a:gd name="connsiteY169" fmla="*/ 314308 h 800784"/>
              <a:gd name="connsiteX170" fmla="*/ 29426 w 775659"/>
              <a:gd name="connsiteY170" fmla="*/ 305704 h 800784"/>
              <a:gd name="connsiteX171" fmla="*/ 70123 w 775659"/>
              <a:gd name="connsiteY171" fmla="*/ 265007 h 800784"/>
              <a:gd name="connsiteX172" fmla="*/ 97054 w 775659"/>
              <a:gd name="connsiteY172" fmla="*/ 265007 h 800784"/>
              <a:gd name="connsiteX173" fmla="*/ 114262 w 775659"/>
              <a:gd name="connsiteY173" fmla="*/ 94388 h 800784"/>
              <a:gd name="connsiteX174" fmla="*/ 152981 w 775659"/>
              <a:gd name="connsiteY174" fmla="*/ 59283 h 800784"/>
              <a:gd name="connsiteX175" fmla="*/ 156853 w 775659"/>
              <a:gd name="connsiteY175" fmla="*/ 59283 h 800784"/>
              <a:gd name="connsiteX176" fmla="*/ 362576 w 775659"/>
              <a:gd name="connsiteY176" fmla="*/ 81826 h 800784"/>
              <a:gd name="connsiteX177" fmla="*/ 363781 w 775659"/>
              <a:gd name="connsiteY177" fmla="*/ 81826 h 800784"/>
              <a:gd name="connsiteX178" fmla="*/ 408006 w 775659"/>
              <a:gd name="connsiteY178" fmla="*/ 17037 h 800784"/>
              <a:gd name="connsiteX179" fmla="*/ 432958 w 775659"/>
              <a:gd name="connsiteY179" fmla="*/ 689 h 800784"/>
              <a:gd name="connsiteX180" fmla="*/ 440271 w 775659"/>
              <a:gd name="connsiteY180" fmla="*/ 1 h 8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775659" h="800784">
                <a:moveTo>
                  <a:pt x="27447" y="718443"/>
                </a:moveTo>
                <a:lnTo>
                  <a:pt x="27447" y="747697"/>
                </a:lnTo>
                <a:cubicBezTo>
                  <a:pt x="27447" y="761954"/>
                  <a:pt x="39002" y="773509"/>
                  <a:pt x="53259" y="773509"/>
                </a:cubicBezTo>
                <a:lnTo>
                  <a:pt x="684972" y="773509"/>
                </a:lnTo>
                <a:cubicBezTo>
                  <a:pt x="699229" y="773509"/>
                  <a:pt x="710784" y="761954"/>
                  <a:pt x="710784" y="747697"/>
                </a:cubicBezTo>
                <a:lnTo>
                  <a:pt x="711128" y="718443"/>
                </a:lnTo>
                <a:close/>
                <a:moveTo>
                  <a:pt x="616742" y="534883"/>
                </a:moveTo>
                <a:cubicBezTo>
                  <a:pt x="621687" y="534883"/>
                  <a:pt x="626632" y="536759"/>
                  <a:pt x="630422" y="540510"/>
                </a:cubicBezTo>
                <a:cubicBezTo>
                  <a:pt x="630430" y="540519"/>
                  <a:pt x="630430" y="540519"/>
                  <a:pt x="630439" y="540527"/>
                </a:cubicBezTo>
                <a:cubicBezTo>
                  <a:pt x="637993" y="548090"/>
                  <a:pt x="637985" y="560351"/>
                  <a:pt x="630422" y="567905"/>
                </a:cubicBezTo>
                <a:cubicBezTo>
                  <a:pt x="622859" y="575460"/>
                  <a:pt x="610598" y="575451"/>
                  <a:pt x="603043" y="567888"/>
                </a:cubicBezTo>
                <a:cubicBezTo>
                  <a:pt x="595489" y="560325"/>
                  <a:pt x="595498" y="548064"/>
                  <a:pt x="603061" y="540510"/>
                </a:cubicBezTo>
                <a:cubicBezTo>
                  <a:pt x="606851" y="536759"/>
                  <a:pt x="611796" y="534883"/>
                  <a:pt x="616742" y="534883"/>
                </a:cubicBezTo>
                <a:close/>
                <a:moveTo>
                  <a:pt x="616740" y="526399"/>
                </a:moveTo>
                <a:cubicBezTo>
                  <a:pt x="601158" y="526399"/>
                  <a:pt x="588519" y="539030"/>
                  <a:pt x="588519" y="554620"/>
                </a:cubicBezTo>
                <a:cubicBezTo>
                  <a:pt x="588519" y="570202"/>
                  <a:pt x="601158" y="582842"/>
                  <a:pt x="616740" y="582842"/>
                </a:cubicBezTo>
                <a:lnTo>
                  <a:pt x="616740" y="582412"/>
                </a:lnTo>
                <a:cubicBezTo>
                  <a:pt x="632142" y="582369"/>
                  <a:pt x="644678" y="570022"/>
                  <a:pt x="644962" y="554620"/>
                </a:cubicBezTo>
                <a:cubicBezTo>
                  <a:pt x="644962" y="539030"/>
                  <a:pt x="632322" y="526399"/>
                  <a:pt x="616740" y="526399"/>
                </a:cubicBezTo>
                <a:close/>
                <a:moveTo>
                  <a:pt x="616740" y="499296"/>
                </a:moveTo>
                <a:cubicBezTo>
                  <a:pt x="647311" y="499296"/>
                  <a:pt x="672099" y="524050"/>
                  <a:pt x="672151" y="554620"/>
                </a:cubicBezTo>
                <a:cubicBezTo>
                  <a:pt x="672151" y="554646"/>
                  <a:pt x="672151" y="554681"/>
                  <a:pt x="672151" y="554706"/>
                </a:cubicBezTo>
                <a:cubicBezTo>
                  <a:pt x="672151" y="585311"/>
                  <a:pt x="647345" y="610117"/>
                  <a:pt x="616740" y="610117"/>
                </a:cubicBezTo>
                <a:cubicBezTo>
                  <a:pt x="586136" y="610117"/>
                  <a:pt x="561330" y="585311"/>
                  <a:pt x="561330" y="554706"/>
                </a:cubicBezTo>
                <a:cubicBezTo>
                  <a:pt x="561330" y="524102"/>
                  <a:pt x="586136" y="499296"/>
                  <a:pt x="616740" y="499296"/>
                </a:cubicBezTo>
                <a:close/>
                <a:moveTo>
                  <a:pt x="605900" y="493273"/>
                </a:moveTo>
                <a:cubicBezTo>
                  <a:pt x="583495" y="493325"/>
                  <a:pt x="562906" y="505595"/>
                  <a:pt x="552211" y="525281"/>
                </a:cubicBezTo>
                <a:cubicBezTo>
                  <a:pt x="551694" y="526227"/>
                  <a:pt x="551264" y="527002"/>
                  <a:pt x="550834" y="527948"/>
                </a:cubicBezTo>
                <a:cubicBezTo>
                  <a:pt x="549974" y="529781"/>
                  <a:pt x="549199" y="531588"/>
                  <a:pt x="548511" y="533369"/>
                </a:cubicBezTo>
                <a:cubicBezTo>
                  <a:pt x="543581" y="546929"/>
                  <a:pt x="543581" y="561797"/>
                  <a:pt x="548511" y="575357"/>
                </a:cubicBezTo>
                <a:cubicBezTo>
                  <a:pt x="549182" y="577206"/>
                  <a:pt x="549956" y="579014"/>
                  <a:pt x="550834" y="580777"/>
                </a:cubicBezTo>
                <a:cubicBezTo>
                  <a:pt x="551238" y="581689"/>
                  <a:pt x="551703" y="582584"/>
                  <a:pt x="552211" y="583444"/>
                </a:cubicBezTo>
                <a:cubicBezTo>
                  <a:pt x="562880" y="603157"/>
                  <a:pt x="583487" y="615443"/>
                  <a:pt x="605900" y="615452"/>
                </a:cubicBezTo>
                <a:lnTo>
                  <a:pt x="747610" y="615452"/>
                </a:lnTo>
                <a:cubicBezTo>
                  <a:pt x="747911" y="615452"/>
                  <a:pt x="748169" y="615237"/>
                  <a:pt x="748212" y="614935"/>
                </a:cubicBezTo>
                <a:lnTo>
                  <a:pt x="748556" y="493876"/>
                </a:lnTo>
                <a:cubicBezTo>
                  <a:pt x="748556" y="493540"/>
                  <a:pt x="748289" y="493273"/>
                  <a:pt x="747954" y="493273"/>
                </a:cubicBezTo>
                <a:close/>
                <a:moveTo>
                  <a:pt x="27103" y="417471"/>
                </a:moveTo>
                <a:lnTo>
                  <a:pt x="27791" y="690566"/>
                </a:lnTo>
                <a:lnTo>
                  <a:pt x="711903" y="690566"/>
                </a:lnTo>
                <a:lnTo>
                  <a:pt x="711903" y="641952"/>
                </a:lnTo>
                <a:lnTo>
                  <a:pt x="606330" y="641952"/>
                </a:lnTo>
                <a:cubicBezTo>
                  <a:pt x="557597" y="641901"/>
                  <a:pt x="518104" y="602408"/>
                  <a:pt x="518052" y="553674"/>
                </a:cubicBezTo>
                <a:cubicBezTo>
                  <a:pt x="518104" y="544924"/>
                  <a:pt x="519438" y="536225"/>
                  <a:pt x="522010" y="527862"/>
                </a:cubicBezTo>
                <a:cubicBezTo>
                  <a:pt x="523224" y="523999"/>
                  <a:pt x="524721" y="520230"/>
                  <a:pt x="526485" y="516591"/>
                </a:cubicBezTo>
                <a:lnTo>
                  <a:pt x="526485" y="515816"/>
                </a:lnTo>
                <a:cubicBezTo>
                  <a:pt x="541387" y="485530"/>
                  <a:pt x="572138" y="466265"/>
                  <a:pt x="605900" y="466085"/>
                </a:cubicBezTo>
                <a:lnTo>
                  <a:pt x="710784" y="466085"/>
                </a:lnTo>
                <a:lnTo>
                  <a:pt x="710784" y="417471"/>
                </a:lnTo>
                <a:close/>
                <a:moveTo>
                  <a:pt x="52915" y="335302"/>
                </a:moveTo>
                <a:cubicBezTo>
                  <a:pt x="38658" y="335302"/>
                  <a:pt x="27103" y="346858"/>
                  <a:pt x="27103" y="361115"/>
                </a:cubicBezTo>
                <a:lnTo>
                  <a:pt x="27791" y="390369"/>
                </a:lnTo>
                <a:lnTo>
                  <a:pt x="711816" y="390369"/>
                </a:lnTo>
                <a:lnTo>
                  <a:pt x="711816" y="361115"/>
                </a:lnTo>
                <a:cubicBezTo>
                  <a:pt x="711816" y="346858"/>
                  <a:pt x="700261" y="335302"/>
                  <a:pt x="686004" y="335302"/>
                </a:cubicBezTo>
                <a:close/>
                <a:moveTo>
                  <a:pt x="676282" y="291852"/>
                </a:moveTo>
                <a:lnTo>
                  <a:pt x="653137" y="292024"/>
                </a:lnTo>
                <a:lnTo>
                  <a:pt x="641779" y="308630"/>
                </a:lnTo>
                <a:lnTo>
                  <a:pt x="685660" y="308630"/>
                </a:lnTo>
                <a:lnTo>
                  <a:pt x="689790" y="308630"/>
                </a:lnTo>
                <a:lnTo>
                  <a:pt x="689790" y="305360"/>
                </a:lnTo>
                <a:cubicBezTo>
                  <a:pt x="689790" y="297900"/>
                  <a:pt x="683741" y="291852"/>
                  <a:pt x="676282" y="291852"/>
                </a:cubicBezTo>
                <a:close/>
                <a:moveTo>
                  <a:pt x="70037" y="291852"/>
                </a:moveTo>
                <a:cubicBezTo>
                  <a:pt x="62578" y="291852"/>
                  <a:pt x="56529" y="297900"/>
                  <a:pt x="56529" y="305360"/>
                </a:cubicBezTo>
                <a:lnTo>
                  <a:pt x="56529" y="308458"/>
                </a:lnTo>
                <a:lnTo>
                  <a:pt x="92666" y="308458"/>
                </a:lnTo>
                <a:lnTo>
                  <a:pt x="94301" y="291852"/>
                </a:lnTo>
                <a:close/>
                <a:moveTo>
                  <a:pt x="444754" y="251335"/>
                </a:moveTo>
                <a:cubicBezTo>
                  <a:pt x="407215" y="245347"/>
                  <a:pt x="371921" y="270918"/>
                  <a:pt x="365932" y="308458"/>
                </a:cubicBezTo>
                <a:lnTo>
                  <a:pt x="405769" y="308458"/>
                </a:lnTo>
                <a:cubicBezTo>
                  <a:pt x="405253" y="307769"/>
                  <a:pt x="405253" y="307167"/>
                  <a:pt x="405253" y="306393"/>
                </a:cubicBezTo>
                <a:cubicBezTo>
                  <a:pt x="404607" y="303562"/>
                  <a:pt x="404607" y="300619"/>
                  <a:pt x="405253" y="297788"/>
                </a:cubicBezTo>
                <a:lnTo>
                  <a:pt x="399488" y="293573"/>
                </a:lnTo>
                <a:cubicBezTo>
                  <a:pt x="394859" y="289864"/>
                  <a:pt x="393869" y="283213"/>
                  <a:pt x="397216" y="278309"/>
                </a:cubicBezTo>
                <a:cubicBezTo>
                  <a:pt x="400753" y="273129"/>
                  <a:pt x="407817" y="271796"/>
                  <a:pt x="412996" y="275332"/>
                </a:cubicBezTo>
                <a:lnTo>
                  <a:pt x="418761" y="279634"/>
                </a:lnTo>
                <a:cubicBezTo>
                  <a:pt x="421265" y="278266"/>
                  <a:pt x="424010" y="277414"/>
                  <a:pt x="426849" y="277139"/>
                </a:cubicBezTo>
                <a:cubicBezTo>
                  <a:pt x="429542" y="276709"/>
                  <a:pt x="432295" y="276975"/>
                  <a:pt x="434851" y="277913"/>
                </a:cubicBezTo>
                <a:cubicBezTo>
                  <a:pt x="438215" y="279221"/>
                  <a:pt x="440788" y="282017"/>
                  <a:pt x="441820" y="285485"/>
                </a:cubicBezTo>
                <a:lnTo>
                  <a:pt x="442164" y="285485"/>
                </a:lnTo>
                <a:cubicBezTo>
                  <a:pt x="442973" y="288668"/>
                  <a:pt x="442310" y="292050"/>
                  <a:pt x="440357" y="294691"/>
                </a:cubicBezTo>
                <a:cubicBezTo>
                  <a:pt x="438086" y="298141"/>
                  <a:pt x="434524" y="300533"/>
                  <a:pt x="430463" y="301316"/>
                </a:cubicBezTo>
                <a:lnTo>
                  <a:pt x="431151" y="301832"/>
                </a:lnTo>
                <a:cubicBezTo>
                  <a:pt x="432166" y="302650"/>
                  <a:pt x="433388" y="303183"/>
                  <a:pt x="434679" y="303381"/>
                </a:cubicBezTo>
                <a:cubicBezTo>
                  <a:pt x="436589" y="303639"/>
                  <a:pt x="438533" y="303639"/>
                  <a:pt x="440444" y="303381"/>
                </a:cubicBezTo>
                <a:cubicBezTo>
                  <a:pt x="442767" y="303037"/>
                  <a:pt x="445262" y="302693"/>
                  <a:pt x="447757" y="302177"/>
                </a:cubicBezTo>
                <a:cubicBezTo>
                  <a:pt x="450751" y="301471"/>
                  <a:pt x="453806" y="301067"/>
                  <a:pt x="456877" y="300972"/>
                </a:cubicBezTo>
                <a:cubicBezTo>
                  <a:pt x="460345" y="300740"/>
                  <a:pt x="463829" y="301058"/>
                  <a:pt x="467202" y="301919"/>
                </a:cubicBezTo>
                <a:cubicBezTo>
                  <a:pt x="471263" y="302934"/>
                  <a:pt x="475075" y="304784"/>
                  <a:pt x="478388" y="307339"/>
                </a:cubicBezTo>
                <a:lnTo>
                  <a:pt x="479764" y="308458"/>
                </a:lnTo>
                <a:lnTo>
                  <a:pt x="501877" y="308458"/>
                </a:lnTo>
                <a:cubicBezTo>
                  <a:pt x="497188" y="279075"/>
                  <a:pt x="474137" y="256024"/>
                  <a:pt x="444754" y="251335"/>
                </a:cubicBezTo>
                <a:close/>
                <a:moveTo>
                  <a:pt x="217081" y="138183"/>
                </a:moveTo>
                <a:cubicBezTo>
                  <a:pt x="216505" y="138226"/>
                  <a:pt x="215980" y="138510"/>
                  <a:pt x="215619" y="138957"/>
                </a:cubicBezTo>
                <a:cubicBezTo>
                  <a:pt x="205405" y="154961"/>
                  <a:pt x="190331" y="167273"/>
                  <a:pt x="172598" y="174062"/>
                </a:cubicBezTo>
                <a:cubicBezTo>
                  <a:pt x="171970" y="174294"/>
                  <a:pt x="171540" y="174862"/>
                  <a:pt x="171480" y="175524"/>
                </a:cubicBezTo>
                <a:lnTo>
                  <a:pt x="157369" y="308458"/>
                </a:lnTo>
                <a:lnTo>
                  <a:pt x="208993" y="308458"/>
                </a:lnTo>
                <a:lnTo>
                  <a:pt x="317749" y="150142"/>
                </a:lnTo>
                <a:close/>
                <a:moveTo>
                  <a:pt x="473999" y="104713"/>
                </a:moveTo>
                <a:cubicBezTo>
                  <a:pt x="460956" y="111897"/>
                  <a:pt x="446303" y="115657"/>
                  <a:pt x="431409" y="115640"/>
                </a:cubicBezTo>
                <a:cubicBezTo>
                  <a:pt x="427374" y="115657"/>
                  <a:pt x="423347" y="115365"/>
                  <a:pt x="419363" y="114779"/>
                </a:cubicBezTo>
                <a:cubicBezTo>
                  <a:pt x="418753" y="114754"/>
                  <a:pt x="418167" y="115046"/>
                  <a:pt x="417815" y="115554"/>
                </a:cubicBezTo>
                <a:lnTo>
                  <a:pt x="286344" y="308458"/>
                </a:lnTo>
                <a:lnTo>
                  <a:pt x="337969" y="308458"/>
                </a:lnTo>
                <a:cubicBezTo>
                  <a:pt x="342537" y="259225"/>
                  <a:pt x="383768" y="221531"/>
                  <a:pt x="433216" y="221384"/>
                </a:cubicBezTo>
                <a:lnTo>
                  <a:pt x="433904" y="221384"/>
                </a:lnTo>
                <a:cubicBezTo>
                  <a:pt x="482905" y="222038"/>
                  <a:pt x="523550" y="259500"/>
                  <a:pt x="528205" y="308285"/>
                </a:cubicBezTo>
                <a:lnTo>
                  <a:pt x="563310" y="308285"/>
                </a:lnTo>
                <a:lnTo>
                  <a:pt x="606933" y="244271"/>
                </a:lnTo>
                <a:cubicBezTo>
                  <a:pt x="607277" y="243720"/>
                  <a:pt x="607277" y="243015"/>
                  <a:pt x="606933" y="242464"/>
                </a:cubicBezTo>
                <a:cubicBezTo>
                  <a:pt x="597597" y="225875"/>
                  <a:pt x="593889" y="206706"/>
                  <a:pt x="596350" y="187828"/>
                </a:cubicBezTo>
                <a:cubicBezTo>
                  <a:pt x="596419" y="187183"/>
                  <a:pt x="596074" y="186564"/>
                  <a:pt x="595489" y="186279"/>
                </a:cubicBezTo>
                <a:lnTo>
                  <a:pt x="475806" y="104713"/>
                </a:lnTo>
                <a:cubicBezTo>
                  <a:pt x="475471" y="104584"/>
                  <a:pt x="475109" y="104584"/>
                  <a:pt x="474774" y="104713"/>
                </a:cubicBezTo>
                <a:close/>
                <a:moveTo>
                  <a:pt x="152637" y="86128"/>
                </a:moveTo>
                <a:cubicBezTo>
                  <a:pt x="146588" y="86102"/>
                  <a:pt x="141511" y="90688"/>
                  <a:pt x="140935" y="96711"/>
                </a:cubicBezTo>
                <a:lnTo>
                  <a:pt x="120715" y="308285"/>
                </a:lnTo>
                <a:lnTo>
                  <a:pt x="130438" y="308285"/>
                </a:lnTo>
                <a:lnTo>
                  <a:pt x="143860" y="172685"/>
                </a:lnTo>
                <a:cubicBezTo>
                  <a:pt x="144867" y="161723"/>
                  <a:pt x="152052" y="152302"/>
                  <a:pt x="162359" y="148422"/>
                </a:cubicBezTo>
                <a:cubicBezTo>
                  <a:pt x="174654" y="143741"/>
                  <a:pt x="185126" y="135240"/>
                  <a:pt x="192215" y="124158"/>
                </a:cubicBezTo>
                <a:cubicBezTo>
                  <a:pt x="197516" y="115838"/>
                  <a:pt x="206705" y="110804"/>
                  <a:pt x="216565" y="110822"/>
                </a:cubicBezTo>
                <a:lnTo>
                  <a:pt x="219490" y="110822"/>
                </a:lnTo>
                <a:lnTo>
                  <a:pt x="334699" y="124416"/>
                </a:lnTo>
                <a:lnTo>
                  <a:pt x="346659" y="107208"/>
                </a:lnTo>
                <a:lnTo>
                  <a:pt x="154271" y="86128"/>
                </a:lnTo>
                <a:close/>
                <a:moveTo>
                  <a:pt x="437948" y="27362"/>
                </a:moveTo>
                <a:cubicBezTo>
                  <a:pt x="434894" y="27981"/>
                  <a:pt x="432209" y="29771"/>
                  <a:pt x="430463" y="32352"/>
                </a:cubicBezTo>
                <a:lnTo>
                  <a:pt x="241947" y="308888"/>
                </a:lnTo>
                <a:lnTo>
                  <a:pt x="253907" y="308888"/>
                </a:lnTo>
                <a:lnTo>
                  <a:pt x="395788" y="100755"/>
                </a:lnTo>
                <a:cubicBezTo>
                  <a:pt x="401131" y="92779"/>
                  <a:pt x="410106" y="88004"/>
                  <a:pt x="419708" y="88021"/>
                </a:cubicBezTo>
                <a:cubicBezTo>
                  <a:pt x="421024" y="87935"/>
                  <a:pt x="422349" y="87935"/>
                  <a:pt x="423665" y="88021"/>
                </a:cubicBezTo>
                <a:cubicBezTo>
                  <a:pt x="426513" y="88451"/>
                  <a:pt x="429387" y="88657"/>
                  <a:pt x="432270" y="88623"/>
                </a:cubicBezTo>
                <a:cubicBezTo>
                  <a:pt x="442577" y="88640"/>
                  <a:pt x="452722" y="86059"/>
                  <a:pt x="461782" y="81137"/>
                </a:cubicBezTo>
                <a:cubicBezTo>
                  <a:pt x="466023" y="78711"/>
                  <a:pt x="470833" y="77438"/>
                  <a:pt x="475720" y="77438"/>
                </a:cubicBezTo>
                <a:cubicBezTo>
                  <a:pt x="481537" y="77455"/>
                  <a:pt x="487215" y="79262"/>
                  <a:pt x="491982" y="82600"/>
                </a:cubicBezTo>
                <a:lnTo>
                  <a:pt x="611665" y="164167"/>
                </a:lnTo>
                <a:cubicBezTo>
                  <a:pt x="620717" y="170224"/>
                  <a:pt x="625552" y="180893"/>
                  <a:pt x="624141" y="191700"/>
                </a:cubicBezTo>
                <a:cubicBezTo>
                  <a:pt x="622403" y="204727"/>
                  <a:pt x="624967" y="217960"/>
                  <a:pt x="631454" y="229386"/>
                </a:cubicBezTo>
                <a:cubicBezTo>
                  <a:pt x="636875" y="238988"/>
                  <a:pt x="636342" y="250853"/>
                  <a:pt x="630078" y="259931"/>
                </a:cubicBezTo>
                <a:lnTo>
                  <a:pt x="596952" y="308630"/>
                </a:lnTo>
                <a:lnTo>
                  <a:pt x="608912" y="308630"/>
                </a:lnTo>
                <a:lnTo>
                  <a:pt x="680756" y="203143"/>
                </a:lnTo>
                <a:cubicBezTo>
                  <a:pt x="680773" y="203126"/>
                  <a:pt x="680782" y="203101"/>
                  <a:pt x="680799" y="203083"/>
                </a:cubicBezTo>
                <a:cubicBezTo>
                  <a:pt x="684456" y="197697"/>
                  <a:pt x="683044" y="190366"/>
                  <a:pt x="677658" y="186710"/>
                </a:cubicBezTo>
                <a:lnTo>
                  <a:pt x="446811" y="29427"/>
                </a:lnTo>
                <a:cubicBezTo>
                  <a:pt x="444866" y="28076"/>
                  <a:pt x="442552" y="27362"/>
                  <a:pt x="440185" y="27362"/>
                </a:cubicBezTo>
                <a:close/>
                <a:moveTo>
                  <a:pt x="440271" y="1"/>
                </a:moveTo>
                <a:cubicBezTo>
                  <a:pt x="448075" y="-8"/>
                  <a:pt x="455698" y="2358"/>
                  <a:pt x="462126" y="6798"/>
                </a:cubicBezTo>
                <a:lnTo>
                  <a:pt x="692974" y="164081"/>
                </a:lnTo>
                <a:cubicBezTo>
                  <a:pt x="710767" y="176213"/>
                  <a:pt x="715387" y="200459"/>
                  <a:pt x="703299" y="218287"/>
                </a:cubicBezTo>
                <a:lnTo>
                  <a:pt x="671636" y="264663"/>
                </a:lnTo>
                <a:lnTo>
                  <a:pt x="676282" y="264663"/>
                </a:lnTo>
                <a:cubicBezTo>
                  <a:pt x="698721" y="264714"/>
                  <a:pt x="716893" y="282921"/>
                  <a:pt x="716893" y="305360"/>
                </a:cubicBezTo>
                <a:lnTo>
                  <a:pt x="716893" y="318782"/>
                </a:lnTo>
                <a:cubicBezTo>
                  <a:pt x="730316" y="328720"/>
                  <a:pt x="738257" y="344414"/>
                  <a:pt x="738317" y="361115"/>
                </a:cubicBezTo>
                <a:lnTo>
                  <a:pt x="738317" y="466085"/>
                </a:lnTo>
                <a:lnTo>
                  <a:pt x="747954" y="466085"/>
                </a:lnTo>
                <a:cubicBezTo>
                  <a:pt x="763269" y="466136"/>
                  <a:pt x="775659" y="478561"/>
                  <a:pt x="775659" y="493876"/>
                </a:cubicBezTo>
                <a:lnTo>
                  <a:pt x="775659" y="614935"/>
                </a:lnTo>
                <a:cubicBezTo>
                  <a:pt x="775659" y="630233"/>
                  <a:pt x="763252" y="642641"/>
                  <a:pt x="747954" y="642641"/>
                </a:cubicBezTo>
                <a:lnTo>
                  <a:pt x="738661" y="642641"/>
                </a:lnTo>
                <a:lnTo>
                  <a:pt x="738661" y="748127"/>
                </a:lnTo>
                <a:cubicBezTo>
                  <a:pt x="738610" y="777191"/>
                  <a:pt x="715069" y="800741"/>
                  <a:pt x="686004" y="800784"/>
                </a:cubicBezTo>
                <a:lnTo>
                  <a:pt x="52657" y="800784"/>
                </a:lnTo>
                <a:cubicBezTo>
                  <a:pt x="23592" y="800741"/>
                  <a:pt x="52" y="777191"/>
                  <a:pt x="0" y="748127"/>
                </a:cubicBezTo>
                <a:lnTo>
                  <a:pt x="0" y="361545"/>
                </a:lnTo>
                <a:cubicBezTo>
                  <a:pt x="86" y="341506"/>
                  <a:pt x="11478" y="323222"/>
                  <a:pt x="29426" y="314308"/>
                </a:cubicBezTo>
                <a:lnTo>
                  <a:pt x="29426" y="305704"/>
                </a:lnTo>
                <a:cubicBezTo>
                  <a:pt x="29426" y="283230"/>
                  <a:pt x="47649" y="265007"/>
                  <a:pt x="70123" y="265007"/>
                </a:cubicBezTo>
                <a:lnTo>
                  <a:pt x="97054" y="265007"/>
                </a:lnTo>
                <a:lnTo>
                  <a:pt x="114262" y="94388"/>
                </a:lnTo>
                <a:cubicBezTo>
                  <a:pt x="116095" y="74409"/>
                  <a:pt x="132916" y="59154"/>
                  <a:pt x="152981" y="59283"/>
                </a:cubicBezTo>
                <a:cubicBezTo>
                  <a:pt x="154271" y="59197"/>
                  <a:pt x="155562" y="59197"/>
                  <a:pt x="156853" y="59283"/>
                </a:cubicBezTo>
                <a:lnTo>
                  <a:pt x="362576" y="81826"/>
                </a:lnTo>
                <a:lnTo>
                  <a:pt x="363781" y="81826"/>
                </a:lnTo>
                <a:lnTo>
                  <a:pt x="408006" y="17037"/>
                </a:lnTo>
                <a:cubicBezTo>
                  <a:pt x="413814" y="8484"/>
                  <a:pt x="422797" y="2599"/>
                  <a:pt x="432958" y="689"/>
                </a:cubicBezTo>
                <a:cubicBezTo>
                  <a:pt x="435367" y="207"/>
                  <a:pt x="437819" y="-25"/>
                  <a:pt x="440271" y="1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7" name="iSHEJI-7">
            <a:extLst>
              <a:ext uri="{FF2B5EF4-FFF2-40B4-BE49-F238E27FC236}">
                <a16:creationId xmlns:a16="http://schemas.microsoft.com/office/drawing/2014/main" id="{5F5F8B5C-96DA-E21B-DD0C-EB9080DCF220}"/>
              </a:ext>
            </a:extLst>
          </p:cNvPr>
          <p:cNvSpPr/>
          <p:nvPr/>
        </p:nvSpPr>
        <p:spPr>
          <a:xfrm>
            <a:off x="9703696" y="2323128"/>
            <a:ext cx="804888" cy="821366"/>
          </a:xfrm>
          <a:custGeom>
            <a:avLst/>
            <a:gdLst>
              <a:gd name="connsiteX0" fmla="*/ 347863 w 804888"/>
              <a:gd name="connsiteY0" fmla="*/ 630441 h 821366"/>
              <a:gd name="connsiteX1" fmla="*/ 316114 w 804888"/>
              <a:gd name="connsiteY1" fmla="*/ 662190 h 821366"/>
              <a:gd name="connsiteX2" fmla="*/ 347863 w 804888"/>
              <a:gd name="connsiteY2" fmla="*/ 693939 h 821366"/>
              <a:gd name="connsiteX3" fmla="*/ 379612 w 804888"/>
              <a:gd name="connsiteY3" fmla="*/ 662190 h 821366"/>
              <a:gd name="connsiteX4" fmla="*/ 347863 w 804888"/>
              <a:gd name="connsiteY4" fmla="*/ 630441 h 821366"/>
              <a:gd name="connsiteX5" fmla="*/ 110735 w 804888"/>
              <a:gd name="connsiteY5" fmla="*/ 630441 h 821366"/>
              <a:gd name="connsiteX6" fmla="*/ 78985 w 804888"/>
              <a:gd name="connsiteY6" fmla="*/ 662190 h 821366"/>
              <a:gd name="connsiteX7" fmla="*/ 110735 w 804888"/>
              <a:gd name="connsiteY7" fmla="*/ 693939 h 821366"/>
              <a:gd name="connsiteX8" fmla="*/ 142483 w 804888"/>
              <a:gd name="connsiteY8" fmla="*/ 662190 h 821366"/>
              <a:gd name="connsiteX9" fmla="*/ 110735 w 804888"/>
              <a:gd name="connsiteY9" fmla="*/ 630441 h 821366"/>
              <a:gd name="connsiteX10" fmla="*/ 676195 w 804888"/>
              <a:gd name="connsiteY10" fmla="*/ 620633 h 821366"/>
              <a:gd name="connsiteX11" fmla="*/ 671205 w 804888"/>
              <a:gd name="connsiteY11" fmla="*/ 621063 h 821366"/>
              <a:gd name="connsiteX12" fmla="*/ 644618 w 804888"/>
              <a:gd name="connsiteY12" fmla="*/ 652090 h 821366"/>
              <a:gd name="connsiteX13" fmla="*/ 676109 w 804888"/>
              <a:gd name="connsiteY13" fmla="*/ 684131 h 821366"/>
              <a:gd name="connsiteX14" fmla="*/ 681099 w 804888"/>
              <a:gd name="connsiteY14" fmla="*/ 683701 h 821366"/>
              <a:gd name="connsiteX15" fmla="*/ 707687 w 804888"/>
              <a:gd name="connsiteY15" fmla="*/ 652675 h 821366"/>
              <a:gd name="connsiteX16" fmla="*/ 676195 w 804888"/>
              <a:gd name="connsiteY16" fmla="*/ 620633 h 821366"/>
              <a:gd name="connsiteX17" fmla="*/ 347863 w 804888"/>
              <a:gd name="connsiteY17" fmla="*/ 603252 h 821366"/>
              <a:gd name="connsiteX18" fmla="*/ 406801 w 804888"/>
              <a:gd name="connsiteY18" fmla="*/ 662190 h 821366"/>
              <a:gd name="connsiteX19" fmla="*/ 347863 w 804888"/>
              <a:gd name="connsiteY19" fmla="*/ 721128 h 821366"/>
              <a:gd name="connsiteX20" fmla="*/ 288925 w 804888"/>
              <a:gd name="connsiteY20" fmla="*/ 662190 h 821366"/>
              <a:gd name="connsiteX21" fmla="*/ 347863 w 804888"/>
              <a:gd name="connsiteY21" fmla="*/ 603252 h 821366"/>
              <a:gd name="connsiteX22" fmla="*/ 110735 w 804888"/>
              <a:gd name="connsiteY22" fmla="*/ 603252 h 821366"/>
              <a:gd name="connsiteX23" fmla="*/ 169673 w 804888"/>
              <a:gd name="connsiteY23" fmla="*/ 662190 h 821366"/>
              <a:gd name="connsiteX24" fmla="*/ 110735 w 804888"/>
              <a:gd name="connsiteY24" fmla="*/ 721128 h 821366"/>
              <a:gd name="connsiteX25" fmla="*/ 51796 w 804888"/>
              <a:gd name="connsiteY25" fmla="*/ 662190 h 821366"/>
              <a:gd name="connsiteX26" fmla="*/ 110735 w 804888"/>
              <a:gd name="connsiteY26" fmla="*/ 603252 h 821366"/>
              <a:gd name="connsiteX27" fmla="*/ 676195 w 804888"/>
              <a:gd name="connsiteY27" fmla="*/ 593444 h 821366"/>
              <a:gd name="connsiteX28" fmla="*/ 734015 w 804888"/>
              <a:gd name="connsiteY28" fmla="*/ 642866 h 821366"/>
              <a:gd name="connsiteX29" fmla="*/ 685401 w 804888"/>
              <a:gd name="connsiteY29" fmla="*/ 710546 h 821366"/>
              <a:gd name="connsiteX30" fmla="*/ 676109 w 804888"/>
              <a:gd name="connsiteY30" fmla="*/ 711320 h 821366"/>
              <a:gd name="connsiteX31" fmla="*/ 617601 w 804888"/>
              <a:gd name="connsiteY31" fmla="*/ 661365 h 821366"/>
              <a:gd name="connsiteX32" fmla="*/ 666903 w 804888"/>
              <a:gd name="connsiteY32" fmla="*/ 594132 h 821366"/>
              <a:gd name="connsiteX33" fmla="*/ 676195 w 804888"/>
              <a:gd name="connsiteY33" fmla="*/ 593444 h 821366"/>
              <a:gd name="connsiteX34" fmla="*/ 329795 w 804888"/>
              <a:gd name="connsiteY34" fmla="*/ 150763 h 821366"/>
              <a:gd name="connsiteX35" fmla="*/ 329795 w 804888"/>
              <a:gd name="connsiteY35" fmla="*/ 519362 h 821366"/>
              <a:gd name="connsiteX36" fmla="*/ 366018 w 804888"/>
              <a:gd name="connsiteY36" fmla="*/ 519362 h 821366"/>
              <a:gd name="connsiteX37" fmla="*/ 366018 w 804888"/>
              <a:gd name="connsiteY37" fmla="*/ 150763 h 821366"/>
              <a:gd name="connsiteX38" fmla="*/ 92580 w 804888"/>
              <a:gd name="connsiteY38" fmla="*/ 150763 h 821366"/>
              <a:gd name="connsiteX39" fmla="*/ 92580 w 804888"/>
              <a:gd name="connsiteY39" fmla="*/ 519362 h 821366"/>
              <a:gd name="connsiteX40" fmla="*/ 128889 w 804888"/>
              <a:gd name="connsiteY40" fmla="*/ 519362 h 821366"/>
              <a:gd name="connsiteX41" fmla="*/ 128889 w 804888"/>
              <a:gd name="connsiteY41" fmla="*/ 150763 h 821366"/>
              <a:gd name="connsiteX42" fmla="*/ 613816 w 804888"/>
              <a:gd name="connsiteY42" fmla="*/ 144396 h 821366"/>
              <a:gd name="connsiteX43" fmla="*/ 578023 w 804888"/>
              <a:gd name="connsiteY43" fmla="*/ 150075 h 821366"/>
              <a:gd name="connsiteX44" fmla="*/ 635842 w 804888"/>
              <a:gd name="connsiteY44" fmla="*/ 514028 h 821366"/>
              <a:gd name="connsiteX45" fmla="*/ 671635 w 804888"/>
              <a:gd name="connsiteY45" fmla="*/ 508349 h 821366"/>
              <a:gd name="connsiteX46" fmla="*/ 302864 w 804888"/>
              <a:gd name="connsiteY46" fmla="*/ 123574 h 821366"/>
              <a:gd name="connsiteX47" fmla="*/ 393207 w 804888"/>
              <a:gd name="connsiteY47" fmla="*/ 123574 h 821366"/>
              <a:gd name="connsiteX48" fmla="*/ 393465 w 804888"/>
              <a:gd name="connsiteY48" fmla="*/ 546379 h 821366"/>
              <a:gd name="connsiteX49" fmla="*/ 302864 w 804888"/>
              <a:gd name="connsiteY49" fmla="*/ 546379 h 821366"/>
              <a:gd name="connsiteX50" fmla="*/ 65391 w 804888"/>
              <a:gd name="connsiteY50" fmla="*/ 123574 h 821366"/>
              <a:gd name="connsiteX51" fmla="*/ 156077 w 804888"/>
              <a:gd name="connsiteY51" fmla="*/ 123574 h 821366"/>
              <a:gd name="connsiteX52" fmla="*/ 156077 w 804888"/>
              <a:gd name="connsiteY52" fmla="*/ 546379 h 821366"/>
              <a:gd name="connsiteX53" fmla="*/ 65391 w 804888"/>
              <a:gd name="connsiteY53" fmla="*/ 546379 h 821366"/>
              <a:gd name="connsiteX54" fmla="*/ 636445 w 804888"/>
              <a:gd name="connsiteY54" fmla="*/ 113249 h 821366"/>
              <a:gd name="connsiteX55" fmla="*/ 702782 w 804888"/>
              <a:gd name="connsiteY55" fmla="*/ 530892 h 821366"/>
              <a:gd name="connsiteX56" fmla="*/ 613213 w 804888"/>
              <a:gd name="connsiteY56" fmla="*/ 545174 h 821366"/>
              <a:gd name="connsiteX57" fmla="*/ 546876 w 804888"/>
              <a:gd name="connsiteY57" fmla="*/ 127532 h 821366"/>
              <a:gd name="connsiteX58" fmla="*/ 275761 w 804888"/>
              <a:gd name="connsiteY58" fmla="*/ 40803 h 821366"/>
              <a:gd name="connsiteX59" fmla="*/ 264404 w 804888"/>
              <a:gd name="connsiteY59" fmla="*/ 52074 h 821366"/>
              <a:gd name="connsiteX60" fmla="*/ 264404 w 804888"/>
              <a:gd name="connsiteY60" fmla="*/ 782820 h 821366"/>
              <a:gd name="connsiteX61" fmla="*/ 275761 w 804888"/>
              <a:gd name="connsiteY61" fmla="*/ 794177 h 821366"/>
              <a:gd name="connsiteX62" fmla="*/ 420052 w 804888"/>
              <a:gd name="connsiteY62" fmla="*/ 794177 h 821366"/>
              <a:gd name="connsiteX63" fmla="*/ 431409 w 804888"/>
              <a:gd name="connsiteY63" fmla="*/ 782820 h 821366"/>
              <a:gd name="connsiteX64" fmla="*/ 431409 w 804888"/>
              <a:gd name="connsiteY64" fmla="*/ 52074 h 821366"/>
              <a:gd name="connsiteX65" fmla="*/ 420052 w 804888"/>
              <a:gd name="connsiteY65" fmla="*/ 40803 h 821366"/>
              <a:gd name="connsiteX66" fmla="*/ 38546 w 804888"/>
              <a:gd name="connsiteY66" fmla="*/ 40803 h 821366"/>
              <a:gd name="connsiteX67" fmla="*/ 27188 w 804888"/>
              <a:gd name="connsiteY67" fmla="*/ 52074 h 821366"/>
              <a:gd name="connsiteX68" fmla="*/ 27188 w 804888"/>
              <a:gd name="connsiteY68" fmla="*/ 782820 h 821366"/>
              <a:gd name="connsiteX69" fmla="*/ 38546 w 804888"/>
              <a:gd name="connsiteY69" fmla="*/ 794177 h 821366"/>
              <a:gd name="connsiteX70" fmla="*/ 182837 w 804888"/>
              <a:gd name="connsiteY70" fmla="*/ 794177 h 821366"/>
              <a:gd name="connsiteX71" fmla="*/ 194194 w 804888"/>
              <a:gd name="connsiteY71" fmla="*/ 782820 h 821366"/>
              <a:gd name="connsiteX72" fmla="*/ 194194 w 804888"/>
              <a:gd name="connsiteY72" fmla="*/ 52074 h 821366"/>
              <a:gd name="connsiteX73" fmla="*/ 182837 w 804888"/>
              <a:gd name="connsiteY73" fmla="*/ 40803 h 821366"/>
              <a:gd name="connsiteX74" fmla="*/ 649953 w 804888"/>
              <a:gd name="connsiteY74" fmla="*/ 27037 h 821366"/>
              <a:gd name="connsiteX75" fmla="*/ 507384 w 804888"/>
              <a:gd name="connsiteY75" fmla="*/ 49665 h 821366"/>
              <a:gd name="connsiteX76" fmla="*/ 498005 w 804888"/>
              <a:gd name="connsiteY76" fmla="*/ 62657 h 821366"/>
              <a:gd name="connsiteX77" fmla="*/ 612611 w 804888"/>
              <a:gd name="connsiteY77" fmla="*/ 784369 h 821366"/>
              <a:gd name="connsiteX78" fmla="*/ 625604 w 804888"/>
              <a:gd name="connsiteY78" fmla="*/ 793747 h 821366"/>
              <a:gd name="connsiteX79" fmla="*/ 768087 w 804888"/>
              <a:gd name="connsiteY79" fmla="*/ 771291 h 821366"/>
              <a:gd name="connsiteX80" fmla="*/ 768087 w 804888"/>
              <a:gd name="connsiteY80" fmla="*/ 771377 h 821366"/>
              <a:gd name="connsiteX81" fmla="*/ 777552 w 804888"/>
              <a:gd name="connsiteY81" fmla="*/ 758126 h 821366"/>
              <a:gd name="connsiteX82" fmla="*/ 662859 w 804888"/>
              <a:gd name="connsiteY82" fmla="*/ 36501 h 821366"/>
              <a:gd name="connsiteX83" fmla="*/ 649953 w 804888"/>
              <a:gd name="connsiteY83" fmla="*/ 27037 h 821366"/>
              <a:gd name="connsiteX84" fmla="*/ 275761 w 804888"/>
              <a:gd name="connsiteY84" fmla="*/ 13614 h 821366"/>
              <a:gd name="connsiteX85" fmla="*/ 420052 w 804888"/>
              <a:gd name="connsiteY85" fmla="*/ 13614 h 821366"/>
              <a:gd name="connsiteX86" fmla="*/ 458598 w 804888"/>
              <a:gd name="connsiteY86" fmla="*/ 52074 h 821366"/>
              <a:gd name="connsiteX87" fmla="*/ 458598 w 804888"/>
              <a:gd name="connsiteY87" fmla="*/ 782820 h 821366"/>
              <a:gd name="connsiteX88" fmla="*/ 420052 w 804888"/>
              <a:gd name="connsiteY88" fmla="*/ 821366 h 821366"/>
              <a:gd name="connsiteX89" fmla="*/ 275761 w 804888"/>
              <a:gd name="connsiteY89" fmla="*/ 821366 h 821366"/>
              <a:gd name="connsiteX90" fmla="*/ 237215 w 804888"/>
              <a:gd name="connsiteY90" fmla="*/ 782820 h 821366"/>
              <a:gd name="connsiteX91" fmla="*/ 237215 w 804888"/>
              <a:gd name="connsiteY91" fmla="*/ 52074 h 821366"/>
              <a:gd name="connsiteX92" fmla="*/ 275761 w 804888"/>
              <a:gd name="connsiteY92" fmla="*/ 13614 h 821366"/>
              <a:gd name="connsiteX93" fmla="*/ 38546 w 804888"/>
              <a:gd name="connsiteY93" fmla="*/ 13614 h 821366"/>
              <a:gd name="connsiteX94" fmla="*/ 182837 w 804888"/>
              <a:gd name="connsiteY94" fmla="*/ 13614 h 821366"/>
              <a:gd name="connsiteX95" fmla="*/ 221383 w 804888"/>
              <a:gd name="connsiteY95" fmla="*/ 52074 h 821366"/>
              <a:gd name="connsiteX96" fmla="*/ 221383 w 804888"/>
              <a:gd name="connsiteY96" fmla="*/ 782820 h 821366"/>
              <a:gd name="connsiteX97" fmla="*/ 182837 w 804888"/>
              <a:gd name="connsiteY97" fmla="*/ 821366 h 821366"/>
              <a:gd name="connsiteX98" fmla="*/ 38546 w 804888"/>
              <a:gd name="connsiteY98" fmla="*/ 821366 h 821366"/>
              <a:gd name="connsiteX99" fmla="*/ 0 w 804888"/>
              <a:gd name="connsiteY99" fmla="*/ 782820 h 821366"/>
              <a:gd name="connsiteX100" fmla="*/ 0 w 804888"/>
              <a:gd name="connsiteY100" fmla="*/ 52074 h 821366"/>
              <a:gd name="connsiteX101" fmla="*/ 38546 w 804888"/>
              <a:gd name="connsiteY101" fmla="*/ 13614 h 821366"/>
              <a:gd name="connsiteX102" fmla="*/ 645909 w 804888"/>
              <a:gd name="connsiteY102" fmla="*/ 450 h 821366"/>
              <a:gd name="connsiteX103" fmla="*/ 690048 w 804888"/>
              <a:gd name="connsiteY103" fmla="*/ 32457 h 821366"/>
              <a:gd name="connsiteX104" fmla="*/ 804397 w 804888"/>
              <a:gd name="connsiteY104" fmla="*/ 754083 h 821366"/>
              <a:gd name="connsiteX105" fmla="*/ 772647 w 804888"/>
              <a:gd name="connsiteY105" fmla="*/ 798221 h 821366"/>
              <a:gd name="connsiteX106" fmla="*/ 630164 w 804888"/>
              <a:gd name="connsiteY106" fmla="*/ 820850 h 821366"/>
              <a:gd name="connsiteX107" fmla="*/ 586025 w 804888"/>
              <a:gd name="connsiteY107" fmla="*/ 788843 h 821366"/>
              <a:gd name="connsiteX108" fmla="*/ 471418 w 804888"/>
              <a:gd name="connsiteY108" fmla="*/ 67218 h 821366"/>
              <a:gd name="connsiteX109" fmla="*/ 503426 w 804888"/>
              <a:gd name="connsiteY109" fmla="*/ 23079 h 82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804888" h="821366">
                <a:moveTo>
                  <a:pt x="347863" y="630441"/>
                </a:moveTo>
                <a:cubicBezTo>
                  <a:pt x="330310" y="630441"/>
                  <a:pt x="316114" y="644655"/>
                  <a:pt x="316114" y="662190"/>
                </a:cubicBezTo>
                <a:cubicBezTo>
                  <a:pt x="316114" y="679725"/>
                  <a:pt x="330310" y="693939"/>
                  <a:pt x="347863" y="693939"/>
                </a:cubicBezTo>
                <a:cubicBezTo>
                  <a:pt x="365416" y="693939"/>
                  <a:pt x="379612" y="679725"/>
                  <a:pt x="379612" y="662190"/>
                </a:cubicBezTo>
                <a:cubicBezTo>
                  <a:pt x="379612" y="644655"/>
                  <a:pt x="365416" y="630441"/>
                  <a:pt x="347863" y="630441"/>
                </a:cubicBezTo>
                <a:close/>
                <a:moveTo>
                  <a:pt x="110735" y="630441"/>
                </a:moveTo>
                <a:cubicBezTo>
                  <a:pt x="93182" y="630441"/>
                  <a:pt x="78985" y="644655"/>
                  <a:pt x="78985" y="662190"/>
                </a:cubicBezTo>
                <a:cubicBezTo>
                  <a:pt x="78985" y="679725"/>
                  <a:pt x="93182" y="693939"/>
                  <a:pt x="110735" y="693939"/>
                </a:cubicBezTo>
                <a:cubicBezTo>
                  <a:pt x="128287" y="693939"/>
                  <a:pt x="142483" y="679725"/>
                  <a:pt x="142483" y="662190"/>
                </a:cubicBezTo>
                <a:cubicBezTo>
                  <a:pt x="142483" y="644655"/>
                  <a:pt x="128287" y="630441"/>
                  <a:pt x="110735" y="630441"/>
                </a:cubicBezTo>
                <a:close/>
                <a:moveTo>
                  <a:pt x="676195" y="620633"/>
                </a:moveTo>
                <a:cubicBezTo>
                  <a:pt x="674560" y="620607"/>
                  <a:pt x="672840" y="620745"/>
                  <a:pt x="671205" y="621063"/>
                </a:cubicBezTo>
                <a:cubicBezTo>
                  <a:pt x="655976" y="623584"/>
                  <a:pt x="644790" y="636671"/>
                  <a:pt x="644618" y="652090"/>
                </a:cubicBezTo>
                <a:cubicBezTo>
                  <a:pt x="644532" y="669625"/>
                  <a:pt x="658557" y="683968"/>
                  <a:pt x="676109" y="684131"/>
                </a:cubicBezTo>
                <a:cubicBezTo>
                  <a:pt x="677744" y="684114"/>
                  <a:pt x="679465" y="683976"/>
                  <a:pt x="681099" y="683701"/>
                </a:cubicBezTo>
                <a:cubicBezTo>
                  <a:pt x="696329" y="681180"/>
                  <a:pt x="707514" y="668093"/>
                  <a:pt x="707687" y="652675"/>
                </a:cubicBezTo>
                <a:cubicBezTo>
                  <a:pt x="707773" y="635140"/>
                  <a:pt x="693748" y="620796"/>
                  <a:pt x="676195" y="620633"/>
                </a:cubicBezTo>
                <a:close/>
                <a:moveTo>
                  <a:pt x="347863" y="603252"/>
                </a:moveTo>
                <a:cubicBezTo>
                  <a:pt x="380387" y="603252"/>
                  <a:pt x="406801" y="629641"/>
                  <a:pt x="406801" y="662190"/>
                </a:cubicBezTo>
                <a:cubicBezTo>
                  <a:pt x="406801" y="694740"/>
                  <a:pt x="380387" y="721128"/>
                  <a:pt x="347863" y="721128"/>
                </a:cubicBezTo>
                <a:cubicBezTo>
                  <a:pt x="315339" y="721128"/>
                  <a:pt x="288925" y="694740"/>
                  <a:pt x="288925" y="662190"/>
                </a:cubicBezTo>
                <a:cubicBezTo>
                  <a:pt x="288925" y="629641"/>
                  <a:pt x="315339" y="603252"/>
                  <a:pt x="347863" y="603252"/>
                </a:cubicBezTo>
                <a:close/>
                <a:moveTo>
                  <a:pt x="110735" y="603252"/>
                </a:moveTo>
                <a:cubicBezTo>
                  <a:pt x="143258" y="603252"/>
                  <a:pt x="169673" y="629641"/>
                  <a:pt x="169673" y="662190"/>
                </a:cubicBezTo>
                <a:cubicBezTo>
                  <a:pt x="169673" y="694740"/>
                  <a:pt x="143258" y="721128"/>
                  <a:pt x="110735" y="721128"/>
                </a:cubicBezTo>
                <a:cubicBezTo>
                  <a:pt x="78211" y="721128"/>
                  <a:pt x="51796" y="694740"/>
                  <a:pt x="51796" y="662190"/>
                </a:cubicBezTo>
                <a:cubicBezTo>
                  <a:pt x="51796" y="629641"/>
                  <a:pt x="78211" y="603252"/>
                  <a:pt x="110735" y="603252"/>
                </a:cubicBezTo>
                <a:close/>
                <a:moveTo>
                  <a:pt x="676195" y="593444"/>
                </a:moveTo>
                <a:cubicBezTo>
                  <a:pt x="704933" y="593599"/>
                  <a:pt x="729368" y="614481"/>
                  <a:pt x="734015" y="642866"/>
                </a:cubicBezTo>
                <a:cubicBezTo>
                  <a:pt x="739263" y="674985"/>
                  <a:pt x="717494" y="705289"/>
                  <a:pt x="685401" y="710546"/>
                </a:cubicBezTo>
                <a:cubicBezTo>
                  <a:pt x="682304" y="711062"/>
                  <a:pt x="679207" y="711320"/>
                  <a:pt x="676109" y="711320"/>
                </a:cubicBezTo>
                <a:cubicBezTo>
                  <a:pt x="646941" y="711432"/>
                  <a:pt x="622075" y="690188"/>
                  <a:pt x="617601" y="661365"/>
                </a:cubicBezTo>
                <a:cubicBezTo>
                  <a:pt x="612697" y="629194"/>
                  <a:pt x="634723" y="599088"/>
                  <a:pt x="666903" y="594132"/>
                </a:cubicBezTo>
                <a:cubicBezTo>
                  <a:pt x="670001" y="593693"/>
                  <a:pt x="673098" y="593461"/>
                  <a:pt x="676195" y="593444"/>
                </a:cubicBezTo>
                <a:close/>
                <a:moveTo>
                  <a:pt x="329795" y="150763"/>
                </a:moveTo>
                <a:lnTo>
                  <a:pt x="329795" y="519362"/>
                </a:lnTo>
                <a:lnTo>
                  <a:pt x="366018" y="519362"/>
                </a:lnTo>
                <a:lnTo>
                  <a:pt x="366018" y="150763"/>
                </a:lnTo>
                <a:close/>
                <a:moveTo>
                  <a:pt x="92580" y="150763"/>
                </a:moveTo>
                <a:lnTo>
                  <a:pt x="92580" y="519362"/>
                </a:lnTo>
                <a:lnTo>
                  <a:pt x="128889" y="519362"/>
                </a:lnTo>
                <a:lnTo>
                  <a:pt x="128889" y="150763"/>
                </a:lnTo>
                <a:close/>
                <a:moveTo>
                  <a:pt x="613816" y="144396"/>
                </a:moveTo>
                <a:lnTo>
                  <a:pt x="578023" y="150075"/>
                </a:lnTo>
                <a:lnTo>
                  <a:pt x="635842" y="514028"/>
                </a:lnTo>
                <a:lnTo>
                  <a:pt x="671635" y="508349"/>
                </a:lnTo>
                <a:close/>
                <a:moveTo>
                  <a:pt x="302864" y="123574"/>
                </a:moveTo>
                <a:lnTo>
                  <a:pt x="393207" y="123574"/>
                </a:lnTo>
                <a:lnTo>
                  <a:pt x="393465" y="546379"/>
                </a:lnTo>
                <a:lnTo>
                  <a:pt x="302864" y="546379"/>
                </a:lnTo>
                <a:close/>
                <a:moveTo>
                  <a:pt x="65391" y="123574"/>
                </a:moveTo>
                <a:lnTo>
                  <a:pt x="156077" y="123574"/>
                </a:lnTo>
                <a:lnTo>
                  <a:pt x="156077" y="546379"/>
                </a:lnTo>
                <a:lnTo>
                  <a:pt x="65391" y="546379"/>
                </a:lnTo>
                <a:close/>
                <a:moveTo>
                  <a:pt x="636445" y="113249"/>
                </a:moveTo>
                <a:lnTo>
                  <a:pt x="702782" y="530892"/>
                </a:lnTo>
                <a:lnTo>
                  <a:pt x="613213" y="545174"/>
                </a:lnTo>
                <a:lnTo>
                  <a:pt x="546876" y="127532"/>
                </a:lnTo>
                <a:close/>
                <a:moveTo>
                  <a:pt x="275761" y="40803"/>
                </a:moveTo>
                <a:cubicBezTo>
                  <a:pt x="269566" y="40846"/>
                  <a:pt x="264490" y="45854"/>
                  <a:pt x="264404" y="52074"/>
                </a:cubicBezTo>
                <a:lnTo>
                  <a:pt x="264404" y="782820"/>
                </a:lnTo>
                <a:cubicBezTo>
                  <a:pt x="264490" y="789075"/>
                  <a:pt x="269480" y="794135"/>
                  <a:pt x="275761" y="794177"/>
                </a:cubicBezTo>
                <a:lnTo>
                  <a:pt x="420052" y="794177"/>
                </a:lnTo>
                <a:cubicBezTo>
                  <a:pt x="426333" y="794135"/>
                  <a:pt x="431324" y="789075"/>
                  <a:pt x="431409" y="782820"/>
                </a:cubicBezTo>
                <a:lnTo>
                  <a:pt x="431409" y="52074"/>
                </a:lnTo>
                <a:cubicBezTo>
                  <a:pt x="431324" y="45854"/>
                  <a:pt x="426247" y="40846"/>
                  <a:pt x="420052" y="40803"/>
                </a:cubicBezTo>
                <a:close/>
                <a:moveTo>
                  <a:pt x="38546" y="40803"/>
                </a:moveTo>
                <a:cubicBezTo>
                  <a:pt x="32351" y="40898"/>
                  <a:pt x="27360" y="45871"/>
                  <a:pt x="27188" y="52074"/>
                </a:cubicBezTo>
                <a:lnTo>
                  <a:pt x="27188" y="782820"/>
                </a:lnTo>
                <a:cubicBezTo>
                  <a:pt x="27274" y="789049"/>
                  <a:pt x="32351" y="794083"/>
                  <a:pt x="38546" y="794177"/>
                </a:cubicBezTo>
                <a:lnTo>
                  <a:pt x="182837" y="794177"/>
                </a:lnTo>
                <a:cubicBezTo>
                  <a:pt x="189118" y="794135"/>
                  <a:pt x="194108" y="789075"/>
                  <a:pt x="194194" y="782820"/>
                </a:cubicBezTo>
                <a:lnTo>
                  <a:pt x="194194" y="52074"/>
                </a:lnTo>
                <a:cubicBezTo>
                  <a:pt x="194108" y="45854"/>
                  <a:pt x="189032" y="40846"/>
                  <a:pt x="182837" y="40803"/>
                </a:cubicBezTo>
                <a:close/>
                <a:moveTo>
                  <a:pt x="649953" y="27037"/>
                </a:moveTo>
                <a:lnTo>
                  <a:pt x="507384" y="49665"/>
                </a:lnTo>
                <a:cubicBezTo>
                  <a:pt x="501275" y="50801"/>
                  <a:pt x="497144" y="56514"/>
                  <a:pt x="498005" y="62657"/>
                </a:cubicBezTo>
                <a:lnTo>
                  <a:pt x="612611" y="784369"/>
                </a:lnTo>
                <a:cubicBezTo>
                  <a:pt x="613730" y="790486"/>
                  <a:pt x="619495" y="794633"/>
                  <a:pt x="625604" y="793747"/>
                </a:cubicBezTo>
                <a:lnTo>
                  <a:pt x="768087" y="771291"/>
                </a:lnTo>
                <a:lnTo>
                  <a:pt x="768087" y="771377"/>
                </a:lnTo>
                <a:cubicBezTo>
                  <a:pt x="774369" y="770327"/>
                  <a:pt x="778585" y="764399"/>
                  <a:pt x="777552" y="758126"/>
                </a:cubicBezTo>
                <a:lnTo>
                  <a:pt x="662859" y="36501"/>
                </a:lnTo>
                <a:cubicBezTo>
                  <a:pt x="661827" y="30366"/>
                  <a:pt x="656149" y="26159"/>
                  <a:pt x="649953" y="27037"/>
                </a:cubicBezTo>
                <a:close/>
                <a:moveTo>
                  <a:pt x="275761" y="13614"/>
                </a:moveTo>
                <a:lnTo>
                  <a:pt x="420052" y="13614"/>
                </a:lnTo>
                <a:cubicBezTo>
                  <a:pt x="441304" y="13657"/>
                  <a:pt x="458512" y="30840"/>
                  <a:pt x="458598" y="52074"/>
                </a:cubicBezTo>
                <a:lnTo>
                  <a:pt x="458598" y="782820"/>
                </a:lnTo>
                <a:cubicBezTo>
                  <a:pt x="458512" y="804072"/>
                  <a:pt x="441304" y="821272"/>
                  <a:pt x="420052" y="821366"/>
                </a:cubicBezTo>
                <a:lnTo>
                  <a:pt x="275761" y="821366"/>
                </a:lnTo>
                <a:cubicBezTo>
                  <a:pt x="254509" y="821272"/>
                  <a:pt x="237301" y="804072"/>
                  <a:pt x="237215" y="782820"/>
                </a:cubicBezTo>
                <a:lnTo>
                  <a:pt x="237215" y="52074"/>
                </a:lnTo>
                <a:cubicBezTo>
                  <a:pt x="237301" y="30840"/>
                  <a:pt x="254509" y="13657"/>
                  <a:pt x="275761" y="13614"/>
                </a:cubicBezTo>
                <a:close/>
                <a:moveTo>
                  <a:pt x="38546" y="13614"/>
                </a:moveTo>
                <a:lnTo>
                  <a:pt x="182837" y="13614"/>
                </a:lnTo>
                <a:cubicBezTo>
                  <a:pt x="204089" y="13614"/>
                  <a:pt x="221297" y="30822"/>
                  <a:pt x="221383" y="52074"/>
                </a:cubicBezTo>
                <a:lnTo>
                  <a:pt x="221383" y="782820"/>
                </a:lnTo>
                <a:cubicBezTo>
                  <a:pt x="221297" y="804089"/>
                  <a:pt x="204089" y="821315"/>
                  <a:pt x="182837" y="821366"/>
                </a:cubicBezTo>
                <a:lnTo>
                  <a:pt x="38546" y="821366"/>
                </a:lnTo>
                <a:cubicBezTo>
                  <a:pt x="17294" y="821272"/>
                  <a:pt x="86" y="804072"/>
                  <a:pt x="0" y="782820"/>
                </a:cubicBezTo>
                <a:lnTo>
                  <a:pt x="0" y="52074"/>
                </a:lnTo>
                <a:cubicBezTo>
                  <a:pt x="86" y="30840"/>
                  <a:pt x="17294" y="13657"/>
                  <a:pt x="38546" y="13614"/>
                </a:cubicBezTo>
                <a:close/>
                <a:moveTo>
                  <a:pt x="645909" y="450"/>
                </a:moveTo>
                <a:cubicBezTo>
                  <a:pt x="666904" y="-2759"/>
                  <a:pt x="686606" y="11506"/>
                  <a:pt x="690048" y="32457"/>
                </a:cubicBezTo>
                <a:lnTo>
                  <a:pt x="804397" y="754083"/>
                </a:lnTo>
                <a:cubicBezTo>
                  <a:pt x="807753" y="775016"/>
                  <a:pt x="793556" y="794702"/>
                  <a:pt x="772647" y="798221"/>
                </a:cubicBezTo>
                <a:lnTo>
                  <a:pt x="630164" y="820850"/>
                </a:lnTo>
                <a:cubicBezTo>
                  <a:pt x="609170" y="824154"/>
                  <a:pt x="589381" y="809846"/>
                  <a:pt x="586025" y="788843"/>
                </a:cubicBezTo>
                <a:lnTo>
                  <a:pt x="471418" y="67218"/>
                </a:lnTo>
                <a:cubicBezTo>
                  <a:pt x="468148" y="46215"/>
                  <a:pt x="482431" y="26512"/>
                  <a:pt x="503426" y="23079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" name="iSHEJI-8">
            <a:extLst>
              <a:ext uri="{FF2B5EF4-FFF2-40B4-BE49-F238E27FC236}">
                <a16:creationId xmlns:a16="http://schemas.microsoft.com/office/drawing/2014/main" id="{3AA245F4-3D6B-9DB0-1069-B5755C3AE253}"/>
              </a:ext>
            </a:extLst>
          </p:cNvPr>
          <p:cNvSpPr/>
          <p:nvPr/>
        </p:nvSpPr>
        <p:spPr>
          <a:xfrm>
            <a:off x="7050623" y="2303273"/>
            <a:ext cx="853642" cy="860753"/>
          </a:xfrm>
          <a:custGeom>
            <a:avLst/>
            <a:gdLst>
              <a:gd name="connsiteX0" fmla="*/ 77111 w 853642"/>
              <a:gd name="connsiteY0" fmla="*/ 761778 h 860753"/>
              <a:gd name="connsiteX1" fmla="*/ 91891 w 853642"/>
              <a:gd name="connsiteY1" fmla="*/ 767915 h 860753"/>
              <a:gd name="connsiteX2" fmla="*/ 91891 w 853642"/>
              <a:gd name="connsiteY2" fmla="*/ 797453 h 860753"/>
              <a:gd name="connsiteX3" fmla="*/ 62319 w 853642"/>
              <a:gd name="connsiteY3" fmla="*/ 797487 h 860753"/>
              <a:gd name="connsiteX4" fmla="*/ 62293 w 853642"/>
              <a:gd name="connsiteY4" fmla="*/ 767915 h 860753"/>
              <a:gd name="connsiteX5" fmla="*/ 62319 w 853642"/>
              <a:gd name="connsiteY5" fmla="*/ 767889 h 860753"/>
              <a:gd name="connsiteX6" fmla="*/ 77111 w 853642"/>
              <a:gd name="connsiteY6" fmla="*/ 761778 h 860753"/>
              <a:gd name="connsiteX7" fmla="*/ 305355 w 853642"/>
              <a:gd name="connsiteY7" fmla="*/ 564868 h 860753"/>
              <a:gd name="connsiteX8" fmla="*/ 154099 w 853642"/>
              <a:gd name="connsiteY8" fmla="*/ 602630 h 860753"/>
              <a:gd name="connsiteX9" fmla="*/ 154099 w 853642"/>
              <a:gd name="connsiteY9" fmla="*/ 762408 h 860753"/>
              <a:gd name="connsiteX10" fmla="*/ 196173 w 853642"/>
              <a:gd name="connsiteY10" fmla="*/ 741328 h 860753"/>
              <a:gd name="connsiteX11" fmla="*/ 259929 w 853642"/>
              <a:gd name="connsiteY11" fmla="*/ 732122 h 860753"/>
              <a:gd name="connsiteX12" fmla="*/ 452145 w 853642"/>
              <a:gd name="connsiteY12" fmla="*/ 779186 h 860753"/>
              <a:gd name="connsiteX13" fmla="*/ 559352 w 853642"/>
              <a:gd name="connsiteY13" fmla="*/ 763699 h 860753"/>
              <a:gd name="connsiteX14" fmla="*/ 814205 w 853642"/>
              <a:gd name="connsiteY14" fmla="*/ 585938 h 860753"/>
              <a:gd name="connsiteX15" fmla="*/ 760344 w 853642"/>
              <a:gd name="connsiteY15" fmla="*/ 580260 h 860753"/>
              <a:gd name="connsiteX16" fmla="*/ 637563 w 853642"/>
              <a:gd name="connsiteY16" fmla="*/ 643414 h 860753"/>
              <a:gd name="connsiteX17" fmla="*/ 639800 w 853642"/>
              <a:gd name="connsiteY17" fmla="*/ 663461 h 860753"/>
              <a:gd name="connsiteX18" fmla="*/ 624743 w 853642"/>
              <a:gd name="connsiteY18" fmla="*/ 679121 h 860753"/>
              <a:gd name="connsiteX19" fmla="*/ 440099 w 853642"/>
              <a:gd name="connsiteY19" fmla="*/ 680239 h 860753"/>
              <a:gd name="connsiteX20" fmla="*/ 425722 w 853642"/>
              <a:gd name="connsiteY20" fmla="*/ 665862 h 860753"/>
              <a:gd name="connsiteX21" fmla="*/ 440099 w 853642"/>
              <a:gd name="connsiteY21" fmla="*/ 649179 h 860753"/>
              <a:gd name="connsiteX22" fmla="*/ 607535 w 853642"/>
              <a:gd name="connsiteY22" fmla="*/ 648232 h 860753"/>
              <a:gd name="connsiteX23" fmla="*/ 540939 w 853642"/>
              <a:gd name="connsiteY23" fmla="*/ 596091 h 860753"/>
              <a:gd name="connsiteX24" fmla="*/ 428570 w 853642"/>
              <a:gd name="connsiteY24" fmla="*/ 596865 h 860753"/>
              <a:gd name="connsiteX25" fmla="*/ 363609 w 853642"/>
              <a:gd name="connsiteY25" fmla="*/ 582325 h 860753"/>
              <a:gd name="connsiteX26" fmla="*/ 351993 w 853642"/>
              <a:gd name="connsiteY26" fmla="*/ 576818 h 860753"/>
              <a:gd name="connsiteX27" fmla="*/ 305355 w 853642"/>
              <a:gd name="connsiteY27" fmla="*/ 564868 h 860753"/>
              <a:gd name="connsiteX28" fmla="*/ 50420 w 853642"/>
              <a:gd name="connsiteY28" fmla="*/ 538788 h 860753"/>
              <a:gd name="connsiteX29" fmla="*/ 29426 w 853642"/>
              <a:gd name="connsiteY29" fmla="*/ 559782 h 860753"/>
              <a:gd name="connsiteX30" fmla="*/ 29426 w 853642"/>
              <a:gd name="connsiteY30" fmla="*/ 810333 h 860753"/>
              <a:gd name="connsiteX31" fmla="*/ 50420 w 853642"/>
              <a:gd name="connsiteY31" fmla="*/ 831327 h 860753"/>
              <a:gd name="connsiteX32" fmla="*/ 103679 w 853642"/>
              <a:gd name="connsiteY32" fmla="*/ 831327 h 860753"/>
              <a:gd name="connsiteX33" fmla="*/ 124673 w 853642"/>
              <a:gd name="connsiteY33" fmla="*/ 810333 h 860753"/>
              <a:gd name="connsiteX34" fmla="*/ 124673 w 853642"/>
              <a:gd name="connsiteY34" fmla="*/ 559782 h 860753"/>
              <a:gd name="connsiteX35" fmla="*/ 103679 w 853642"/>
              <a:gd name="connsiteY35" fmla="*/ 538788 h 860753"/>
              <a:gd name="connsiteX36" fmla="*/ 50420 w 853642"/>
              <a:gd name="connsiteY36" fmla="*/ 509362 h 860753"/>
              <a:gd name="connsiteX37" fmla="*/ 103679 w 853642"/>
              <a:gd name="connsiteY37" fmla="*/ 509362 h 860753"/>
              <a:gd name="connsiteX38" fmla="*/ 154099 w 853642"/>
              <a:gd name="connsiteY38" fmla="*/ 559782 h 860753"/>
              <a:gd name="connsiteX39" fmla="*/ 154099 w 853642"/>
              <a:gd name="connsiteY39" fmla="*/ 566493 h 860753"/>
              <a:gd name="connsiteX40" fmla="*/ 365502 w 853642"/>
              <a:gd name="connsiteY40" fmla="*/ 548511 h 860753"/>
              <a:gd name="connsiteX41" fmla="*/ 377118 w 853642"/>
              <a:gd name="connsiteY41" fmla="*/ 554017 h 860753"/>
              <a:gd name="connsiteX42" fmla="*/ 428742 w 853642"/>
              <a:gd name="connsiteY42" fmla="*/ 565461 h 860753"/>
              <a:gd name="connsiteX43" fmla="*/ 541112 w 853642"/>
              <a:gd name="connsiteY43" fmla="*/ 564772 h 860753"/>
              <a:gd name="connsiteX44" fmla="*/ 627153 w 853642"/>
              <a:gd name="connsiteY44" fmla="*/ 613988 h 860753"/>
              <a:gd name="connsiteX45" fmla="*/ 746749 w 853642"/>
              <a:gd name="connsiteY45" fmla="*/ 552554 h 860753"/>
              <a:gd name="connsiteX46" fmla="*/ 851375 w 853642"/>
              <a:gd name="connsiteY46" fmla="*/ 580518 h 860753"/>
              <a:gd name="connsiteX47" fmla="*/ 847159 w 853642"/>
              <a:gd name="connsiteY47" fmla="*/ 601254 h 860753"/>
              <a:gd name="connsiteX48" fmla="*/ 576388 w 853642"/>
              <a:gd name="connsiteY48" fmla="*/ 789683 h 860753"/>
              <a:gd name="connsiteX49" fmla="*/ 574495 w 853642"/>
              <a:gd name="connsiteY49" fmla="*/ 790802 h 860753"/>
              <a:gd name="connsiteX50" fmla="*/ 488454 w 853642"/>
              <a:gd name="connsiteY50" fmla="*/ 812570 h 860753"/>
              <a:gd name="connsiteX51" fmla="*/ 446294 w 853642"/>
              <a:gd name="connsiteY51" fmla="*/ 809645 h 860753"/>
              <a:gd name="connsiteX52" fmla="*/ 445262 w 853642"/>
              <a:gd name="connsiteY52" fmla="*/ 809645 h 860753"/>
              <a:gd name="connsiteX53" fmla="*/ 252530 w 853642"/>
              <a:gd name="connsiteY53" fmla="*/ 762494 h 860753"/>
              <a:gd name="connsiteX54" fmla="*/ 211747 w 853642"/>
              <a:gd name="connsiteY54" fmla="*/ 768259 h 860753"/>
              <a:gd name="connsiteX55" fmla="*/ 154099 w 853642"/>
              <a:gd name="connsiteY55" fmla="*/ 798373 h 860753"/>
              <a:gd name="connsiteX56" fmla="*/ 154099 w 853642"/>
              <a:gd name="connsiteY56" fmla="*/ 810333 h 860753"/>
              <a:gd name="connsiteX57" fmla="*/ 103679 w 853642"/>
              <a:gd name="connsiteY57" fmla="*/ 860753 h 860753"/>
              <a:gd name="connsiteX58" fmla="*/ 50420 w 853642"/>
              <a:gd name="connsiteY58" fmla="*/ 860753 h 860753"/>
              <a:gd name="connsiteX59" fmla="*/ 0 w 853642"/>
              <a:gd name="connsiteY59" fmla="*/ 810333 h 860753"/>
              <a:gd name="connsiteX60" fmla="*/ 0 w 853642"/>
              <a:gd name="connsiteY60" fmla="*/ 559782 h 860753"/>
              <a:gd name="connsiteX61" fmla="*/ 50420 w 853642"/>
              <a:gd name="connsiteY61" fmla="*/ 509362 h 860753"/>
              <a:gd name="connsiteX62" fmla="*/ 411362 w 853642"/>
              <a:gd name="connsiteY62" fmla="*/ 385721 h 860753"/>
              <a:gd name="connsiteX63" fmla="*/ 422977 w 853642"/>
              <a:gd name="connsiteY63" fmla="*/ 397337 h 860753"/>
              <a:gd name="connsiteX64" fmla="*/ 411362 w 853642"/>
              <a:gd name="connsiteY64" fmla="*/ 408952 h 860753"/>
              <a:gd name="connsiteX65" fmla="*/ 399746 w 853642"/>
              <a:gd name="connsiteY65" fmla="*/ 397337 h 860753"/>
              <a:gd name="connsiteX66" fmla="*/ 411362 w 853642"/>
              <a:gd name="connsiteY66" fmla="*/ 385721 h 860753"/>
              <a:gd name="connsiteX67" fmla="*/ 336678 w 853642"/>
              <a:gd name="connsiteY67" fmla="*/ 365760 h 860753"/>
              <a:gd name="connsiteX68" fmla="*/ 342443 w 853642"/>
              <a:gd name="connsiteY68" fmla="*/ 367309 h 860753"/>
              <a:gd name="connsiteX69" fmla="*/ 342494 w 853642"/>
              <a:gd name="connsiteY69" fmla="*/ 367343 h 860753"/>
              <a:gd name="connsiteX70" fmla="*/ 346685 w 853642"/>
              <a:gd name="connsiteY70" fmla="*/ 383227 h 860753"/>
              <a:gd name="connsiteX71" fmla="*/ 330793 w 853642"/>
              <a:gd name="connsiteY71" fmla="*/ 387408 h 860753"/>
              <a:gd name="connsiteX72" fmla="*/ 326611 w 853642"/>
              <a:gd name="connsiteY72" fmla="*/ 371525 h 860753"/>
              <a:gd name="connsiteX73" fmla="*/ 336678 w 853642"/>
              <a:gd name="connsiteY73" fmla="*/ 365760 h 860753"/>
              <a:gd name="connsiteX74" fmla="*/ 486045 w 853642"/>
              <a:gd name="connsiteY74" fmla="*/ 365674 h 860753"/>
              <a:gd name="connsiteX75" fmla="*/ 497661 w 853642"/>
              <a:gd name="connsiteY75" fmla="*/ 377290 h 860753"/>
              <a:gd name="connsiteX76" fmla="*/ 486045 w 853642"/>
              <a:gd name="connsiteY76" fmla="*/ 388905 h 860753"/>
              <a:gd name="connsiteX77" fmla="*/ 482982 w 853642"/>
              <a:gd name="connsiteY77" fmla="*/ 388509 h 860753"/>
              <a:gd name="connsiteX78" fmla="*/ 474774 w 853642"/>
              <a:gd name="connsiteY78" fmla="*/ 374278 h 860753"/>
              <a:gd name="connsiteX79" fmla="*/ 480195 w 853642"/>
              <a:gd name="connsiteY79" fmla="*/ 367223 h 860753"/>
              <a:gd name="connsiteX80" fmla="*/ 486045 w 853642"/>
              <a:gd name="connsiteY80" fmla="*/ 365674 h 860753"/>
              <a:gd name="connsiteX81" fmla="*/ 537960 w 853642"/>
              <a:gd name="connsiteY81" fmla="*/ 311312 h 860753"/>
              <a:gd name="connsiteX82" fmla="*/ 546790 w 853642"/>
              <a:gd name="connsiteY82" fmla="*/ 312501 h 860753"/>
              <a:gd name="connsiteX83" fmla="*/ 546841 w 853642"/>
              <a:gd name="connsiteY83" fmla="*/ 312527 h 860753"/>
              <a:gd name="connsiteX84" fmla="*/ 551005 w 853642"/>
              <a:gd name="connsiteY84" fmla="*/ 328418 h 860753"/>
              <a:gd name="connsiteX85" fmla="*/ 540939 w 853642"/>
              <a:gd name="connsiteY85" fmla="*/ 334269 h 860753"/>
              <a:gd name="connsiteX86" fmla="*/ 535088 w 853642"/>
              <a:gd name="connsiteY86" fmla="*/ 332635 h 860753"/>
              <a:gd name="connsiteX87" fmla="*/ 530872 w 853642"/>
              <a:gd name="connsiteY87" fmla="*/ 316717 h 860753"/>
              <a:gd name="connsiteX88" fmla="*/ 537960 w 853642"/>
              <a:gd name="connsiteY88" fmla="*/ 311312 h 860753"/>
              <a:gd name="connsiteX89" fmla="*/ 281955 w 853642"/>
              <a:gd name="connsiteY89" fmla="*/ 311124 h 860753"/>
              <a:gd name="connsiteX90" fmla="*/ 285019 w 853642"/>
              <a:gd name="connsiteY90" fmla="*/ 311520 h 860753"/>
              <a:gd name="connsiteX91" fmla="*/ 293227 w 853642"/>
              <a:gd name="connsiteY91" fmla="*/ 325751 h 860753"/>
              <a:gd name="connsiteX92" fmla="*/ 287807 w 853642"/>
              <a:gd name="connsiteY92" fmla="*/ 332807 h 860753"/>
              <a:gd name="connsiteX93" fmla="*/ 281955 w 853642"/>
              <a:gd name="connsiteY93" fmla="*/ 334355 h 860753"/>
              <a:gd name="connsiteX94" fmla="*/ 278893 w 853642"/>
              <a:gd name="connsiteY94" fmla="*/ 333960 h 860753"/>
              <a:gd name="connsiteX95" fmla="*/ 270684 w 853642"/>
              <a:gd name="connsiteY95" fmla="*/ 319728 h 860753"/>
              <a:gd name="connsiteX96" fmla="*/ 276105 w 853642"/>
              <a:gd name="connsiteY96" fmla="*/ 312673 h 860753"/>
              <a:gd name="connsiteX97" fmla="*/ 281955 w 853642"/>
              <a:gd name="connsiteY97" fmla="*/ 311124 h 860753"/>
              <a:gd name="connsiteX98" fmla="*/ 411275 w 853642"/>
              <a:gd name="connsiteY98" fmla="*/ 236698 h 860753"/>
              <a:gd name="connsiteX99" fmla="*/ 399660 w 853642"/>
              <a:gd name="connsiteY99" fmla="*/ 248314 h 860753"/>
              <a:gd name="connsiteX100" fmla="*/ 411275 w 853642"/>
              <a:gd name="connsiteY100" fmla="*/ 260015 h 860753"/>
              <a:gd name="connsiteX101" fmla="*/ 421927 w 853642"/>
              <a:gd name="connsiteY101" fmla="*/ 249363 h 860753"/>
              <a:gd name="connsiteX102" fmla="*/ 411275 w 853642"/>
              <a:gd name="connsiteY102" fmla="*/ 236698 h 860753"/>
              <a:gd name="connsiteX103" fmla="*/ 261909 w 853642"/>
              <a:gd name="connsiteY103" fmla="*/ 236441 h 860753"/>
              <a:gd name="connsiteX104" fmla="*/ 273524 w 853642"/>
              <a:gd name="connsiteY104" fmla="*/ 248056 h 860753"/>
              <a:gd name="connsiteX105" fmla="*/ 261909 w 853642"/>
              <a:gd name="connsiteY105" fmla="*/ 259672 h 860753"/>
              <a:gd name="connsiteX106" fmla="*/ 250293 w 853642"/>
              <a:gd name="connsiteY106" fmla="*/ 248056 h 860753"/>
              <a:gd name="connsiteX107" fmla="*/ 261909 w 853642"/>
              <a:gd name="connsiteY107" fmla="*/ 236441 h 860753"/>
              <a:gd name="connsiteX108" fmla="*/ 561692 w 853642"/>
              <a:gd name="connsiteY108" fmla="*/ 235228 h 860753"/>
              <a:gd name="connsiteX109" fmla="*/ 572344 w 853642"/>
              <a:gd name="connsiteY109" fmla="*/ 247884 h 860753"/>
              <a:gd name="connsiteX110" fmla="*/ 572344 w 853642"/>
              <a:gd name="connsiteY110" fmla="*/ 249889 h 860753"/>
              <a:gd name="connsiteX111" fmla="*/ 559679 w 853642"/>
              <a:gd name="connsiteY111" fmla="*/ 260541 h 860753"/>
              <a:gd name="connsiteX112" fmla="*/ 549027 w 853642"/>
              <a:gd name="connsiteY112" fmla="*/ 247884 h 860753"/>
              <a:gd name="connsiteX113" fmla="*/ 549027 w 853642"/>
              <a:gd name="connsiteY113" fmla="*/ 245879 h 860753"/>
              <a:gd name="connsiteX114" fmla="*/ 561692 w 853642"/>
              <a:gd name="connsiteY114" fmla="*/ 235228 h 860753"/>
              <a:gd name="connsiteX115" fmla="*/ 281784 w 853642"/>
              <a:gd name="connsiteY115" fmla="*/ 161757 h 860753"/>
              <a:gd name="connsiteX116" fmla="*/ 287548 w 853642"/>
              <a:gd name="connsiteY116" fmla="*/ 163220 h 860753"/>
              <a:gd name="connsiteX117" fmla="*/ 289269 w 853642"/>
              <a:gd name="connsiteY117" fmla="*/ 164209 h 860753"/>
              <a:gd name="connsiteX118" fmla="*/ 292220 w 853642"/>
              <a:gd name="connsiteY118" fmla="*/ 180497 h 860753"/>
              <a:gd name="connsiteX119" fmla="*/ 275933 w 853642"/>
              <a:gd name="connsiteY119" fmla="*/ 183440 h 860753"/>
              <a:gd name="connsiteX120" fmla="*/ 270116 w 853642"/>
              <a:gd name="connsiteY120" fmla="*/ 173313 h 860753"/>
              <a:gd name="connsiteX121" fmla="*/ 281784 w 853642"/>
              <a:gd name="connsiteY121" fmla="*/ 161757 h 860753"/>
              <a:gd name="connsiteX122" fmla="*/ 543639 w 853642"/>
              <a:gd name="connsiteY122" fmla="*/ 161706 h 860753"/>
              <a:gd name="connsiteX123" fmla="*/ 550576 w 853642"/>
              <a:gd name="connsiteY123" fmla="*/ 167264 h 860753"/>
              <a:gd name="connsiteX124" fmla="*/ 551781 w 853642"/>
              <a:gd name="connsiteY124" fmla="*/ 175868 h 860753"/>
              <a:gd name="connsiteX125" fmla="*/ 546360 w 853642"/>
              <a:gd name="connsiteY125" fmla="*/ 183009 h 860753"/>
              <a:gd name="connsiteX126" fmla="*/ 540509 w 853642"/>
              <a:gd name="connsiteY126" fmla="*/ 184558 h 860753"/>
              <a:gd name="connsiteX127" fmla="*/ 540509 w 853642"/>
              <a:gd name="connsiteY127" fmla="*/ 184472 h 860753"/>
              <a:gd name="connsiteX128" fmla="*/ 530218 w 853642"/>
              <a:gd name="connsiteY128" fmla="*/ 178449 h 860753"/>
              <a:gd name="connsiteX129" fmla="*/ 534805 w 853642"/>
              <a:gd name="connsiteY129" fmla="*/ 162678 h 860753"/>
              <a:gd name="connsiteX130" fmla="*/ 543639 w 853642"/>
              <a:gd name="connsiteY130" fmla="*/ 161706 h 860753"/>
              <a:gd name="connsiteX131" fmla="*/ 334527 w 853642"/>
              <a:gd name="connsiteY131" fmla="*/ 138353 h 860753"/>
              <a:gd name="connsiteX132" fmla="*/ 344593 w 853642"/>
              <a:gd name="connsiteY132" fmla="*/ 139730 h 860753"/>
              <a:gd name="connsiteX133" fmla="*/ 416782 w 853642"/>
              <a:gd name="connsiteY133" fmla="*/ 228266 h 860753"/>
              <a:gd name="connsiteX134" fmla="*/ 483377 w 853642"/>
              <a:gd name="connsiteY134" fmla="*/ 187569 h 860753"/>
              <a:gd name="connsiteX135" fmla="*/ 490863 w 853642"/>
              <a:gd name="connsiteY135" fmla="*/ 188885 h 860753"/>
              <a:gd name="connsiteX136" fmla="*/ 490260 w 853642"/>
              <a:gd name="connsiteY136" fmla="*/ 197378 h 860753"/>
              <a:gd name="connsiteX137" fmla="*/ 431064 w 853642"/>
              <a:gd name="connsiteY137" fmla="*/ 245733 h 860753"/>
              <a:gd name="connsiteX138" fmla="*/ 440357 w 853642"/>
              <a:gd name="connsiteY138" fmla="*/ 256832 h 860753"/>
              <a:gd name="connsiteX139" fmla="*/ 438636 w 853642"/>
              <a:gd name="connsiteY139" fmla="*/ 267243 h 860753"/>
              <a:gd name="connsiteX140" fmla="*/ 421428 w 853642"/>
              <a:gd name="connsiteY140" fmla="*/ 279117 h 860753"/>
              <a:gd name="connsiteX141" fmla="*/ 415663 w 853642"/>
              <a:gd name="connsiteY141" fmla="*/ 280321 h 860753"/>
              <a:gd name="connsiteX142" fmla="*/ 410759 w 853642"/>
              <a:gd name="connsiteY142" fmla="*/ 276879 h 860753"/>
              <a:gd name="connsiteX143" fmla="*/ 404908 w 853642"/>
              <a:gd name="connsiteY143" fmla="*/ 267243 h 860753"/>
              <a:gd name="connsiteX144" fmla="*/ 396304 w 853642"/>
              <a:gd name="connsiteY144" fmla="*/ 274040 h 860753"/>
              <a:gd name="connsiteX145" fmla="*/ 392088 w 853642"/>
              <a:gd name="connsiteY145" fmla="*/ 275073 h 860753"/>
              <a:gd name="connsiteX146" fmla="*/ 387958 w 853642"/>
              <a:gd name="connsiteY146" fmla="*/ 272577 h 860753"/>
              <a:gd name="connsiteX147" fmla="*/ 378493 w 853642"/>
              <a:gd name="connsiteY147" fmla="*/ 259155 h 860753"/>
              <a:gd name="connsiteX148" fmla="*/ 377461 w 853642"/>
              <a:gd name="connsiteY148" fmla="*/ 254423 h 860753"/>
              <a:gd name="connsiteX149" fmla="*/ 380214 w 853642"/>
              <a:gd name="connsiteY149" fmla="*/ 250551 h 860753"/>
              <a:gd name="connsiteX150" fmla="*/ 390883 w 853642"/>
              <a:gd name="connsiteY150" fmla="*/ 244098 h 860753"/>
              <a:gd name="connsiteX151" fmla="*/ 332462 w 853642"/>
              <a:gd name="connsiteY151" fmla="*/ 148420 h 860753"/>
              <a:gd name="connsiteX152" fmla="*/ 334527 w 853642"/>
              <a:gd name="connsiteY152" fmla="*/ 138353 h 860753"/>
              <a:gd name="connsiteX153" fmla="*/ 336334 w 853642"/>
              <a:gd name="connsiteY153" fmla="*/ 107121 h 860753"/>
              <a:gd name="connsiteX154" fmla="*/ 346486 w 853642"/>
              <a:gd name="connsiteY154" fmla="*/ 112972 h 860753"/>
              <a:gd name="connsiteX155" fmla="*/ 347605 w 853642"/>
              <a:gd name="connsiteY155" fmla="*/ 121576 h 860753"/>
              <a:gd name="connsiteX156" fmla="*/ 342184 w 853642"/>
              <a:gd name="connsiteY156" fmla="*/ 128717 h 860753"/>
              <a:gd name="connsiteX157" fmla="*/ 336420 w 853642"/>
              <a:gd name="connsiteY157" fmla="*/ 130180 h 860753"/>
              <a:gd name="connsiteX158" fmla="*/ 326353 w 853642"/>
              <a:gd name="connsiteY158" fmla="*/ 124329 h 860753"/>
              <a:gd name="connsiteX159" fmla="*/ 324976 w 853642"/>
              <a:gd name="connsiteY159" fmla="*/ 119158 h 860753"/>
              <a:gd name="connsiteX160" fmla="*/ 336334 w 853642"/>
              <a:gd name="connsiteY160" fmla="*/ 107121 h 860753"/>
              <a:gd name="connsiteX161" fmla="*/ 485787 w 853642"/>
              <a:gd name="connsiteY161" fmla="*/ 106691 h 860753"/>
              <a:gd name="connsiteX162" fmla="*/ 491552 w 853642"/>
              <a:gd name="connsiteY162" fmla="*/ 108240 h 860753"/>
              <a:gd name="connsiteX163" fmla="*/ 495811 w 853642"/>
              <a:gd name="connsiteY163" fmla="*/ 124114 h 860753"/>
              <a:gd name="connsiteX164" fmla="*/ 479936 w 853642"/>
              <a:gd name="connsiteY164" fmla="*/ 128373 h 860753"/>
              <a:gd name="connsiteX165" fmla="*/ 474515 w 853642"/>
              <a:gd name="connsiteY165" fmla="*/ 121146 h 860753"/>
              <a:gd name="connsiteX166" fmla="*/ 475720 w 853642"/>
              <a:gd name="connsiteY166" fmla="*/ 112542 h 860753"/>
              <a:gd name="connsiteX167" fmla="*/ 485787 w 853642"/>
              <a:gd name="connsiteY167" fmla="*/ 106691 h 860753"/>
              <a:gd name="connsiteX168" fmla="*/ 411017 w 853642"/>
              <a:gd name="connsiteY168" fmla="*/ 86815 h 860753"/>
              <a:gd name="connsiteX169" fmla="*/ 422633 w 853642"/>
              <a:gd name="connsiteY169" fmla="*/ 98431 h 860753"/>
              <a:gd name="connsiteX170" fmla="*/ 411017 w 853642"/>
              <a:gd name="connsiteY170" fmla="*/ 110218 h 860753"/>
              <a:gd name="connsiteX171" fmla="*/ 399401 w 853642"/>
              <a:gd name="connsiteY171" fmla="*/ 98431 h 860753"/>
              <a:gd name="connsiteX172" fmla="*/ 411017 w 853642"/>
              <a:gd name="connsiteY172" fmla="*/ 86815 h 860753"/>
              <a:gd name="connsiteX173" fmla="*/ 411276 w 853642"/>
              <a:gd name="connsiteY173" fmla="*/ 74855 h 860753"/>
              <a:gd name="connsiteX174" fmla="*/ 238247 w 853642"/>
              <a:gd name="connsiteY174" fmla="*/ 247883 h 860753"/>
              <a:gd name="connsiteX175" fmla="*/ 411276 w 853642"/>
              <a:gd name="connsiteY175" fmla="*/ 420912 h 860753"/>
              <a:gd name="connsiteX176" fmla="*/ 584304 w 853642"/>
              <a:gd name="connsiteY176" fmla="*/ 247883 h 860753"/>
              <a:gd name="connsiteX177" fmla="*/ 411276 w 853642"/>
              <a:gd name="connsiteY177" fmla="*/ 74855 h 860753"/>
              <a:gd name="connsiteX178" fmla="*/ 411448 w 853642"/>
              <a:gd name="connsiteY178" fmla="*/ 45343 h 860753"/>
              <a:gd name="connsiteX179" fmla="*/ 613902 w 853642"/>
              <a:gd name="connsiteY179" fmla="*/ 247970 h 860753"/>
              <a:gd name="connsiteX180" fmla="*/ 411276 w 853642"/>
              <a:gd name="connsiteY180" fmla="*/ 450424 h 860753"/>
              <a:gd name="connsiteX181" fmla="*/ 208821 w 853642"/>
              <a:gd name="connsiteY181" fmla="*/ 247883 h 860753"/>
              <a:gd name="connsiteX182" fmla="*/ 208821 w 853642"/>
              <a:gd name="connsiteY182" fmla="*/ 247797 h 860753"/>
              <a:gd name="connsiteX183" fmla="*/ 411448 w 853642"/>
              <a:gd name="connsiteY183" fmla="*/ 45343 h 860753"/>
              <a:gd name="connsiteX184" fmla="*/ 411252 w 853642"/>
              <a:gd name="connsiteY184" fmla="*/ 29429 h 860753"/>
              <a:gd name="connsiteX185" fmla="*/ 257004 w 853642"/>
              <a:gd name="connsiteY185" fmla="*/ 93268 h 860753"/>
              <a:gd name="connsiteX186" fmla="*/ 257004 w 853642"/>
              <a:gd name="connsiteY186" fmla="*/ 93613 h 860753"/>
              <a:gd name="connsiteX187" fmla="*/ 193075 w 853642"/>
              <a:gd name="connsiteY187" fmla="*/ 247540 h 860753"/>
              <a:gd name="connsiteX188" fmla="*/ 256918 w 853642"/>
              <a:gd name="connsiteY188" fmla="*/ 401725 h 860753"/>
              <a:gd name="connsiteX189" fmla="*/ 565374 w 853642"/>
              <a:gd name="connsiteY189" fmla="*/ 401820 h 860753"/>
              <a:gd name="connsiteX190" fmla="*/ 565460 w 853642"/>
              <a:gd name="connsiteY190" fmla="*/ 93354 h 860753"/>
              <a:gd name="connsiteX191" fmla="*/ 411252 w 853642"/>
              <a:gd name="connsiteY191" fmla="*/ 29429 h 860753"/>
              <a:gd name="connsiteX192" fmla="*/ 411292 w 853642"/>
              <a:gd name="connsiteY192" fmla="*/ 0 h 860753"/>
              <a:gd name="connsiteX193" fmla="*/ 658910 w 853642"/>
              <a:gd name="connsiteY193" fmla="*/ 247634 h 860753"/>
              <a:gd name="connsiteX194" fmla="*/ 411275 w 853642"/>
              <a:gd name="connsiteY194" fmla="*/ 495252 h 860753"/>
              <a:gd name="connsiteX195" fmla="*/ 236182 w 853642"/>
              <a:gd name="connsiteY195" fmla="*/ 422719 h 860753"/>
              <a:gd name="connsiteX196" fmla="*/ 163658 w 853642"/>
              <a:gd name="connsiteY196" fmla="*/ 247617 h 860753"/>
              <a:gd name="connsiteX197" fmla="*/ 411292 w 853642"/>
              <a:gd name="connsiteY197" fmla="*/ 0 h 8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853642" h="860753">
                <a:moveTo>
                  <a:pt x="77111" y="761778"/>
                </a:moveTo>
                <a:cubicBezTo>
                  <a:pt x="82463" y="761782"/>
                  <a:pt x="87812" y="763828"/>
                  <a:pt x="91891" y="767915"/>
                </a:cubicBezTo>
                <a:cubicBezTo>
                  <a:pt x="100039" y="776080"/>
                  <a:pt x="100039" y="789288"/>
                  <a:pt x="91891" y="797453"/>
                </a:cubicBezTo>
                <a:cubicBezTo>
                  <a:pt x="83734" y="805627"/>
                  <a:pt x="70493" y="805644"/>
                  <a:pt x="62319" y="797487"/>
                </a:cubicBezTo>
                <a:cubicBezTo>
                  <a:pt x="54153" y="789330"/>
                  <a:pt x="54136" y="776089"/>
                  <a:pt x="62293" y="767915"/>
                </a:cubicBezTo>
                <a:cubicBezTo>
                  <a:pt x="62301" y="767906"/>
                  <a:pt x="62310" y="767898"/>
                  <a:pt x="62319" y="767889"/>
                </a:cubicBezTo>
                <a:cubicBezTo>
                  <a:pt x="66406" y="763811"/>
                  <a:pt x="71760" y="761774"/>
                  <a:pt x="77111" y="761778"/>
                </a:cubicBezTo>
                <a:close/>
                <a:moveTo>
                  <a:pt x="305355" y="564868"/>
                </a:moveTo>
                <a:cubicBezTo>
                  <a:pt x="254138" y="560346"/>
                  <a:pt x="192818" y="576818"/>
                  <a:pt x="154099" y="602630"/>
                </a:cubicBezTo>
                <a:lnTo>
                  <a:pt x="154099" y="762408"/>
                </a:lnTo>
                <a:lnTo>
                  <a:pt x="196173" y="741328"/>
                </a:lnTo>
                <a:cubicBezTo>
                  <a:pt x="215429" y="730117"/>
                  <a:pt x="238290" y="726822"/>
                  <a:pt x="259929" y="732122"/>
                </a:cubicBezTo>
                <a:lnTo>
                  <a:pt x="452145" y="779186"/>
                </a:lnTo>
                <a:cubicBezTo>
                  <a:pt x="488618" y="785381"/>
                  <a:pt x="526123" y="779961"/>
                  <a:pt x="559352" y="763699"/>
                </a:cubicBezTo>
                <a:lnTo>
                  <a:pt x="814205" y="585938"/>
                </a:lnTo>
                <a:cubicBezTo>
                  <a:pt x="799208" y="572963"/>
                  <a:pt x="777715" y="570701"/>
                  <a:pt x="760344" y="580260"/>
                </a:cubicBezTo>
                <a:lnTo>
                  <a:pt x="637563" y="643414"/>
                </a:lnTo>
                <a:cubicBezTo>
                  <a:pt x="638992" y="650004"/>
                  <a:pt x="639740" y="656716"/>
                  <a:pt x="639800" y="663461"/>
                </a:cubicBezTo>
                <a:cubicBezTo>
                  <a:pt x="639852" y="671902"/>
                  <a:pt x="633175" y="678837"/>
                  <a:pt x="624743" y="679121"/>
                </a:cubicBezTo>
                <a:lnTo>
                  <a:pt x="440099" y="680239"/>
                </a:lnTo>
                <a:cubicBezTo>
                  <a:pt x="432407" y="679663"/>
                  <a:pt x="426298" y="673554"/>
                  <a:pt x="425722" y="665862"/>
                </a:cubicBezTo>
                <a:cubicBezTo>
                  <a:pt x="425085" y="657292"/>
                  <a:pt x="431521" y="649815"/>
                  <a:pt x="440099" y="649179"/>
                </a:cubicBezTo>
                <a:lnTo>
                  <a:pt x="607535" y="648232"/>
                </a:lnTo>
                <a:cubicBezTo>
                  <a:pt x="600058" y="617550"/>
                  <a:pt x="572525" y="595988"/>
                  <a:pt x="540939" y="596091"/>
                </a:cubicBezTo>
                <a:lnTo>
                  <a:pt x="428570" y="596865"/>
                </a:lnTo>
                <a:cubicBezTo>
                  <a:pt x="406104" y="596934"/>
                  <a:pt x="383906" y="591970"/>
                  <a:pt x="363609" y="582325"/>
                </a:cubicBezTo>
                <a:lnTo>
                  <a:pt x="351993" y="576818"/>
                </a:lnTo>
                <a:cubicBezTo>
                  <a:pt x="338378" y="570214"/>
                  <a:pt x="322427" y="566375"/>
                  <a:pt x="305355" y="564868"/>
                </a:cubicBezTo>
                <a:close/>
                <a:moveTo>
                  <a:pt x="50420" y="538788"/>
                </a:moveTo>
                <a:cubicBezTo>
                  <a:pt x="38821" y="538788"/>
                  <a:pt x="29426" y="548184"/>
                  <a:pt x="29426" y="559782"/>
                </a:cubicBezTo>
                <a:lnTo>
                  <a:pt x="29426" y="810333"/>
                </a:lnTo>
                <a:cubicBezTo>
                  <a:pt x="29426" y="821931"/>
                  <a:pt x="38821" y="831327"/>
                  <a:pt x="50420" y="831327"/>
                </a:cubicBezTo>
                <a:lnTo>
                  <a:pt x="103679" y="831327"/>
                </a:lnTo>
                <a:cubicBezTo>
                  <a:pt x="115278" y="831327"/>
                  <a:pt x="124673" y="821931"/>
                  <a:pt x="124673" y="810333"/>
                </a:cubicBezTo>
                <a:lnTo>
                  <a:pt x="124673" y="559782"/>
                </a:lnTo>
                <a:cubicBezTo>
                  <a:pt x="124673" y="548184"/>
                  <a:pt x="115278" y="538788"/>
                  <a:pt x="103679" y="538788"/>
                </a:cubicBezTo>
                <a:close/>
                <a:moveTo>
                  <a:pt x="50420" y="509362"/>
                </a:moveTo>
                <a:lnTo>
                  <a:pt x="103679" y="509362"/>
                </a:lnTo>
                <a:cubicBezTo>
                  <a:pt x="131505" y="509413"/>
                  <a:pt x="154048" y="531956"/>
                  <a:pt x="154099" y="559782"/>
                </a:cubicBezTo>
                <a:lnTo>
                  <a:pt x="154099" y="566493"/>
                </a:lnTo>
                <a:cubicBezTo>
                  <a:pt x="212005" y="535604"/>
                  <a:pt x="307510" y="520719"/>
                  <a:pt x="365502" y="548511"/>
                </a:cubicBezTo>
                <a:lnTo>
                  <a:pt x="377118" y="554017"/>
                </a:lnTo>
                <a:cubicBezTo>
                  <a:pt x="393241" y="561683"/>
                  <a:pt x="410889" y="565590"/>
                  <a:pt x="428742" y="565461"/>
                </a:cubicBezTo>
                <a:lnTo>
                  <a:pt x="541112" y="564772"/>
                </a:lnTo>
                <a:cubicBezTo>
                  <a:pt x="576517" y="564660"/>
                  <a:pt x="609299" y="583417"/>
                  <a:pt x="627153" y="613988"/>
                </a:cubicBezTo>
                <a:lnTo>
                  <a:pt x="746749" y="552554"/>
                </a:lnTo>
                <a:cubicBezTo>
                  <a:pt x="783489" y="532361"/>
                  <a:pt x="829607" y="544690"/>
                  <a:pt x="851375" y="580518"/>
                </a:cubicBezTo>
                <a:cubicBezTo>
                  <a:pt x="855599" y="587470"/>
                  <a:pt x="853767" y="596504"/>
                  <a:pt x="847159" y="601254"/>
                </a:cubicBezTo>
                <a:lnTo>
                  <a:pt x="576388" y="789683"/>
                </a:lnTo>
                <a:lnTo>
                  <a:pt x="574495" y="790802"/>
                </a:lnTo>
                <a:cubicBezTo>
                  <a:pt x="547728" y="804190"/>
                  <a:pt x="518371" y="811615"/>
                  <a:pt x="488454" y="812570"/>
                </a:cubicBezTo>
                <a:cubicBezTo>
                  <a:pt x="474335" y="813061"/>
                  <a:pt x="460207" y="812080"/>
                  <a:pt x="446294" y="809645"/>
                </a:cubicBezTo>
                <a:lnTo>
                  <a:pt x="445262" y="809645"/>
                </a:lnTo>
                <a:lnTo>
                  <a:pt x="252530" y="762494"/>
                </a:lnTo>
                <a:cubicBezTo>
                  <a:pt x="238703" y="759053"/>
                  <a:pt x="224076" y="761118"/>
                  <a:pt x="211747" y="768259"/>
                </a:cubicBezTo>
                <a:lnTo>
                  <a:pt x="154099" y="798373"/>
                </a:lnTo>
                <a:lnTo>
                  <a:pt x="154099" y="810333"/>
                </a:lnTo>
                <a:cubicBezTo>
                  <a:pt x="154099" y="838176"/>
                  <a:pt x="131522" y="860753"/>
                  <a:pt x="103679" y="860753"/>
                </a:cubicBezTo>
                <a:lnTo>
                  <a:pt x="50420" y="860753"/>
                </a:lnTo>
                <a:cubicBezTo>
                  <a:pt x="22577" y="860753"/>
                  <a:pt x="0" y="838176"/>
                  <a:pt x="0" y="810333"/>
                </a:cubicBezTo>
                <a:lnTo>
                  <a:pt x="0" y="559782"/>
                </a:lnTo>
                <a:cubicBezTo>
                  <a:pt x="51" y="531956"/>
                  <a:pt x="22594" y="509413"/>
                  <a:pt x="50420" y="509362"/>
                </a:cubicBezTo>
                <a:close/>
                <a:moveTo>
                  <a:pt x="411362" y="385721"/>
                </a:moveTo>
                <a:cubicBezTo>
                  <a:pt x="417780" y="385721"/>
                  <a:pt x="422977" y="390918"/>
                  <a:pt x="422977" y="397337"/>
                </a:cubicBezTo>
                <a:cubicBezTo>
                  <a:pt x="422977" y="403755"/>
                  <a:pt x="417780" y="408952"/>
                  <a:pt x="411362" y="408952"/>
                </a:cubicBezTo>
                <a:cubicBezTo>
                  <a:pt x="404943" y="408952"/>
                  <a:pt x="399746" y="403755"/>
                  <a:pt x="399746" y="397337"/>
                </a:cubicBezTo>
                <a:cubicBezTo>
                  <a:pt x="399746" y="390918"/>
                  <a:pt x="404943" y="385721"/>
                  <a:pt x="411362" y="385721"/>
                </a:cubicBezTo>
                <a:close/>
                <a:moveTo>
                  <a:pt x="336678" y="365760"/>
                </a:moveTo>
                <a:cubicBezTo>
                  <a:pt x="338700" y="365752"/>
                  <a:pt x="340696" y="366285"/>
                  <a:pt x="342443" y="367309"/>
                </a:cubicBezTo>
                <a:cubicBezTo>
                  <a:pt x="342460" y="367318"/>
                  <a:pt x="342478" y="367326"/>
                  <a:pt x="342494" y="367343"/>
                </a:cubicBezTo>
                <a:cubicBezTo>
                  <a:pt x="348036" y="370570"/>
                  <a:pt x="349911" y="377685"/>
                  <a:pt x="346685" y="383227"/>
                </a:cubicBezTo>
                <a:cubicBezTo>
                  <a:pt x="343450" y="388767"/>
                  <a:pt x="336343" y="390643"/>
                  <a:pt x="330793" y="387408"/>
                </a:cubicBezTo>
                <a:cubicBezTo>
                  <a:pt x="325252" y="384182"/>
                  <a:pt x="323385" y="377066"/>
                  <a:pt x="326611" y="371525"/>
                </a:cubicBezTo>
                <a:cubicBezTo>
                  <a:pt x="328685" y="367928"/>
                  <a:pt x="332531" y="365734"/>
                  <a:pt x="336678" y="365760"/>
                </a:cubicBezTo>
                <a:close/>
                <a:moveTo>
                  <a:pt x="486045" y="365674"/>
                </a:moveTo>
                <a:cubicBezTo>
                  <a:pt x="492464" y="365674"/>
                  <a:pt x="497661" y="370871"/>
                  <a:pt x="497661" y="377290"/>
                </a:cubicBezTo>
                <a:cubicBezTo>
                  <a:pt x="497661" y="383708"/>
                  <a:pt x="492464" y="388905"/>
                  <a:pt x="486045" y="388905"/>
                </a:cubicBezTo>
                <a:cubicBezTo>
                  <a:pt x="485013" y="388914"/>
                  <a:pt x="483980" y="388776"/>
                  <a:pt x="482982" y="388509"/>
                </a:cubicBezTo>
                <a:cubicBezTo>
                  <a:pt x="476787" y="386849"/>
                  <a:pt x="473113" y="380473"/>
                  <a:pt x="474774" y="374278"/>
                </a:cubicBezTo>
                <a:cubicBezTo>
                  <a:pt x="475557" y="371292"/>
                  <a:pt x="477510" y="368746"/>
                  <a:pt x="480195" y="367223"/>
                </a:cubicBezTo>
                <a:cubicBezTo>
                  <a:pt x="481975" y="366199"/>
                  <a:pt x="483989" y="365665"/>
                  <a:pt x="486045" y="365674"/>
                </a:cubicBezTo>
                <a:close/>
                <a:moveTo>
                  <a:pt x="537960" y="311312"/>
                </a:moveTo>
                <a:cubicBezTo>
                  <a:pt x="540840" y="310548"/>
                  <a:pt x="544011" y="310884"/>
                  <a:pt x="546790" y="312501"/>
                </a:cubicBezTo>
                <a:cubicBezTo>
                  <a:pt x="546807" y="312509"/>
                  <a:pt x="546824" y="312518"/>
                  <a:pt x="546841" y="312527"/>
                </a:cubicBezTo>
                <a:cubicBezTo>
                  <a:pt x="552374" y="315762"/>
                  <a:pt x="554241" y="322878"/>
                  <a:pt x="551005" y="328418"/>
                </a:cubicBezTo>
                <a:cubicBezTo>
                  <a:pt x="548915" y="332007"/>
                  <a:pt x="545094" y="334226"/>
                  <a:pt x="540939" y="334269"/>
                </a:cubicBezTo>
                <a:cubicBezTo>
                  <a:pt x="538882" y="334235"/>
                  <a:pt x="536869" y="333667"/>
                  <a:pt x="535088" y="332635"/>
                </a:cubicBezTo>
                <a:cubicBezTo>
                  <a:pt x="529530" y="329399"/>
                  <a:pt x="527637" y="322275"/>
                  <a:pt x="530872" y="316717"/>
                </a:cubicBezTo>
                <a:cubicBezTo>
                  <a:pt x="532490" y="313938"/>
                  <a:pt x="535080" y="312075"/>
                  <a:pt x="537960" y="311312"/>
                </a:cubicBezTo>
                <a:close/>
                <a:moveTo>
                  <a:pt x="281955" y="311124"/>
                </a:moveTo>
                <a:cubicBezTo>
                  <a:pt x="282988" y="311116"/>
                  <a:pt x="284021" y="311253"/>
                  <a:pt x="285019" y="311520"/>
                </a:cubicBezTo>
                <a:cubicBezTo>
                  <a:pt x="291214" y="313181"/>
                  <a:pt x="294888" y="319556"/>
                  <a:pt x="293227" y="325751"/>
                </a:cubicBezTo>
                <a:cubicBezTo>
                  <a:pt x="292384" y="328711"/>
                  <a:pt x="290448" y="331232"/>
                  <a:pt x="287807" y="332807"/>
                </a:cubicBezTo>
                <a:cubicBezTo>
                  <a:pt x="286025" y="333831"/>
                  <a:pt x="284012" y="334364"/>
                  <a:pt x="281955" y="334355"/>
                </a:cubicBezTo>
                <a:cubicBezTo>
                  <a:pt x="280923" y="334364"/>
                  <a:pt x="279890" y="334226"/>
                  <a:pt x="278893" y="333960"/>
                </a:cubicBezTo>
                <a:cubicBezTo>
                  <a:pt x="272697" y="332299"/>
                  <a:pt x="269023" y="325923"/>
                  <a:pt x="270684" y="319728"/>
                </a:cubicBezTo>
                <a:cubicBezTo>
                  <a:pt x="271467" y="316743"/>
                  <a:pt x="273421" y="314196"/>
                  <a:pt x="276105" y="312673"/>
                </a:cubicBezTo>
                <a:cubicBezTo>
                  <a:pt x="277886" y="311649"/>
                  <a:pt x="279908" y="311116"/>
                  <a:pt x="281955" y="311124"/>
                </a:cubicBezTo>
                <a:close/>
                <a:moveTo>
                  <a:pt x="411275" y="236698"/>
                </a:moveTo>
                <a:cubicBezTo>
                  <a:pt x="404856" y="236698"/>
                  <a:pt x="399660" y="241895"/>
                  <a:pt x="399660" y="248314"/>
                </a:cubicBezTo>
                <a:cubicBezTo>
                  <a:pt x="399660" y="254741"/>
                  <a:pt x="404848" y="259972"/>
                  <a:pt x="411275" y="260015"/>
                </a:cubicBezTo>
                <a:cubicBezTo>
                  <a:pt x="416945" y="259525"/>
                  <a:pt x="421445" y="255034"/>
                  <a:pt x="421927" y="249363"/>
                </a:cubicBezTo>
                <a:cubicBezTo>
                  <a:pt x="422486" y="242919"/>
                  <a:pt x="417711" y="237249"/>
                  <a:pt x="411275" y="236698"/>
                </a:cubicBezTo>
                <a:close/>
                <a:moveTo>
                  <a:pt x="261909" y="236441"/>
                </a:moveTo>
                <a:cubicBezTo>
                  <a:pt x="268302" y="236484"/>
                  <a:pt x="273481" y="241664"/>
                  <a:pt x="273524" y="248056"/>
                </a:cubicBezTo>
                <a:cubicBezTo>
                  <a:pt x="273524" y="254475"/>
                  <a:pt x="268327" y="259672"/>
                  <a:pt x="261909" y="259672"/>
                </a:cubicBezTo>
                <a:cubicBezTo>
                  <a:pt x="255490" y="259672"/>
                  <a:pt x="250293" y="254475"/>
                  <a:pt x="250293" y="248056"/>
                </a:cubicBezTo>
                <a:cubicBezTo>
                  <a:pt x="250293" y="241638"/>
                  <a:pt x="255490" y="236441"/>
                  <a:pt x="261909" y="236441"/>
                </a:cubicBezTo>
                <a:close/>
                <a:moveTo>
                  <a:pt x="561692" y="235228"/>
                </a:moveTo>
                <a:cubicBezTo>
                  <a:pt x="568128" y="235778"/>
                  <a:pt x="572895" y="241448"/>
                  <a:pt x="572344" y="247884"/>
                </a:cubicBezTo>
                <a:cubicBezTo>
                  <a:pt x="572404" y="248555"/>
                  <a:pt x="572404" y="249218"/>
                  <a:pt x="572344" y="249889"/>
                </a:cubicBezTo>
                <a:cubicBezTo>
                  <a:pt x="571794" y="256325"/>
                  <a:pt x="566124" y="261100"/>
                  <a:pt x="559679" y="260541"/>
                </a:cubicBezTo>
                <a:cubicBezTo>
                  <a:pt x="553243" y="259990"/>
                  <a:pt x="548476" y="254320"/>
                  <a:pt x="549027" y="247884"/>
                </a:cubicBezTo>
                <a:cubicBezTo>
                  <a:pt x="548967" y="247213"/>
                  <a:pt x="548967" y="246551"/>
                  <a:pt x="549027" y="245879"/>
                </a:cubicBezTo>
                <a:cubicBezTo>
                  <a:pt x="549578" y="239444"/>
                  <a:pt x="555248" y="234668"/>
                  <a:pt x="561692" y="235228"/>
                </a:cubicBezTo>
                <a:close/>
                <a:moveTo>
                  <a:pt x="281784" y="161757"/>
                </a:moveTo>
                <a:cubicBezTo>
                  <a:pt x="283797" y="161766"/>
                  <a:pt x="285776" y="162265"/>
                  <a:pt x="287548" y="163220"/>
                </a:cubicBezTo>
                <a:cubicBezTo>
                  <a:pt x="288150" y="163504"/>
                  <a:pt x="288727" y="163831"/>
                  <a:pt x="289269" y="164209"/>
                </a:cubicBezTo>
                <a:cubicBezTo>
                  <a:pt x="294586" y="167892"/>
                  <a:pt x="295903" y="175188"/>
                  <a:pt x="292220" y="180497"/>
                </a:cubicBezTo>
                <a:cubicBezTo>
                  <a:pt x="288538" y="185806"/>
                  <a:pt x="281242" y="187122"/>
                  <a:pt x="275933" y="183440"/>
                </a:cubicBezTo>
                <a:cubicBezTo>
                  <a:pt x="272310" y="181357"/>
                  <a:pt x="270090" y="177494"/>
                  <a:pt x="270116" y="173313"/>
                </a:cubicBezTo>
                <a:cubicBezTo>
                  <a:pt x="270142" y="166903"/>
                  <a:pt x="275365" y="161723"/>
                  <a:pt x="281784" y="161757"/>
                </a:cubicBezTo>
                <a:close/>
                <a:moveTo>
                  <a:pt x="543639" y="161706"/>
                </a:moveTo>
                <a:cubicBezTo>
                  <a:pt x="546493" y="162536"/>
                  <a:pt x="549032" y="164455"/>
                  <a:pt x="550576" y="167264"/>
                </a:cubicBezTo>
                <a:cubicBezTo>
                  <a:pt x="552073" y="169871"/>
                  <a:pt x="552503" y="172951"/>
                  <a:pt x="551781" y="175868"/>
                </a:cubicBezTo>
                <a:cubicBezTo>
                  <a:pt x="551032" y="178888"/>
                  <a:pt x="549070" y="181469"/>
                  <a:pt x="546360" y="183009"/>
                </a:cubicBezTo>
                <a:cubicBezTo>
                  <a:pt x="544579" y="184033"/>
                  <a:pt x="542565" y="184567"/>
                  <a:pt x="540509" y="184558"/>
                </a:cubicBezTo>
                <a:lnTo>
                  <a:pt x="540509" y="184472"/>
                </a:lnTo>
                <a:cubicBezTo>
                  <a:pt x="536233" y="184515"/>
                  <a:pt x="532275" y="182201"/>
                  <a:pt x="530218" y="178449"/>
                </a:cubicBezTo>
                <a:cubicBezTo>
                  <a:pt x="527130" y="172831"/>
                  <a:pt x="529178" y="165767"/>
                  <a:pt x="534805" y="162678"/>
                </a:cubicBezTo>
                <a:cubicBezTo>
                  <a:pt x="537614" y="161134"/>
                  <a:pt x="540785" y="160875"/>
                  <a:pt x="543639" y="161706"/>
                </a:cubicBezTo>
                <a:close/>
                <a:moveTo>
                  <a:pt x="334527" y="138353"/>
                </a:moveTo>
                <a:cubicBezTo>
                  <a:pt x="337701" y="136022"/>
                  <a:pt x="342158" y="136633"/>
                  <a:pt x="344593" y="139730"/>
                </a:cubicBezTo>
                <a:lnTo>
                  <a:pt x="416782" y="228266"/>
                </a:lnTo>
                <a:lnTo>
                  <a:pt x="483377" y="187569"/>
                </a:lnTo>
                <a:cubicBezTo>
                  <a:pt x="485872" y="186175"/>
                  <a:pt x="488996" y="186726"/>
                  <a:pt x="490863" y="188885"/>
                </a:cubicBezTo>
                <a:cubicBezTo>
                  <a:pt x="493048" y="191398"/>
                  <a:pt x="492773" y="195201"/>
                  <a:pt x="490260" y="197378"/>
                </a:cubicBezTo>
                <a:lnTo>
                  <a:pt x="431064" y="245733"/>
                </a:lnTo>
                <a:cubicBezTo>
                  <a:pt x="431064" y="245733"/>
                  <a:pt x="440357" y="256832"/>
                  <a:pt x="440357" y="256832"/>
                </a:cubicBezTo>
                <a:cubicBezTo>
                  <a:pt x="442740" y="260187"/>
                  <a:pt x="441974" y="264834"/>
                  <a:pt x="438636" y="267243"/>
                </a:cubicBezTo>
                <a:lnTo>
                  <a:pt x="421428" y="279117"/>
                </a:lnTo>
                <a:cubicBezTo>
                  <a:pt x="419767" y="280321"/>
                  <a:pt x="417668" y="280760"/>
                  <a:pt x="415663" y="280321"/>
                </a:cubicBezTo>
                <a:cubicBezTo>
                  <a:pt x="413632" y="279882"/>
                  <a:pt x="411868" y="278635"/>
                  <a:pt x="410759" y="276879"/>
                </a:cubicBezTo>
                <a:lnTo>
                  <a:pt x="404908" y="267243"/>
                </a:lnTo>
                <a:lnTo>
                  <a:pt x="396304" y="274040"/>
                </a:lnTo>
                <a:cubicBezTo>
                  <a:pt x="395073" y="274892"/>
                  <a:pt x="393576" y="275253"/>
                  <a:pt x="392088" y="275073"/>
                </a:cubicBezTo>
                <a:cubicBezTo>
                  <a:pt x="390436" y="274806"/>
                  <a:pt x="388956" y="273911"/>
                  <a:pt x="387958" y="272577"/>
                </a:cubicBezTo>
                <a:lnTo>
                  <a:pt x="378493" y="259155"/>
                </a:lnTo>
                <a:cubicBezTo>
                  <a:pt x="377521" y="257787"/>
                  <a:pt x="377151" y="256075"/>
                  <a:pt x="377461" y="254423"/>
                </a:cubicBezTo>
                <a:cubicBezTo>
                  <a:pt x="377839" y="252822"/>
                  <a:pt x="378829" y="251428"/>
                  <a:pt x="380214" y="250551"/>
                </a:cubicBezTo>
                <a:lnTo>
                  <a:pt x="390883" y="244098"/>
                </a:lnTo>
                <a:lnTo>
                  <a:pt x="332462" y="148420"/>
                </a:lnTo>
                <a:cubicBezTo>
                  <a:pt x="330422" y="145039"/>
                  <a:pt x="331317" y="140659"/>
                  <a:pt x="334527" y="138353"/>
                </a:cubicBezTo>
                <a:close/>
                <a:moveTo>
                  <a:pt x="336334" y="107121"/>
                </a:moveTo>
                <a:cubicBezTo>
                  <a:pt x="340515" y="107147"/>
                  <a:pt x="344370" y="109375"/>
                  <a:pt x="346486" y="112972"/>
                </a:cubicBezTo>
                <a:cubicBezTo>
                  <a:pt x="348001" y="115570"/>
                  <a:pt x="348405" y="118676"/>
                  <a:pt x="347605" y="121576"/>
                </a:cubicBezTo>
                <a:cubicBezTo>
                  <a:pt x="346831" y="124587"/>
                  <a:pt x="344878" y="127160"/>
                  <a:pt x="342184" y="128717"/>
                </a:cubicBezTo>
                <a:cubicBezTo>
                  <a:pt x="340412" y="129672"/>
                  <a:pt x="338433" y="130171"/>
                  <a:pt x="336420" y="130180"/>
                </a:cubicBezTo>
                <a:cubicBezTo>
                  <a:pt x="332264" y="130154"/>
                  <a:pt x="328435" y="127926"/>
                  <a:pt x="326353" y="124329"/>
                </a:cubicBezTo>
                <a:cubicBezTo>
                  <a:pt x="325501" y="122737"/>
                  <a:pt x="325028" y="120965"/>
                  <a:pt x="324976" y="119158"/>
                </a:cubicBezTo>
                <a:cubicBezTo>
                  <a:pt x="324787" y="112696"/>
                  <a:pt x="329872" y="107310"/>
                  <a:pt x="336334" y="107121"/>
                </a:cubicBezTo>
                <a:close/>
                <a:moveTo>
                  <a:pt x="485787" y="106691"/>
                </a:moveTo>
                <a:cubicBezTo>
                  <a:pt x="487809" y="106725"/>
                  <a:pt x="489788" y="107259"/>
                  <a:pt x="491552" y="108240"/>
                </a:cubicBezTo>
                <a:cubicBezTo>
                  <a:pt x="497110" y="111449"/>
                  <a:pt x="499020" y="118556"/>
                  <a:pt x="495811" y="124114"/>
                </a:cubicBezTo>
                <a:cubicBezTo>
                  <a:pt x="492602" y="129672"/>
                  <a:pt x="485494" y="131583"/>
                  <a:pt x="479936" y="128373"/>
                </a:cubicBezTo>
                <a:cubicBezTo>
                  <a:pt x="477183" y="126842"/>
                  <a:pt x="475213" y="124218"/>
                  <a:pt x="474515" y="121146"/>
                </a:cubicBezTo>
                <a:cubicBezTo>
                  <a:pt x="473767" y="118229"/>
                  <a:pt x="474206" y="115140"/>
                  <a:pt x="475720" y="112542"/>
                </a:cubicBezTo>
                <a:cubicBezTo>
                  <a:pt x="477768" y="108920"/>
                  <a:pt x="481623" y="106682"/>
                  <a:pt x="485787" y="106691"/>
                </a:cubicBezTo>
                <a:close/>
                <a:moveTo>
                  <a:pt x="411017" y="86815"/>
                </a:moveTo>
                <a:cubicBezTo>
                  <a:pt x="417436" y="86815"/>
                  <a:pt x="422633" y="92012"/>
                  <a:pt x="422633" y="98431"/>
                </a:cubicBezTo>
                <a:cubicBezTo>
                  <a:pt x="422633" y="104875"/>
                  <a:pt x="417461" y="110124"/>
                  <a:pt x="411017" y="110218"/>
                </a:cubicBezTo>
                <a:cubicBezTo>
                  <a:pt x="404555" y="110166"/>
                  <a:pt x="399350" y="104892"/>
                  <a:pt x="399401" y="98431"/>
                </a:cubicBezTo>
                <a:cubicBezTo>
                  <a:pt x="399401" y="92012"/>
                  <a:pt x="404598" y="86815"/>
                  <a:pt x="411017" y="86815"/>
                </a:cubicBezTo>
                <a:close/>
                <a:moveTo>
                  <a:pt x="411276" y="74855"/>
                </a:moveTo>
                <a:cubicBezTo>
                  <a:pt x="315753" y="74950"/>
                  <a:pt x="238342" y="152361"/>
                  <a:pt x="238247" y="247883"/>
                </a:cubicBezTo>
                <a:cubicBezTo>
                  <a:pt x="238247" y="343440"/>
                  <a:pt x="315718" y="420912"/>
                  <a:pt x="411276" y="420912"/>
                </a:cubicBezTo>
                <a:cubicBezTo>
                  <a:pt x="506833" y="420912"/>
                  <a:pt x="584304" y="343440"/>
                  <a:pt x="584304" y="247883"/>
                </a:cubicBezTo>
                <a:cubicBezTo>
                  <a:pt x="584304" y="152326"/>
                  <a:pt x="506833" y="74855"/>
                  <a:pt x="411276" y="74855"/>
                </a:cubicBezTo>
                <a:close/>
                <a:moveTo>
                  <a:pt x="411448" y="45343"/>
                </a:moveTo>
                <a:cubicBezTo>
                  <a:pt x="523309" y="45395"/>
                  <a:pt x="613945" y="136108"/>
                  <a:pt x="613902" y="247970"/>
                </a:cubicBezTo>
                <a:cubicBezTo>
                  <a:pt x="613850" y="359831"/>
                  <a:pt x="523137" y="450475"/>
                  <a:pt x="411276" y="450424"/>
                </a:cubicBezTo>
                <a:cubicBezTo>
                  <a:pt x="299491" y="450278"/>
                  <a:pt x="208916" y="359668"/>
                  <a:pt x="208821" y="247883"/>
                </a:cubicBezTo>
                <a:cubicBezTo>
                  <a:pt x="208821" y="247858"/>
                  <a:pt x="208821" y="247823"/>
                  <a:pt x="208821" y="247797"/>
                </a:cubicBezTo>
                <a:cubicBezTo>
                  <a:pt x="208873" y="135936"/>
                  <a:pt x="299586" y="45292"/>
                  <a:pt x="411448" y="45343"/>
                </a:cubicBezTo>
                <a:close/>
                <a:moveTo>
                  <a:pt x="411252" y="29429"/>
                </a:moveTo>
                <a:cubicBezTo>
                  <a:pt x="355433" y="29413"/>
                  <a:pt x="299607" y="50691"/>
                  <a:pt x="257004" y="93268"/>
                </a:cubicBezTo>
                <a:lnTo>
                  <a:pt x="257004" y="93613"/>
                </a:lnTo>
                <a:cubicBezTo>
                  <a:pt x="216040" y="134353"/>
                  <a:pt x="193023" y="189763"/>
                  <a:pt x="193075" y="247540"/>
                </a:cubicBezTo>
                <a:cubicBezTo>
                  <a:pt x="193075" y="305368"/>
                  <a:pt x="216040" y="360830"/>
                  <a:pt x="256918" y="401725"/>
                </a:cubicBezTo>
                <a:cubicBezTo>
                  <a:pt x="342072" y="486931"/>
                  <a:pt x="480168" y="486974"/>
                  <a:pt x="565374" y="401820"/>
                </a:cubicBezTo>
                <a:cubicBezTo>
                  <a:pt x="650581" y="316665"/>
                  <a:pt x="650615" y="178561"/>
                  <a:pt x="565460" y="93354"/>
                </a:cubicBezTo>
                <a:cubicBezTo>
                  <a:pt x="522883" y="50755"/>
                  <a:pt x="467071" y="29445"/>
                  <a:pt x="411252" y="29429"/>
                </a:cubicBezTo>
                <a:close/>
                <a:moveTo>
                  <a:pt x="411292" y="0"/>
                </a:moveTo>
                <a:cubicBezTo>
                  <a:pt x="548054" y="9"/>
                  <a:pt x="658918" y="110872"/>
                  <a:pt x="658910" y="247634"/>
                </a:cubicBezTo>
                <a:cubicBezTo>
                  <a:pt x="658901" y="384396"/>
                  <a:pt x="548037" y="495260"/>
                  <a:pt x="411275" y="495252"/>
                </a:cubicBezTo>
                <a:cubicBezTo>
                  <a:pt x="345565" y="495424"/>
                  <a:pt x="282524" y="469302"/>
                  <a:pt x="236182" y="422719"/>
                </a:cubicBezTo>
                <a:cubicBezTo>
                  <a:pt x="189745" y="376274"/>
                  <a:pt x="163658" y="313292"/>
                  <a:pt x="163658" y="247617"/>
                </a:cubicBezTo>
                <a:cubicBezTo>
                  <a:pt x="163666" y="110855"/>
                  <a:pt x="274530" y="-9"/>
                  <a:pt x="41129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5" name="iSHEJI-9">
            <a:extLst>
              <a:ext uri="{FF2B5EF4-FFF2-40B4-BE49-F238E27FC236}">
                <a16:creationId xmlns:a16="http://schemas.microsoft.com/office/drawing/2014/main" id="{DCF1D289-EB21-1B78-64FF-867A604FA40A}"/>
              </a:ext>
            </a:extLst>
          </p:cNvPr>
          <p:cNvSpPr/>
          <p:nvPr/>
        </p:nvSpPr>
        <p:spPr>
          <a:xfrm>
            <a:off x="4453134" y="2328740"/>
            <a:ext cx="695727" cy="810506"/>
          </a:xfrm>
          <a:custGeom>
            <a:avLst/>
            <a:gdLst>
              <a:gd name="connsiteX0" fmla="*/ 537326 w 695727"/>
              <a:gd name="connsiteY0" fmla="*/ 761204 h 810506"/>
              <a:gd name="connsiteX1" fmla="*/ 537326 w 695727"/>
              <a:gd name="connsiteY1" fmla="*/ 782972 h 810506"/>
              <a:gd name="connsiteX2" fmla="*/ 595231 w 695727"/>
              <a:gd name="connsiteY2" fmla="*/ 782972 h 810506"/>
              <a:gd name="connsiteX3" fmla="*/ 595231 w 695727"/>
              <a:gd name="connsiteY3" fmla="*/ 761204 h 810506"/>
              <a:gd name="connsiteX4" fmla="*/ 100840 w 695727"/>
              <a:gd name="connsiteY4" fmla="*/ 761204 h 810506"/>
              <a:gd name="connsiteX5" fmla="*/ 100840 w 695727"/>
              <a:gd name="connsiteY5" fmla="*/ 782972 h 810506"/>
              <a:gd name="connsiteX6" fmla="*/ 158746 w 695727"/>
              <a:gd name="connsiteY6" fmla="*/ 782972 h 810506"/>
              <a:gd name="connsiteX7" fmla="*/ 158660 w 695727"/>
              <a:gd name="connsiteY7" fmla="*/ 761204 h 810506"/>
              <a:gd name="connsiteX8" fmla="*/ 266339 w 695727"/>
              <a:gd name="connsiteY8" fmla="*/ 369933 h 810506"/>
              <a:gd name="connsiteX9" fmla="*/ 266382 w 695727"/>
              <a:gd name="connsiteY9" fmla="*/ 389421 h 810506"/>
              <a:gd name="connsiteX10" fmla="*/ 246894 w 695727"/>
              <a:gd name="connsiteY10" fmla="*/ 389464 h 810506"/>
              <a:gd name="connsiteX11" fmla="*/ 246851 w 695727"/>
              <a:gd name="connsiteY11" fmla="*/ 369976 h 810506"/>
              <a:gd name="connsiteX12" fmla="*/ 266339 w 695727"/>
              <a:gd name="connsiteY12" fmla="*/ 369933 h 810506"/>
              <a:gd name="connsiteX13" fmla="*/ 439835 w 695727"/>
              <a:gd name="connsiteY13" fmla="*/ 365930 h 810506"/>
              <a:gd name="connsiteX14" fmla="*/ 449564 w 695727"/>
              <a:gd name="connsiteY14" fmla="*/ 369976 h 810506"/>
              <a:gd name="connsiteX15" fmla="*/ 449658 w 695727"/>
              <a:gd name="connsiteY15" fmla="*/ 370071 h 810506"/>
              <a:gd name="connsiteX16" fmla="*/ 449564 w 695727"/>
              <a:gd name="connsiteY16" fmla="*/ 389421 h 810506"/>
              <a:gd name="connsiteX17" fmla="*/ 449538 w 695727"/>
              <a:gd name="connsiteY17" fmla="*/ 389447 h 810506"/>
              <a:gd name="connsiteX18" fmla="*/ 430067 w 695727"/>
              <a:gd name="connsiteY18" fmla="*/ 389421 h 810506"/>
              <a:gd name="connsiteX19" fmla="*/ 430093 w 695727"/>
              <a:gd name="connsiteY19" fmla="*/ 369950 h 810506"/>
              <a:gd name="connsiteX20" fmla="*/ 439835 w 695727"/>
              <a:gd name="connsiteY20" fmla="*/ 365930 h 810506"/>
              <a:gd name="connsiteX21" fmla="*/ 346745 w 695727"/>
              <a:gd name="connsiteY21" fmla="*/ 289442 h 810506"/>
              <a:gd name="connsiteX22" fmla="*/ 356381 w 695727"/>
              <a:gd name="connsiteY22" fmla="*/ 299079 h 810506"/>
              <a:gd name="connsiteX23" fmla="*/ 356381 w 695727"/>
              <a:gd name="connsiteY23" fmla="*/ 307683 h 810506"/>
              <a:gd name="connsiteX24" fmla="*/ 389249 w 695727"/>
              <a:gd name="connsiteY24" fmla="*/ 348036 h 810506"/>
              <a:gd name="connsiteX25" fmla="*/ 380482 w 695727"/>
              <a:gd name="connsiteY25" fmla="*/ 356803 h 810506"/>
              <a:gd name="connsiteX26" fmla="*/ 369890 w 695727"/>
              <a:gd name="connsiteY26" fmla="*/ 348036 h 810506"/>
              <a:gd name="connsiteX27" fmla="*/ 347949 w 695727"/>
              <a:gd name="connsiteY27" fmla="*/ 326095 h 810506"/>
              <a:gd name="connsiteX28" fmla="*/ 347777 w 695727"/>
              <a:gd name="connsiteY28" fmla="*/ 326784 h 810506"/>
              <a:gd name="connsiteX29" fmla="*/ 345033 w 695727"/>
              <a:gd name="connsiteY29" fmla="*/ 326784 h 810506"/>
              <a:gd name="connsiteX30" fmla="*/ 324503 w 695727"/>
              <a:gd name="connsiteY30" fmla="*/ 350058 h 810506"/>
              <a:gd name="connsiteX31" fmla="*/ 347777 w 695727"/>
              <a:gd name="connsiteY31" fmla="*/ 370579 h 810506"/>
              <a:gd name="connsiteX32" fmla="*/ 388363 w 695727"/>
              <a:gd name="connsiteY32" fmla="*/ 403420 h 810506"/>
              <a:gd name="connsiteX33" fmla="*/ 356381 w 695727"/>
              <a:gd name="connsiteY33" fmla="*/ 452145 h 810506"/>
              <a:gd name="connsiteX34" fmla="*/ 356381 w 695727"/>
              <a:gd name="connsiteY34" fmla="*/ 461266 h 810506"/>
              <a:gd name="connsiteX35" fmla="*/ 346745 w 695727"/>
              <a:gd name="connsiteY35" fmla="*/ 470902 h 810506"/>
              <a:gd name="connsiteX36" fmla="*/ 337108 w 695727"/>
              <a:gd name="connsiteY36" fmla="*/ 461266 h 810506"/>
              <a:gd name="connsiteX37" fmla="*/ 337108 w 695727"/>
              <a:gd name="connsiteY37" fmla="*/ 451629 h 810506"/>
              <a:gd name="connsiteX38" fmla="*/ 306736 w 695727"/>
              <a:gd name="connsiteY38" fmla="*/ 411792 h 810506"/>
              <a:gd name="connsiteX39" fmla="*/ 316373 w 695727"/>
              <a:gd name="connsiteY39" fmla="*/ 402156 h 810506"/>
              <a:gd name="connsiteX40" fmla="*/ 326009 w 695727"/>
              <a:gd name="connsiteY40" fmla="*/ 411792 h 810506"/>
              <a:gd name="connsiteX41" fmla="*/ 327299 w 695727"/>
              <a:gd name="connsiteY41" fmla="*/ 419278 h 810506"/>
              <a:gd name="connsiteX42" fmla="*/ 334957 w 695727"/>
              <a:gd name="connsiteY42" fmla="*/ 429517 h 810506"/>
              <a:gd name="connsiteX43" fmla="*/ 348724 w 695727"/>
              <a:gd name="connsiteY43" fmla="*/ 433474 h 810506"/>
              <a:gd name="connsiteX44" fmla="*/ 352595 w 695727"/>
              <a:gd name="connsiteY44" fmla="*/ 433044 h 810506"/>
              <a:gd name="connsiteX45" fmla="*/ 356467 w 695727"/>
              <a:gd name="connsiteY45" fmla="*/ 432098 h 810506"/>
              <a:gd name="connsiteX46" fmla="*/ 366190 w 695727"/>
              <a:gd name="connsiteY46" fmla="*/ 423494 h 810506"/>
              <a:gd name="connsiteX47" fmla="*/ 369804 w 695727"/>
              <a:gd name="connsiteY47" fmla="*/ 411018 h 810506"/>
              <a:gd name="connsiteX48" fmla="*/ 347949 w 695727"/>
              <a:gd name="connsiteY48" fmla="*/ 389422 h 810506"/>
              <a:gd name="connsiteX49" fmla="*/ 308242 w 695727"/>
              <a:gd name="connsiteY49" fmla="*/ 359092 h 810506"/>
              <a:gd name="connsiteX50" fmla="*/ 337108 w 695727"/>
              <a:gd name="connsiteY50" fmla="*/ 308457 h 810506"/>
              <a:gd name="connsiteX51" fmla="*/ 337108 w 695727"/>
              <a:gd name="connsiteY51" fmla="*/ 299079 h 810506"/>
              <a:gd name="connsiteX52" fmla="*/ 346745 w 695727"/>
              <a:gd name="connsiteY52" fmla="*/ 289442 h 810506"/>
              <a:gd name="connsiteX53" fmla="*/ 591617 w 695727"/>
              <a:gd name="connsiteY53" fmla="*/ 285656 h 810506"/>
              <a:gd name="connsiteX54" fmla="*/ 585938 w 695727"/>
              <a:gd name="connsiteY54" fmla="*/ 291334 h 810506"/>
              <a:gd name="connsiteX55" fmla="*/ 585938 w 695727"/>
              <a:gd name="connsiteY55" fmla="*/ 491293 h 810506"/>
              <a:gd name="connsiteX56" fmla="*/ 591617 w 695727"/>
              <a:gd name="connsiteY56" fmla="*/ 496972 h 810506"/>
              <a:gd name="connsiteX57" fmla="*/ 617000 w 695727"/>
              <a:gd name="connsiteY57" fmla="*/ 496972 h 810506"/>
              <a:gd name="connsiteX58" fmla="*/ 622678 w 695727"/>
              <a:gd name="connsiteY58" fmla="*/ 491293 h 810506"/>
              <a:gd name="connsiteX59" fmla="*/ 622678 w 695727"/>
              <a:gd name="connsiteY59" fmla="*/ 291334 h 810506"/>
              <a:gd name="connsiteX60" fmla="*/ 617000 w 695727"/>
              <a:gd name="connsiteY60" fmla="*/ 285656 h 810506"/>
              <a:gd name="connsiteX61" fmla="*/ 347777 w 695727"/>
              <a:gd name="connsiteY61" fmla="*/ 262856 h 810506"/>
              <a:gd name="connsiteX62" fmla="*/ 230848 w 695727"/>
              <a:gd name="connsiteY62" fmla="*/ 379957 h 810506"/>
              <a:gd name="connsiteX63" fmla="*/ 347949 w 695727"/>
              <a:gd name="connsiteY63" fmla="*/ 496887 h 810506"/>
              <a:gd name="connsiteX64" fmla="*/ 347949 w 695727"/>
              <a:gd name="connsiteY64" fmla="*/ 496715 h 810506"/>
              <a:gd name="connsiteX65" fmla="*/ 464879 w 695727"/>
              <a:gd name="connsiteY65" fmla="*/ 379871 h 810506"/>
              <a:gd name="connsiteX66" fmla="*/ 464879 w 695727"/>
              <a:gd name="connsiteY66" fmla="*/ 379785 h 810506"/>
              <a:gd name="connsiteX67" fmla="*/ 347777 w 695727"/>
              <a:gd name="connsiteY67" fmla="*/ 262856 h 810506"/>
              <a:gd name="connsiteX68" fmla="*/ 348293 w 695727"/>
              <a:gd name="connsiteY68" fmla="*/ 194711 h 810506"/>
              <a:gd name="connsiteX69" fmla="*/ 361888 w 695727"/>
              <a:gd name="connsiteY69" fmla="*/ 208305 h 810506"/>
              <a:gd name="connsiteX70" fmla="*/ 361888 w 695727"/>
              <a:gd name="connsiteY70" fmla="*/ 236441 h 810506"/>
              <a:gd name="connsiteX71" fmla="*/ 390540 w 695727"/>
              <a:gd name="connsiteY71" fmla="*/ 242120 h 810506"/>
              <a:gd name="connsiteX72" fmla="*/ 401295 w 695727"/>
              <a:gd name="connsiteY72" fmla="*/ 216307 h 810506"/>
              <a:gd name="connsiteX73" fmla="*/ 419062 w 695727"/>
              <a:gd name="connsiteY73" fmla="*/ 208951 h 810506"/>
              <a:gd name="connsiteX74" fmla="*/ 426419 w 695727"/>
              <a:gd name="connsiteY74" fmla="*/ 226718 h 810506"/>
              <a:gd name="connsiteX75" fmla="*/ 415664 w 695727"/>
              <a:gd name="connsiteY75" fmla="*/ 252531 h 810506"/>
              <a:gd name="connsiteX76" fmla="*/ 440185 w 695727"/>
              <a:gd name="connsiteY76" fmla="*/ 268964 h 810506"/>
              <a:gd name="connsiteX77" fmla="*/ 460233 w 695727"/>
              <a:gd name="connsiteY77" fmla="*/ 249003 h 810506"/>
              <a:gd name="connsiteX78" fmla="*/ 478207 w 695727"/>
              <a:gd name="connsiteY78" fmla="*/ 249003 h 810506"/>
              <a:gd name="connsiteX79" fmla="*/ 479420 w 695727"/>
              <a:gd name="connsiteY79" fmla="*/ 268190 h 810506"/>
              <a:gd name="connsiteX80" fmla="*/ 459459 w 695727"/>
              <a:gd name="connsiteY80" fmla="*/ 288152 h 810506"/>
              <a:gd name="connsiteX81" fmla="*/ 475634 w 695727"/>
              <a:gd name="connsiteY81" fmla="*/ 312415 h 810506"/>
              <a:gd name="connsiteX82" fmla="*/ 501447 w 695727"/>
              <a:gd name="connsiteY82" fmla="*/ 301574 h 810506"/>
              <a:gd name="connsiteX83" fmla="*/ 519214 w 695727"/>
              <a:gd name="connsiteY83" fmla="*/ 308930 h 810506"/>
              <a:gd name="connsiteX84" fmla="*/ 511857 w 695727"/>
              <a:gd name="connsiteY84" fmla="*/ 326698 h 810506"/>
              <a:gd name="connsiteX85" fmla="*/ 486045 w 695727"/>
              <a:gd name="connsiteY85" fmla="*/ 337539 h 810506"/>
              <a:gd name="connsiteX86" fmla="*/ 491724 w 695727"/>
              <a:gd name="connsiteY86" fmla="*/ 366535 h 810506"/>
              <a:gd name="connsiteX87" fmla="*/ 520031 w 695727"/>
              <a:gd name="connsiteY87" fmla="*/ 366535 h 810506"/>
              <a:gd name="connsiteX88" fmla="*/ 520031 w 695727"/>
              <a:gd name="connsiteY88" fmla="*/ 366363 h 810506"/>
              <a:gd name="connsiteX89" fmla="*/ 533626 w 695727"/>
              <a:gd name="connsiteY89" fmla="*/ 379957 h 810506"/>
              <a:gd name="connsiteX90" fmla="*/ 520031 w 695727"/>
              <a:gd name="connsiteY90" fmla="*/ 393552 h 810506"/>
              <a:gd name="connsiteX91" fmla="*/ 491379 w 695727"/>
              <a:gd name="connsiteY91" fmla="*/ 393552 h 810506"/>
              <a:gd name="connsiteX92" fmla="*/ 485615 w 695727"/>
              <a:gd name="connsiteY92" fmla="*/ 422117 h 810506"/>
              <a:gd name="connsiteX93" fmla="*/ 511857 w 695727"/>
              <a:gd name="connsiteY93" fmla="*/ 433303 h 810506"/>
              <a:gd name="connsiteX94" fmla="*/ 519515 w 695727"/>
              <a:gd name="connsiteY94" fmla="*/ 444789 h 810506"/>
              <a:gd name="connsiteX95" fmla="*/ 506695 w 695727"/>
              <a:gd name="connsiteY95" fmla="*/ 459115 h 810506"/>
              <a:gd name="connsiteX96" fmla="*/ 501532 w 695727"/>
              <a:gd name="connsiteY96" fmla="*/ 458082 h 810506"/>
              <a:gd name="connsiteX97" fmla="*/ 475204 w 695727"/>
              <a:gd name="connsiteY97" fmla="*/ 447155 h 810506"/>
              <a:gd name="connsiteX98" fmla="*/ 458856 w 695727"/>
              <a:gd name="connsiteY98" fmla="*/ 471677 h 810506"/>
              <a:gd name="connsiteX99" fmla="*/ 478990 w 695727"/>
              <a:gd name="connsiteY99" fmla="*/ 491810 h 810506"/>
              <a:gd name="connsiteX100" fmla="*/ 479042 w 695727"/>
              <a:gd name="connsiteY100" fmla="*/ 491862 h 810506"/>
              <a:gd name="connsiteX101" fmla="*/ 478990 w 695727"/>
              <a:gd name="connsiteY101" fmla="*/ 511083 h 810506"/>
              <a:gd name="connsiteX102" fmla="*/ 459803 w 695727"/>
              <a:gd name="connsiteY102" fmla="*/ 511083 h 810506"/>
              <a:gd name="connsiteX103" fmla="*/ 440357 w 695727"/>
              <a:gd name="connsiteY103" fmla="*/ 490864 h 810506"/>
              <a:gd name="connsiteX104" fmla="*/ 416180 w 695727"/>
              <a:gd name="connsiteY104" fmla="*/ 507039 h 810506"/>
              <a:gd name="connsiteX105" fmla="*/ 427107 w 695727"/>
              <a:gd name="connsiteY105" fmla="*/ 533368 h 810506"/>
              <a:gd name="connsiteX106" fmla="*/ 427124 w 695727"/>
              <a:gd name="connsiteY106" fmla="*/ 533403 h 810506"/>
              <a:gd name="connsiteX107" fmla="*/ 419793 w 695727"/>
              <a:gd name="connsiteY107" fmla="*/ 551179 h 810506"/>
              <a:gd name="connsiteX108" fmla="*/ 401983 w 695727"/>
              <a:gd name="connsiteY108" fmla="*/ 543865 h 810506"/>
              <a:gd name="connsiteX109" fmla="*/ 391056 w 695727"/>
              <a:gd name="connsiteY109" fmla="*/ 517451 h 810506"/>
              <a:gd name="connsiteX110" fmla="*/ 362232 w 695727"/>
              <a:gd name="connsiteY110" fmla="*/ 523215 h 810506"/>
              <a:gd name="connsiteX111" fmla="*/ 362232 w 695727"/>
              <a:gd name="connsiteY111" fmla="*/ 551781 h 810506"/>
              <a:gd name="connsiteX112" fmla="*/ 348638 w 695727"/>
              <a:gd name="connsiteY112" fmla="*/ 565375 h 810506"/>
              <a:gd name="connsiteX113" fmla="*/ 335043 w 695727"/>
              <a:gd name="connsiteY113" fmla="*/ 551781 h 810506"/>
              <a:gd name="connsiteX114" fmla="*/ 335043 w 695727"/>
              <a:gd name="connsiteY114" fmla="*/ 523215 h 810506"/>
              <a:gd name="connsiteX115" fmla="*/ 306564 w 695727"/>
              <a:gd name="connsiteY115" fmla="*/ 517536 h 810506"/>
              <a:gd name="connsiteX116" fmla="*/ 295636 w 695727"/>
              <a:gd name="connsiteY116" fmla="*/ 543951 h 810506"/>
              <a:gd name="connsiteX117" fmla="*/ 277869 w 695727"/>
              <a:gd name="connsiteY117" fmla="*/ 551308 h 810506"/>
              <a:gd name="connsiteX118" fmla="*/ 270513 w 695727"/>
              <a:gd name="connsiteY118" fmla="*/ 533540 h 810506"/>
              <a:gd name="connsiteX119" fmla="*/ 281354 w 695727"/>
              <a:gd name="connsiteY119" fmla="*/ 507126 h 810506"/>
              <a:gd name="connsiteX120" fmla="*/ 256832 w 695727"/>
              <a:gd name="connsiteY120" fmla="*/ 490864 h 810506"/>
              <a:gd name="connsiteX121" fmla="*/ 236612 w 695727"/>
              <a:gd name="connsiteY121" fmla="*/ 511083 h 810506"/>
              <a:gd name="connsiteX122" fmla="*/ 217425 w 695727"/>
              <a:gd name="connsiteY122" fmla="*/ 511083 h 810506"/>
              <a:gd name="connsiteX123" fmla="*/ 217373 w 695727"/>
              <a:gd name="connsiteY123" fmla="*/ 511032 h 810506"/>
              <a:gd name="connsiteX124" fmla="*/ 217425 w 695727"/>
              <a:gd name="connsiteY124" fmla="*/ 491810 h 810506"/>
              <a:gd name="connsiteX125" fmla="*/ 237559 w 695727"/>
              <a:gd name="connsiteY125" fmla="*/ 471591 h 810506"/>
              <a:gd name="connsiteX126" fmla="*/ 221383 w 695727"/>
              <a:gd name="connsiteY126" fmla="*/ 447499 h 810506"/>
              <a:gd name="connsiteX127" fmla="*/ 195054 w 695727"/>
              <a:gd name="connsiteY127" fmla="*/ 458426 h 810506"/>
              <a:gd name="connsiteX128" fmla="*/ 177244 w 695727"/>
              <a:gd name="connsiteY128" fmla="*/ 451113 h 810506"/>
              <a:gd name="connsiteX129" fmla="*/ 184644 w 695727"/>
              <a:gd name="connsiteY129" fmla="*/ 433303 h 810506"/>
              <a:gd name="connsiteX130" fmla="*/ 210456 w 695727"/>
              <a:gd name="connsiteY130" fmla="*/ 422375 h 810506"/>
              <a:gd name="connsiteX131" fmla="*/ 204691 w 695727"/>
              <a:gd name="connsiteY131" fmla="*/ 393552 h 810506"/>
              <a:gd name="connsiteX132" fmla="*/ 176298 w 695727"/>
              <a:gd name="connsiteY132" fmla="*/ 393552 h 810506"/>
              <a:gd name="connsiteX133" fmla="*/ 162703 w 695727"/>
              <a:gd name="connsiteY133" fmla="*/ 379957 h 810506"/>
              <a:gd name="connsiteX134" fmla="*/ 176298 w 695727"/>
              <a:gd name="connsiteY134" fmla="*/ 366363 h 810506"/>
              <a:gd name="connsiteX135" fmla="*/ 204605 w 695727"/>
              <a:gd name="connsiteY135" fmla="*/ 366363 h 810506"/>
              <a:gd name="connsiteX136" fmla="*/ 210284 w 695727"/>
              <a:gd name="connsiteY136" fmla="*/ 337711 h 810506"/>
              <a:gd name="connsiteX137" fmla="*/ 184472 w 695727"/>
              <a:gd name="connsiteY137" fmla="*/ 326956 h 810506"/>
              <a:gd name="connsiteX138" fmla="*/ 177777 w 695727"/>
              <a:gd name="connsiteY138" fmla="*/ 311099 h 810506"/>
              <a:gd name="connsiteX139" fmla="*/ 194711 w 695727"/>
              <a:gd name="connsiteY139" fmla="*/ 301746 h 810506"/>
              <a:gd name="connsiteX140" fmla="*/ 220523 w 695727"/>
              <a:gd name="connsiteY140" fmla="*/ 312587 h 810506"/>
              <a:gd name="connsiteX141" fmla="*/ 236871 w 695727"/>
              <a:gd name="connsiteY141" fmla="*/ 287979 h 810506"/>
              <a:gd name="connsiteX142" fmla="*/ 216909 w 695727"/>
              <a:gd name="connsiteY142" fmla="*/ 268018 h 810506"/>
              <a:gd name="connsiteX143" fmla="*/ 216909 w 695727"/>
              <a:gd name="connsiteY143" fmla="*/ 250044 h 810506"/>
              <a:gd name="connsiteX144" fmla="*/ 236096 w 695727"/>
              <a:gd name="connsiteY144" fmla="*/ 248831 h 810506"/>
              <a:gd name="connsiteX145" fmla="*/ 256402 w 695727"/>
              <a:gd name="connsiteY145" fmla="*/ 269050 h 810506"/>
              <a:gd name="connsiteX146" fmla="*/ 280579 w 695727"/>
              <a:gd name="connsiteY146" fmla="*/ 252703 h 810506"/>
              <a:gd name="connsiteX147" fmla="*/ 269738 w 695727"/>
              <a:gd name="connsiteY147" fmla="*/ 226890 h 810506"/>
              <a:gd name="connsiteX148" fmla="*/ 277052 w 695727"/>
              <a:gd name="connsiteY148" fmla="*/ 209080 h 810506"/>
              <a:gd name="connsiteX149" fmla="*/ 294862 w 695727"/>
              <a:gd name="connsiteY149" fmla="*/ 216393 h 810506"/>
              <a:gd name="connsiteX150" fmla="*/ 305704 w 695727"/>
              <a:gd name="connsiteY150" fmla="*/ 242205 h 810506"/>
              <a:gd name="connsiteX151" fmla="*/ 334699 w 695727"/>
              <a:gd name="connsiteY151" fmla="*/ 236441 h 810506"/>
              <a:gd name="connsiteX152" fmla="*/ 334699 w 695727"/>
              <a:gd name="connsiteY152" fmla="*/ 208305 h 810506"/>
              <a:gd name="connsiteX153" fmla="*/ 348293 w 695727"/>
              <a:gd name="connsiteY153" fmla="*/ 194711 h 810506"/>
              <a:gd name="connsiteX154" fmla="*/ 105142 w 695727"/>
              <a:gd name="connsiteY154" fmla="*/ 113832 h 810506"/>
              <a:gd name="connsiteX155" fmla="*/ 105142 w 695727"/>
              <a:gd name="connsiteY155" fmla="*/ 647286 h 810506"/>
              <a:gd name="connsiteX156" fmla="*/ 591274 w 695727"/>
              <a:gd name="connsiteY156" fmla="*/ 647286 h 810506"/>
              <a:gd name="connsiteX157" fmla="*/ 591274 w 695727"/>
              <a:gd name="connsiteY157" fmla="*/ 524161 h 810506"/>
              <a:gd name="connsiteX158" fmla="*/ 558750 w 695727"/>
              <a:gd name="connsiteY158" fmla="*/ 491293 h 810506"/>
              <a:gd name="connsiteX159" fmla="*/ 558750 w 695727"/>
              <a:gd name="connsiteY159" fmla="*/ 291076 h 810506"/>
              <a:gd name="connsiteX160" fmla="*/ 591274 w 695727"/>
              <a:gd name="connsiteY160" fmla="*/ 258209 h 810506"/>
              <a:gd name="connsiteX161" fmla="*/ 591274 w 695727"/>
              <a:gd name="connsiteY161" fmla="*/ 113832 h 810506"/>
              <a:gd name="connsiteX162" fmla="*/ 77953 w 695727"/>
              <a:gd name="connsiteY162" fmla="*/ 86901 h 810506"/>
              <a:gd name="connsiteX163" fmla="*/ 618462 w 695727"/>
              <a:gd name="connsiteY163" fmla="*/ 86901 h 810506"/>
              <a:gd name="connsiteX164" fmla="*/ 618462 w 695727"/>
              <a:gd name="connsiteY164" fmla="*/ 258467 h 810506"/>
              <a:gd name="connsiteX165" fmla="*/ 649867 w 695727"/>
              <a:gd name="connsiteY165" fmla="*/ 291334 h 810506"/>
              <a:gd name="connsiteX166" fmla="*/ 649867 w 695727"/>
              <a:gd name="connsiteY166" fmla="*/ 491293 h 810506"/>
              <a:gd name="connsiteX167" fmla="*/ 618462 w 695727"/>
              <a:gd name="connsiteY167" fmla="*/ 524075 h 810506"/>
              <a:gd name="connsiteX168" fmla="*/ 618462 w 695727"/>
              <a:gd name="connsiteY168" fmla="*/ 674475 h 810506"/>
              <a:gd name="connsiteX169" fmla="*/ 77953 w 695727"/>
              <a:gd name="connsiteY169" fmla="*/ 674475 h 810506"/>
              <a:gd name="connsiteX170" fmla="*/ 77437 w 695727"/>
              <a:gd name="connsiteY170" fmla="*/ 27189 h 810506"/>
              <a:gd name="connsiteX171" fmla="*/ 27533 w 695727"/>
              <a:gd name="connsiteY171" fmla="*/ 77093 h 810506"/>
              <a:gd name="connsiteX172" fmla="*/ 27533 w 695727"/>
              <a:gd name="connsiteY172" fmla="*/ 684025 h 810506"/>
              <a:gd name="connsiteX173" fmla="*/ 77437 w 695727"/>
              <a:gd name="connsiteY173" fmla="*/ 733929 h 810506"/>
              <a:gd name="connsiteX174" fmla="*/ 618979 w 695727"/>
              <a:gd name="connsiteY174" fmla="*/ 733929 h 810506"/>
              <a:gd name="connsiteX175" fmla="*/ 668882 w 695727"/>
              <a:gd name="connsiteY175" fmla="*/ 684025 h 810506"/>
              <a:gd name="connsiteX176" fmla="*/ 668882 w 695727"/>
              <a:gd name="connsiteY176" fmla="*/ 77093 h 810506"/>
              <a:gd name="connsiteX177" fmla="*/ 618979 w 695727"/>
              <a:gd name="connsiteY177" fmla="*/ 27189 h 810506"/>
              <a:gd name="connsiteX178" fmla="*/ 77437 w 695727"/>
              <a:gd name="connsiteY178" fmla="*/ 0 h 810506"/>
              <a:gd name="connsiteX179" fmla="*/ 618979 w 695727"/>
              <a:gd name="connsiteY179" fmla="*/ 0 h 810506"/>
              <a:gd name="connsiteX180" fmla="*/ 695727 w 695727"/>
              <a:gd name="connsiteY180" fmla="*/ 77093 h 810506"/>
              <a:gd name="connsiteX181" fmla="*/ 695727 w 695727"/>
              <a:gd name="connsiteY181" fmla="*/ 684025 h 810506"/>
              <a:gd name="connsiteX182" fmla="*/ 622420 w 695727"/>
              <a:gd name="connsiteY182" fmla="*/ 761462 h 810506"/>
              <a:gd name="connsiteX183" fmla="*/ 622420 w 695727"/>
              <a:gd name="connsiteY183" fmla="*/ 791232 h 810506"/>
              <a:gd name="connsiteX184" fmla="*/ 603147 w 695727"/>
              <a:gd name="connsiteY184" fmla="*/ 810506 h 810506"/>
              <a:gd name="connsiteX185" fmla="*/ 529410 w 695727"/>
              <a:gd name="connsiteY185" fmla="*/ 810506 h 810506"/>
              <a:gd name="connsiteX186" fmla="*/ 510137 w 695727"/>
              <a:gd name="connsiteY186" fmla="*/ 791232 h 810506"/>
              <a:gd name="connsiteX187" fmla="*/ 510137 w 695727"/>
              <a:gd name="connsiteY187" fmla="*/ 761548 h 810506"/>
              <a:gd name="connsiteX188" fmla="*/ 185590 w 695727"/>
              <a:gd name="connsiteY188" fmla="*/ 761548 h 810506"/>
              <a:gd name="connsiteX189" fmla="*/ 185590 w 695727"/>
              <a:gd name="connsiteY189" fmla="*/ 791232 h 810506"/>
              <a:gd name="connsiteX190" fmla="*/ 166317 w 695727"/>
              <a:gd name="connsiteY190" fmla="*/ 810506 h 810506"/>
              <a:gd name="connsiteX191" fmla="*/ 92580 w 695727"/>
              <a:gd name="connsiteY191" fmla="*/ 810506 h 810506"/>
              <a:gd name="connsiteX192" fmla="*/ 73307 w 695727"/>
              <a:gd name="connsiteY192" fmla="*/ 791232 h 810506"/>
              <a:gd name="connsiteX193" fmla="*/ 73307 w 695727"/>
              <a:gd name="connsiteY193" fmla="*/ 761462 h 810506"/>
              <a:gd name="connsiteX194" fmla="*/ 0 w 695727"/>
              <a:gd name="connsiteY194" fmla="*/ 684025 h 810506"/>
              <a:gd name="connsiteX195" fmla="*/ 0 w 695727"/>
              <a:gd name="connsiteY195" fmla="*/ 77437 h 810506"/>
              <a:gd name="connsiteX196" fmla="*/ 77437 w 695727"/>
              <a:gd name="connsiteY196" fmla="*/ 0 h 81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695727" h="810506">
                <a:moveTo>
                  <a:pt x="537326" y="761204"/>
                </a:moveTo>
                <a:lnTo>
                  <a:pt x="537326" y="782972"/>
                </a:lnTo>
                <a:lnTo>
                  <a:pt x="595231" y="782972"/>
                </a:lnTo>
                <a:lnTo>
                  <a:pt x="595231" y="761204"/>
                </a:lnTo>
                <a:close/>
                <a:moveTo>
                  <a:pt x="100840" y="761204"/>
                </a:moveTo>
                <a:lnTo>
                  <a:pt x="100840" y="782972"/>
                </a:lnTo>
                <a:lnTo>
                  <a:pt x="158746" y="782972"/>
                </a:lnTo>
                <a:lnTo>
                  <a:pt x="158660" y="761204"/>
                </a:lnTo>
                <a:close/>
                <a:moveTo>
                  <a:pt x="266339" y="369933"/>
                </a:moveTo>
                <a:cubicBezTo>
                  <a:pt x="271734" y="375302"/>
                  <a:pt x="271751" y="384026"/>
                  <a:pt x="266382" y="389421"/>
                </a:cubicBezTo>
                <a:cubicBezTo>
                  <a:pt x="261013" y="394816"/>
                  <a:pt x="252289" y="394833"/>
                  <a:pt x="246894" y="389464"/>
                </a:cubicBezTo>
                <a:cubicBezTo>
                  <a:pt x="241499" y="384095"/>
                  <a:pt x="241482" y="375371"/>
                  <a:pt x="246851" y="369976"/>
                </a:cubicBezTo>
                <a:cubicBezTo>
                  <a:pt x="252220" y="364581"/>
                  <a:pt x="260945" y="364564"/>
                  <a:pt x="266339" y="369933"/>
                </a:cubicBezTo>
                <a:close/>
                <a:moveTo>
                  <a:pt x="439835" y="365930"/>
                </a:moveTo>
                <a:cubicBezTo>
                  <a:pt x="443359" y="365934"/>
                  <a:pt x="446880" y="367283"/>
                  <a:pt x="449564" y="369976"/>
                </a:cubicBezTo>
                <a:cubicBezTo>
                  <a:pt x="449599" y="370010"/>
                  <a:pt x="449633" y="370045"/>
                  <a:pt x="449658" y="370071"/>
                </a:cubicBezTo>
                <a:cubicBezTo>
                  <a:pt x="454976" y="375440"/>
                  <a:pt x="454933" y="384104"/>
                  <a:pt x="449564" y="389421"/>
                </a:cubicBezTo>
                <a:cubicBezTo>
                  <a:pt x="449556" y="389430"/>
                  <a:pt x="449547" y="389438"/>
                  <a:pt x="449538" y="389447"/>
                </a:cubicBezTo>
                <a:cubicBezTo>
                  <a:pt x="444161" y="394816"/>
                  <a:pt x="435445" y="394808"/>
                  <a:pt x="430067" y="389421"/>
                </a:cubicBezTo>
                <a:cubicBezTo>
                  <a:pt x="424698" y="384035"/>
                  <a:pt x="424715" y="375319"/>
                  <a:pt x="430093" y="369950"/>
                </a:cubicBezTo>
                <a:cubicBezTo>
                  <a:pt x="432786" y="367266"/>
                  <a:pt x="436312" y="365925"/>
                  <a:pt x="439835" y="365930"/>
                </a:cubicBezTo>
                <a:close/>
                <a:moveTo>
                  <a:pt x="346745" y="289442"/>
                </a:moveTo>
                <a:cubicBezTo>
                  <a:pt x="352071" y="289442"/>
                  <a:pt x="356381" y="293752"/>
                  <a:pt x="356381" y="299079"/>
                </a:cubicBezTo>
                <a:lnTo>
                  <a:pt x="356381" y="307683"/>
                </a:lnTo>
                <a:cubicBezTo>
                  <a:pt x="375483" y="311701"/>
                  <a:pt x="389180" y="328513"/>
                  <a:pt x="389249" y="348036"/>
                </a:cubicBezTo>
                <a:cubicBezTo>
                  <a:pt x="388810" y="352682"/>
                  <a:pt x="385128" y="356365"/>
                  <a:pt x="380482" y="356803"/>
                </a:cubicBezTo>
                <a:cubicBezTo>
                  <a:pt x="375138" y="357302"/>
                  <a:pt x="370398" y="353379"/>
                  <a:pt x="369890" y="348036"/>
                </a:cubicBezTo>
                <a:cubicBezTo>
                  <a:pt x="369890" y="335921"/>
                  <a:pt x="360064" y="326095"/>
                  <a:pt x="347949" y="326095"/>
                </a:cubicBezTo>
                <a:lnTo>
                  <a:pt x="347777" y="326784"/>
                </a:lnTo>
                <a:cubicBezTo>
                  <a:pt x="346866" y="326723"/>
                  <a:pt x="345945" y="326723"/>
                  <a:pt x="345033" y="326784"/>
                </a:cubicBezTo>
                <a:cubicBezTo>
                  <a:pt x="332935" y="327541"/>
                  <a:pt x="323746" y="337960"/>
                  <a:pt x="324503" y="350058"/>
                </a:cubicBezTo>
                <a:cubicBezTo>
                  <a:pt x="325269" y="362146"/>
                  <a:pt x="335680" y="371336"/>
                  <a:pt x="347777" y="370579"/>
                </a:cubicBezTo>
                <a:cubicBezTo>
                  <a:pt x="367395" y="370467"/>
                  <a:pt x="384370" y="384207"/>
                  <a:pt x="388363" y="403420"/>
                </a:cubicBezTo>
                <a:cubicBezTo>
                  <a:pt x="392983" y="425705"/>
                  <a:pt x="378666" y="447516"/>
                  <a:pt x="356381" y="452145"/>
                </a:cubicBezTo>
                <a:lnTo>
                  <a:pt x="356381" y="461266"/>
                </a:lnTo>
                <a:cubicBezTo>
                  <a:pt x="356381" y="466592"/>
                  <a:pt x="352071" y="470902"/>
                  <a:pt x="346745" y="470902"/>
                </a:cubicBezTo>
                <a:cubicBezTo>
                  <a:pt x="341419" y="470902"/>
                  <a:pt x="337108" y="466592"/>
                  <a:pt x="337108" y="461266"/>
                </a:cubicBezTo>
                <a:lnTo>
                  <a:pt x="337108" y="451629"/>
                </a:lnTo>
                <a:cubicBezTo>
                  <a:pt x="319203" y="446656"/>
                  <a:pt x="306787" y="430377"/>
                  <a:pt x="306736" y="411792"/>
                </a:cubicBezTo>
                <a:cubicBezTo>
                  <a:pt x="306736" y="406466"/>
                  <a:pt x="311046" y="402156"/>
                  <a:pt x="316373" y="402156"/>
                </a:cubicBezTo>
                <a:cubicBezTo>
                  <a:pt x="321690" y="402156"/>
                  <a:pt x="326009" y="406466"/>
                  <a:pt x="326009" y="411792"/>
                </a:cubicBezTo>
                <a:cubicBezTo>
                  <a:pt x="326043" y="414339"/>
                  <a:pt x="326482" y="416869"/>
                  <a:pt x="327299" y="419278"/>
                </a:cubicBezTo>
                <a:cubicBezTo>
                  <a:pt x="328849" y="423339"/>
                  <a:pt x="331499" y="426884"/>
                  <a:pt x="334957" y="429517"/>
                </a:cubicBezTo>
                <a:cubicBezTo>
                  <a:pt x="338975" y="432339"/>
                  <a:pt x="343820" y="433733"/>
                  <a:pt x="348724" y="433474"/>
                </a:cubicBezTo>
                <a:cubicBezTo>
                  <a:pt x="350023" y="433423"/>
                  <a:pt x="351314" y="433285"/>
                  <a:pt x="352595" y="433044"/>
                </a:cubicBezTo>
                <a:cubicBezTo>
                  <a:pt x="353912" y="432855"/>
                  <a:pt x="355211" y="432537"/>
                  <a:pt x="356467" y="432098"/>
                </a:cubicBezTo>
                <a:cubicBezTo>
                  <a:pt x="360485" y="430248"/>
                  <a:pt x="363867" y="427254"/>
                  <a:pt x="366190" y="423494"/>
                </a:cubicBezTo>
                <a:cubicBezTo>
                  <a:pt x="368737" y="419846"/>
                  <a:pt x="370002" y="415458"/>
                  <a:pt x="369804" y="411018"/>
                </a:cubicBezTo>
                <a:cubicBezTo>
                  <a:pt x="369666" y="399049"/>
                  <a:pt x="359918" y="389422"/>
                  <a:pt x="347949" y="389422"/>
                </a:cubicBezTo>
                <a:cubicBezTo>
                  <a:pt x="329391" y="389404"/>
                  <a:pt x="313137" y="376989"/>
                  <a:pt x="308242" y="359092"/>
                </a:cubicBezTo>
                <a:cubicBezTo>
                  <a:pt x="302227" y="337134"/>
                  <a:pt x="315151" y="314471"/>
                  <a:pt x="337108" y="308457"/>
                </a:cubicBezTo>
                <a:lnTo>
                  <a:pt x="337108" y="299079"/>
                </a:lnTo>
                <a:cubicBezTo>
                  <a:pt x="337108" y="293752"/>
                  <a:pt x="341419" y="289442"/>
                  <a:pt x="346745" y="289442"/>
                </a:cubicBezTo>
                <a:close/>
                <a:moveTo>
                  <a:pt x="591617" y="285656"/>
                </a:moveTo>
                <a:cubicBezTo>
                  <a:pt x="588503" y="285699"/>
                  <a:pt x="585982" y="288220"/>
                  <a:pt x="585938" y="291334"/>
                </a:cubicBezTo>
                <a:lnTo>
                  <a:pt x="585938" y="491293"/>
                </a:lnTo>
                <a:cubicBezTo>
                  <a:pt x="585982" y="494408"/>
                  <a:pt x="588503" y="496929"/>
                  <a:pt x="591617" y="496972"/>
                </a:cubicBezTo>
                <a:lnTo>
                  <a:pt x="617000" y="496972"/>
                </a:lnTo>
                <a:cubicBezTo>
                  <a:pt x="620114" y="496929"/>
                  <a:pt x="622635" y="494408"/>
                  <a:pt x="622678" y="491293"/>
                </a:cubicBezTo>
                <a:lnTo>
                  <a:pt x="622678" y="291334"/>
                </a:lnTo>
                <a:cubicBezTo>
                  <a:pt x="622635" y="288220"/>
                  <a:pt x="620114" y="285699"/>
                  <a:pt x="617000" y="285656"/>
                </a:cubicBezTo>
                <a:close/>
                <a:moveTo>
                  <a:pt x="347777" y="262856"/>
                </a:moveTo>
                <a:cubicBezTo>
                  <a:pt x="283152" y="262907"/>
                  <a:pt x="230805" y="315332"/>
                  <a:pt x="230848" y="379957"/>
                </a:cubicBezTo>
                <a:cubicBezTo>
                  <a:pt x="230899" y="444583"/>
                  <a:pt x="283324" y="496938"/>
                  <a:pt x="347949" y="496887"/>
                </a:cubicBezTo>
                <a:lnTo>
                  <a:pt x="347949" y="496715"/>
                </a:lnTo>
                <a:cubicBezTo>
                  <a:pt x="412454" y="496620"/>
                  <a:pt x="464733" y="444376"/>
                  <a:pt x="464879" y="379871"/>
                </a:cubicBezTo>
                <a:cubicBezTo>
                  <a:pt x="464879" y="379845"/>
                  <a:pt x="464879" y="379811"/>
                  <a:pt x="464879" y="379785"/>
                </a:cubicBezTo>
                <a:cubicBezTo>
                  <a:pt x="464827" y="315160"/>
                  <a:pt x="412403" y="262804"/>
                  <a:pt x="347777" y="262856"/>
                </a:cubicBezTo>
                <a:close/>
                <a:moveTo>
                  <a:pt x="348293" y="194711"/>
                </a:moveTo>
                <a:cubicBezTo>
                  <a:pt x="355805" y="194711"/>
                  <a:pt x="361888" y="200794"/>
                  <a:pt x="361888" y="208305"/>
                </a:cubicBezTo>
                <a:lnTo>
                  <a:pt x="361888" y="236441"/>
                </a:lnTo>
                <a:cubicBezTo>
                  <a:pt x="371602" y="237396"/>
                  <a:pt x="381196" y="239297"/>
                  <a:pt x="390540" y="242120"/>
                </a:cubicBezTo>
                <a:lnTo>
                  <a:pt x="401295" y="216307"/>
                </a:lnTo>
                <a:cubicBezTo>
                  <a:pt x="404169" y="209372"/>
                  <a:pt x="412127" y="206077"/>
                  <a:pt x="419062" y="208951"/>
                </a:cubicBezTo>
                <a:cubicBezTo>
                  <a:pt x="425997" y="211825"/>
                  <a:pt x="429292" y="219783"/>
                  <a:pt x="426419" y="226718"/>
                </a:cubicBezTo>
                <a:lnTo>
                  <a:pt x="415664" y="252531"/>
                </a:lnTo>
                <a:cubicBezTo>
                  <a:pt x="424414" y="257099"/>
                  <a:pt x="432631" y="262614"/>
                  <a:pt x="440185" y="268964"/>
                </a:cubicBezTo>
                <a:lnTo>
                  <a:pt x="460233" y="249003"/>
                </a:lnTo>
                <a:cubicBezTo>
                  <a:pt x="465369" y="244477"/>
                  <a:pt x="473070" y="244477"/>
                  <a:pt x="478207" y="249003"/>
                </a:cubicBezTo>
                <a:cubicBezTo>
                  <a:pt x="483842" y="253967"/>
                  <a:pt x="484384" y="262554"/>
                  <a:pt x="479420" y="268190"/>
                </a:cubicBezTo>
                <a:lnTo>
                  <a:pt x="459459" y="288152"/>
                </a:lnTo>
                <a:cubicBezTo>
                  <a:pt x="465662" y="295672"/>
                  <a:pt x="471082" y="303802"/>
                  <a:pt x="475634" y="312415"/>
                </a:cubicBezTo>
                <a:lnTo>
                  <a:pt x="501447" y="301574"/>
                </a:lnTo>
                <a:cubicBezTo>
                  <a:pt x="508381" y="298700"/>
                  <a:pt x="516340" y="301995"/>
                  <a:pt x="519214" y="308930"/>
                </a:cubicBezTo>
                <a:cubicBezTo>
                  <a:pt x="522088" y="315865"/>
                  <a:pt x="518792" y="323824"/>
                  <a:pt x="511857" y="326698"/>
                </a:cubicBezTo>
                <a:lnTo>
                  <a:pt x="486045" y="337539"/>
                </a:lnTo>
                <a:cubicBezTo>
                  <a:pt x="488910" y="346986"/>
                  <a:pt x="490812" y="356700"/>
                  <a:pt x="491724" y="366535"/>
                </a:cubicBezTo>
                <a:lnTo>
                  <a:pt x="520031" y="366535"/>
                </a:lnTo>
                <a:lnTo>
                  <a:pt x="520031" y="366363"/>
                </a:lnTo>
                <a:cubicBezTo>
                  <a:pt x="527543" y="366363"/>
                  <a:pt x="533626" y="372446"/>
                  <a:pt x="533626" y="379957"/>
                </a:cubicBezTo>
                <a:cubicBezTo>
                  <a:pt x="533626" y="387469"/>
                  <a:pt x="527543" y="393552"/>
                  <a:pt x="520031" y="393552"/>
                </a:cubicBezTo>
                <a:lnTo>
                  <a:pt x="491379" y="393552"/>
                </a:lnTo>
                <a:cubicBezTo>
                  <a:pt x="490433" y="403248"/>
                  <a:pt x="488497" y="412816"/>
                  <a:pt x="485615" y="422117"/>
                </a:cubicBezTo>
                <a:lnTo>
                  <a:pt x="511857" y="433303"/>
                </a:lnTo>
                <a:cubicBezTo>
                  <a:pt x="516306" y="435454"/>
                  <a:pt x="519240" y="439850"/>
                  <a:pt x="519515" y="444789"/>
                </a:cubicBezTo>
                <a:cubicBezTo>
                  <a:pt x="519928" y="452283"/>
                  <a:pt x="514189" y="458702"/>
                  <a:pt x="506695" y="459115"/>
                </a:cubicBezTo>
                <a:cubicBezTo>
                  <a:pt x="504923" y="459106"/>
                  <a:pt x="503167" y="458753"/>
                  <a:pt x="501532" y="458082"/>
                </a:cubicBezTo>
                <a:lnTo>
                  <a:pt x="475204" y="447155"/>
                </a:lnTo>
                <a:cubicBezTo>
                  <a:pt x="470583" y="455854"/>
                  <a:pt x="465103" y="464062"/>
                  <a:pt x="458856" y="471677"/>
                </a:cubicBezTo>
                <a:lnTo>
                  <a:pt x="478990" y="491810"/>
                </a:lnTo>
                <a:cubicBezTo>
                  <a:pt x="479007" y="491828"/>
                  <a:pt x="479024" y="491845"/>
                  <a:pt x="479042" y="491862"/>
                </a:cubicBezTo>
                <a:cubicBezTo>
                  <a:pt x="484333" y="497179"/>
                  <a:pt x="484316" y="505783"/>
                  <a:pt x="478990" y="511083"/>
                </a:cubicBezTo>
                <a:cubicBezTo>
                  <a:pt x="473681" y="516366"/>
                  <a:pt x="465111" y="516366"/>
                  <a:pt x="459803" y="511083"/>
                </a:cubicBezTo>
                <a:lnTo>
                  <a:pt x="440357" y="490864"/>
                </a:lnTo>
                <a:cubicBezTo>
                  <a:pt x="432829" y="497007"/>
                  <a:pt x="424732" y="502419"/>
                  <a:pt x="416180" y="507039"/>
                </a:cubicBezTo>
                <a:lnTo>
                  <a:pt x="427107" y="533368"/>
                </a:lnTo>
                <a:cubicBezTo>
                  <a:pt x="427116" y="533377"/>
                  <a:pt x="427116" y="533394"/>
                  <a:pt x="427124" y="533403"/>
                </a:cubicBezTo>
                <a:cubicBezTo>
                  <a:pt x="430007" y="540338"/>
                  <a:pt x="426729" y="548296"/>
                  <a:pt x="419793" y="551179"/>
                </a:cubicBezTo>
                <a:cubicBezTo>
                  <a:pt x="412859" y="554035"/>
                  <a:pt x="404908" y="550774"/>
                  <a:pt x="401983" y="543865"/>
                </a:cubicBezTo>
                <a:lnTo>
                  <a:pt x="391056" y="517451"/>
                </a:lnTo>
                <a:cubicBezTo>
                  <a:pt x="381669" y="520342"/>
                  <a:pt x="372007" y="522278"/>
                  <a:pt x="362232" y="523215"/>
                </a:cubicBezTo>
                <a:lnTo>
                  <a:pt x="362232" y="551781"/>
                </a:lnTo>
                <a:cubicBezTo>
                  <a:pt x="362232" y="559292"/>
                  <a:pt x="356149" y="565375"/>
                  <a:pt x="348638" y="565375"/>
                </a:cubicBezTo>
                <a:cubicBezTo>
                  <a:pt x="341126" y="565375"/>
                  <a:pt x="335043" y="559292"/>
                  <a:pt x="335043" y="551781"/>
                </a:cubicBezTo>
                <a:lnTo>
                  <a:pt x="335043" y="523215"/>
                </a:lnTo>
                <a:cubicBezTo>
                  <a:pt x="325381" y="522303"/>
                  <a:pt x="315839" y="520402"/>
                  <a:pt x="306564" y="517536"/>
                </a:cubicBezTo>
                <a:lnTo>
                  <a:pt x="295636" y="543951"/>
                </a:lnTo>
                <a:cubicBezTo>
                  <a:pt x="292763" y="550886"/>
                  <a:pt x="284804" y="554181"/>
                  <a:pt x="277869" y="551308"/>
                </a:cubicBezTo>
                <a:cubicBezTo>
                  <a:pt x="270934" y="548434"/>
                  <a:pt x="267639" y="540475"/>
                  <a:pt x="270513" y="533540"/>
                </a:cubicBezTo>
                <a:lnTo>
                  <a:pt x="281354" y="507126"/>
                </a:lnTo>
                <a:cubicBezTo>
                  <a:pt x="272664" y="502531"/>
                  <a:pt x="264447" y="497085"/>
                  <a:pt x="256832" y="490864"/>
                </a:cubicBezTo>
                <a:lnTo>
                  <a:pt x="236612" y="511083"/>
                </a:lnTo>
                <a:cubicBezTo>
                  <a:pt x="231304" y="516366"/>
                  <a:pt x="222734" y="516366"/>
                  <a:pt x="217425" y="511083"/>
                </a:cubicBezTo>
                <a:cubicBezTo>
                  <a:pt x="217408" y="511066"/>
                  <a:pt x="217391" y="511049"/>
                  <a:pt x="217373" y="511032"/>
                </a:cubicBezTo>
                <a:cubicBezTo>
                  <a:pt x="212082" y="505715"/>
                  <a:pt x="212099" y="497110"/>
                  <a:pt x="217425" y="491810"/>
                </a:cubicBezTo>
                <a:lnTo>
                  <a:pt x="237559" y="471591"/>
                </a:lnTo>
                <a:cubicBezTo>
                  <a:pt x="231372" y="464122"/>
                  <a:pt x="225952" y="456052"/>
                  <a:pt x="221383" y="447499"/>
                </a:cubicBezTo>
                <a:lnTo>
                  <a:pt x="195054" y="458426"/>
                </a:lnTo>
                <a:cubicBezTo>
                  <a:pt x="188120" y="461283"/>
                  <a:pt x="180170" y="458022"/>
                  <a:pt x="177244" y="451113"/>
                </a:cubicBezTo>
                <a:cubicBezTo>
                  <a:pt x="174396" y="444152"/>
                  <a:pt x="177700" y="436194"/>
                  <a:pt x="184644" y="433303"/>
                </a:cubicBezTo>
                <a:lnTo>
                  <a:pt x="210456" y="422375"/>
                </a:lnTo>
                <a:cubicBezTo>
                  <a:pt x="207522" y="412997"/>
                  <a:pt x="205586" y="403335"/>
                  <a:pt x="204691" y="393552"/>
                </a:cubicBezTo>
                <a:lnTo>
                  <a:pt x="176298" y="393552"/>
                </a:lnTo>
                <a:cubicBezTo>
                  <a:pt x="168786" y="393552"/>
                  <a:pt x="162703" y="387469"/>
                  <a:pt x="162703" y="379957"/>
                </a:cubicBezTo>
                <a:cubicBezTo>
                  <a:pt x="162703" y="372446"/>
                  <a:pt x="168786" y="366363"/>
                  <a:pt x="176298" y="366363"/>
                </a:cubicBezTo>
                <a:lnTo>
                  <a:pt x="204605" y="366363"/>
                </a:lnTo>
                <a:cubicBezTo>
                  <a:pt x="205517" y="356640"/>
                  <a:pt x="207419" y="347046"/>
                  <a:pt x="210284" y="337711"/>
                </a:cubicBezTo>
                <a:lnTo>
                  <a:pt x="184472" y="326956"/>
                </a:lnTo>
                <a:cubicBezTo>
                  <a:pt x="178776" y="323910"/>
                  <a:pt x="175988" y="317302"/>
                  <a:pt x="177777" y="311099"/>
                </a:cubicBezTo>
                <a:cubicBezTo>
                  <a:pt x="179869" y="303845"/>
                  <a:pt x="187449" y="299655"/>
                  <a:pt x="194711" y="301746"/>
                </a:cubicBezTo>
                <a:lnTo>
                  <a:pt x="220523" y="312587"/>
                </a:lnTo>
                <a:cubicBezTo>
                  <a:pt x="225143" y="303863"/>
                  <a:pt x="230624" y="295620"/>
                  <a:pt x="236871" y="287979"/>
                </a:cubicBezTo>
                <a:lnTo>
                  <a:pt x="216909" y="268018"/>
                </a:lnTo>
                <a:cubicBezTo>
                  <a:pt x="212383" y="262881"/>
                  <a:pt x="212383" y="255181"/>
                  <a:pt x="216909" y="250044"/>
                </a:cubicBezTo>
                <a:cubicBezTo>
                  <a:pt x="221873" y="244408"/>
                  <a:pt x="230460" y="243866"/>
                  <a:pt x="236096" y="248831"/>
                </a:cubicBezTo>
                <a:lnTo>
                  <a:pt x="256402" y="269050"/>
                </a:lnTo>
                <a:cubicBezTo>
                  <a:pt x="263896" y="262804"/>
                  <a:pt x="271992" y="257323"/>
                  <a:pt x="280579" y="252703"/>
                </a:cubicBezTo>
                <a:lnTo>
                  <a:pt x="269738" y="226890"/>
                </a:lnTo>
                <a:cubicBezTo>
                  <a:pt x="266839" y="219955"/>
                  <a:pt x="270117" y="211979"/>
                  <a:pt x="277052" y="209080"/>
                </a:cubicBezTo>
                <a:cubicBezTo>
                  <a:pt x="283986" y="206180"/>
                  <a:pt x="291962" y="209458"/>
                  <a:pt x="294862" y="216393"/>
                </a:cubicBezTo>
                <a:lnTo>
                  <a:pt x="305704" y="242205"/>
                </a:lnTo>
                <a:cubicBezTo>
                  <a:pt x="315159" y="239358"/>
                  <a:pt x="324873" y="237422"/>
                  <a:pt x="334699" y="236441"/>
                </a:cubicBezTo>
                <a:lnTo>
                  <a:pt x="334699" y="208305"/>
                </a:lnTo>
                <a:cubicBezTo>
                  <a:pt x="334699" y="200794"/>
                  <a:pt x="340782" y="194711"/>
                  <a:pt x="348293" y="194711"/>
                </a:cubicBezTo>
                <a:close/>
                <a:moveTo>
                  <a:pt x="105142" y="113832"/>
                </a:moveTo>
                <a:lnTo>
                  <a:pt x="105142" y="647286"/>
                </a:lnTo>
                <a:lnTo>
                  <a:pt x="591274" y="647286"/>
                </a:lnTo>
                <a:lnTo>
                  <a:pt x="591274" y="524161"/>
                </a:lnTo>
                <a:cubicBezTo>
                  <a:pt x="573256" y="523972"/>
                  <a:pt x="558750" y="509310"/>
                  <a:pt x="558750" y="491293"/>
                </a:cubicBezTo>
                <a:lnTo>
                  <a:pt x="558750" y="291076"/>
                </a:lnTo>
                <a:cubicBezTo>
                  <a:pt x="558750" y="273059"/>
                  <a:pt x="573256" y="258398"/>
                  <a:pt x="591274" y="258209"/>
                </a:cubicBezTo>
                <a:lnTo>
                  <a:pt x="591274" y="113832"/>
                </a:lnTo>
                <a:close/>
                <a:moveTo>
                  <a:pt x="77953" y="86901"/>
                </a:moveTo>
                <a:lnTo>
                  <a:pt x="618462" y="86901"/>
                </a:lnTo>
                <a:lnTo>
                  <a:pt x="618462" y="258467"/>
                </a:lnTo>
                <a:cubicBezTo>
                  <a:pt x="636006" y="259336"/>
                  <a:pt x="649798" y="273773"/>
                  <a:pt x="649867" y="291334"/>
                </a:cubicBezTo>
                <a:lnTo>
                  <a:pt x="649867" y="491293"/>
                </a:lnTo>
                <a:cubicBezTo>
                  <a:pt x="649841" y="508854"/>
                  <a:pt x="636006" y="523292"/>
                  <a:pt x="618462" y="524075"/>
                </a:cubicBezTo>
                <a:lnTo>
                  <a:pt x="618462" y="674475"/>
                </a:lnTo>
                <a:lnTo>
                  <a:pt x="77953" y="674475"/>
                </a:lnTo>
                <a:close/>
                <a:moveTo>
                  <a:pt x="77437" y="27189"/>
                </a:moveTo>
                <a:cubicBezTo>
                  <a:pt x="49878" y="27189"/>
                  <a:pt x="27533" y="49534"/>
                  <a:pt x="27533" y="77093"/>
                </a:cubicBezTo>
                <a:lnTo>
                  <a:pt x="27533" y="684025"/>
                </a:lnTo>
                <a:cubicBezTo>
                  <a:pt x="27533" y="711584"/>
                  <a:pt x="49878" y="733929"/>
                  <a:pt x="77437" y="733929"/>
                </a:cubicBezTo>
                <a:lnTo>
                  <a:pt x="618979" y="733929"/>
                </a:lnTo>
                <a:cubicBezTo>
                  <a:pt x="646538" y="733929"/>
                  <a:pt x="668882" y="711584"/>
                  <a:pt x="668882" y="684025"/>
                </a:cubicBezTo>
                <a:lnTo>
                  <a:pt x="668882" y="77093"/>
                </a:lnTo>
                <a:cubicBezTo>
                  <a:pt x="668882" y="49534"/>
                  <a:pt x="646538" y="27189"/>
                  <a:pt x="618979" y="27189"/>
                </a:cubicBezTo>
                <a:close/>
                <a:moveTo>
                  <a:pt x="77437" y="0"/>
                </a:moveTo>
                <a:lnTo>
                  <a:pt x="618979" y="0"/>
                </a:lnTo>
                <a:cubicBezTo>
                  <a:pt x="661345" y="379"/>
                  <a:pt x="695538" y="34726"/>
                  <a:pt x="695727" y="77093"/>
                </a:cubicBezTo>
                <a:lnTo>
                  <a:pt x="695727" y="684025"/>
                </a:lnTo>
                <a:cubicBezTo>
                  <a:pt x="695787" y="725230"/>
                  <a:pt x="663565" y="759268"/>
                  <a:pt x="622420" y="761462"/>
                </a:cubicBezTo>
                <a:lnTo>
                  <a:pt x="622420" y="791232"/>
                </a:lnTo>
                <a:cubicBezTo>
                  <a:pt x="622420" y="801876"/>
                  <a:pt x="613790" y="810506"/>
                  <a:pt x="603147" y="810506"/>
                </a:cubicBezTo>
                <a:lnTo>
                  <a:pt x="529410" y="810506"/>
                </a:lnTo>
                <a:cubicBezTo>
                  <a:pt x="518767" y="810506"/>
                  <a:pt x="510137" y="801876"/>
                  <a:pt x="510137" y="791232"/>
                </a:cubicBezTo>
                <a:lnTo>
                  <a:pt x="510137" y="761548"/>
                </a:lnTo>
                <a:lnTo>
                  <a:pt x="185590" y="761548"/>
                </a:lnTo>
                <a:lnTo>
                  <a:pt x="185590" y="791232"/>
                </a:lnTo>
                <a:cubicBezTo>
                  <a:pt x="185590" y="801876"/>
                  <a:pt x="176961" y="810506"/>
                  <a:pt x="166317" y="810506"/>
                </a:cubicBezTo>
                <a:lnTo>
                  <a:pt x="92580" y="810506"/>
                </a:lnTo>
                <a:cubicBezTo>
                  <a:pt x="81954" y="810463"/>
                  <a:pt x="73359" y="801859"/>
                  <a:pt x="73307" y="791232"/>
                </a:cubicBezTo>
                <a:lnTo>
                  <a:pt x="73307" y="761462"/>
                </a:lnTo>
                <a:cubicBezTo>
                  <a:pt x="32162" y="759268"/>
                  <a:pt x="-60" y="725230"/>
                  <a:pt x="0" y="684025"/>
                </a:cubicBezTo>
                <a:lnTo>
                  <a:pt x="0" y="77437"/>
                </a:lnTo>
                <a:cubicBezTo>
                  <a:pt x="0" y="34666"/>
                  <a:pt x="34666" y="0"/>
                  <a:pt x="77437" y="0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3" name="iSHEJI-10">
            <a:extLst>
              <a:ext uri="{FF2B5EF4-FFF2-40B4-BE49-F238E27FC236}">
                <a16:creationId xmlns:a16="http://schemas.microsoft.com/office/drawing/2014/main" id="{3116DB06-4B05-7A18-BC87-234D9C041098}"/>
              </a:ext>
            </a:extLst>
          </p:cNvPr>
          <p:cNvSpPr/>
          <p:nvPr/>
        </p:nvSpPr>
        <p:spPr>
          <a:xfrm>
            <a:off x="3925531" y="1899913"/>
            <a:ext cx="1716516" cy="1716516"/>
          </a:xfrm>
          <a:custGeom>
            <a:avLst/>
            <a:gdLst>
              <a:gd name="connsiteX0" fmla="*/ 858344 w 1716516"/>
              <a:gd name="connsiteY0" fmla="*/ 1716517 h 1716516"/>
              <a:gd name="connsiteX1" fmla="*/ 0 w 1716516"/>
              <a:gd name="connsiteY1" fmla="*/ 858344 h 1716516"/>
              <a:gd name="connsiteX2" fmla="*/ 858172 w 1716516"/>
              <a:gd name="connsiteY2" fmla="*/ 0 h 1716516"/>
              <a:gd name="connsiteX3" fmla="*/ 1716517 w 1716516"/>
              <a:gd name="connsiteY3" fmla="*/ 858172 h 1716516"/>
              <a:gd name="connsiteX4" fmla="*/ 1716517 w 1716516"/>
              <a:gd name="connsiteY4" fmla="*/ 858258 h 1716516"/>
              <a:gd name="connsiteX5" fmla="*/ 858344 w 1716516"/>
              <a:gd name="connsiteY5" fmla="*/ 1716517 h 1716516"/>
              <a:gd name="connsiteX6" fmla="*/ 858344 w 1716516"/>
              <a:gd name="connsiteY6" fmla="*/ 172082 h 1716516"/>
              <a:gd name="connsiteX7" fmla="*/ 172082 w 1716516"/>
              <a:gd name="connsiteY7" fmla="*/ 858172 h 1716516"/>
              <a:gd name="connsiteX8" fmla="*/ 858172 w 1716516"/>
              <a:gd name="connsiteY8" fmla="*/ 1544435 h 1716516"/>
              <a:gd name="connsiteX9" fmla="*/ 1544435 w 1716516"/>
              <a:gd name="connsiteY9" fmla="*/ 858344 h 1716516"/>
              <a:gd name="connsiteX10" fmla="*/ 1544435 w 1716516"/>
              <a:gd name="connsiteY10" fmla="*/ 858258 h 1716516"/>
              <a:gd name="connsiteX11" fmla="*/ 858344 w 1716516"/>
              <a:gd name="connsiteY11" fmla="*/ 172082 h 171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16516" h="1716516">
                <a:moveTo>
                  <a:pt x="858344" y="1716517"/>
                </a:moveTo>
                <a:cubicBezTo>
                  <a:pt x="384345" y="1716568"/>
                  <a:pt x="52" y="1332344"/>
                  <a:pt x="0" y="858344"/>
                </a:cubicBezTo>
                <a:cubicBezTo>
                  <a:pt x="-51" y="384345"/>
                  <a:pt x="384173" y="52"/>
                  <a:pt x="858172" y="0"/>
                </a:cubicBezTo>
                <a:cubicBezTo>
                  <a:pt x="1332172" y="-52"/>
                  <a:pt x="1716465" y="384173"/>
                  <a:pt x="1716517" y="858172"/>
                </a:cubicBezTo>
                <a:cubicBezTo>
                  <a:pt x="1716517" y="858198"/>
                  <a:pt x="1716517" y="858233"/>
                  <a:pt x="1716517" y="858258"/>
                </a:cubicBezTo>
                <a:cubicBezTo>
                  <a:pt x="1715949" y="1331991"/>
                  <a:pt x="1332077" y="1715897"/>
                  <a:pt x="858344" y="1716517"/>
                </a:cubicBezTo>
                <a:close/>
                <a:moveTo>
                  <a:pt x="858344" y="172082"/>
                </a:moveTo>
                <a:cubicBezTo>
                  <a:pt x="479377" y="172030"/>
                  <a:pt x="172134" y="479205"/>
                  <a:pt x="172082" y="858172"/>
                </a:cubicBezTo>
                <a:cubicBezTo>
                  <a:pt x="172030" y="1237140"/>
                  <a:pt x="479205" y="1544383"/>
                  <a:pt x="858172" y="1544435"/>
                </a:cubicBezTo>
                <a:cubicBezTo>
                  <a:pt x="1237140" y="1544486"/>
                  <a:pt x="1544383" y="1237312"/>
                  <a:pt x="1544435" y="858344"/>
                </a:cubicBezTo>
                <a:cubicBezTo>
                  <a:pt x="1544435" y="858318"/>
                  <a:pt x="1544435" y="858284"/>
                  <a:pt x="1544435" y="858258"/>
                </a:cubicBezTo>
                <a:cubicBezTo>
                  <a:pt x="1544005" y="479506"/>
                  <a:pt x="1237097" y="172555"/>
                  <a:pt x="858344" y="172082"/>
                </a:cubicBezTo>
                <a:close/>
              </a:path>
            </a:pathLst>
          </a:custGeom>
          <a:solidFill>
            <a:schemeClr val="accent2">
              <a:lumMod val="75000"/>
              <a:alpha val="50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4" name="iSHEJI-11">
            <a:extLst>
              <a:ext uri="{FF2B5EF4-FFF2-40B4-BE49-F238E27FC236}">
                <a16:creationId xmlns:a16="http://schemas.microsoft.com/office/drawing/2014/main" id="{FAADDFC7-FF32-6755-A3D1-FBCF8EA0EC86}"/>
              </a:ext>
            </a:extLst>
          </p:cNvPr>
          <p:cNvSpPr/>
          <p:nvPr/>
        </p:nvSpPr>
        <p:spPr>
          <a:xfrm>
            <a:off x="3734864" y="3068521"/>
            <a:ext cx="480452" cy="574753"/>
          </a:xfrm>
          <a:custGeom>
            <a:avLst/>
            <a:gdLst>
              <a:gd name="connsiteX0" fmla="*/ 163478 w 480452"/>
              <a:gd name="connsiteY0" fmla="*/ 0 h 574753"/>
              <a:gd name="connsiteX1" fmla="*/ 0 w 480452"/>
              <a:gd name="connsiteY1" fmla="*/ 53173 h 574753"/>
              <a:gd name="connsiteX2" fmla="*/ 379613 w 480452"/>
              <a:gd name="connsiteY2" fmla="*/ 574753 h 574753"/>
              <a:gd name="connsiteX3" fmla="*/ 480453 w 480452"/>
              <a:gd name="connsiteY3" fmla="*/ 435539 h 574753"/>
              <a:gd name="connsiteX4" fmla="*/ 163478 w 480452"/>
              <a:gd name="connsiteY4" fmla="*/ 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52" h="574753">
                <a:moveTo>
                  <a:pt x="163478" y="0"/>
                </a:moveTo>
                <a:lnTo>
                  <a:pt x="0" y="53173"/>
                </a:lnTo>
                <a:cubicBezTo>
                  <a:pt x="72352" y="260652"/>
                  <a:pt x="204425" y="442121"/>
                  <a:pt x="379613" y="574753"/>
                </a:cubicBezTo>
                <a:lnTo>
                  <a:pt x="480453" y="435539"/>
                </a:lnTo>
                <a:cubicBezTo>
                  <a:pt x="334699" y="324262"/>
                  <a:pt x="224550" y="172908"/>
                  <a:pt x="163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5" name="iSHEJI-12">
            <a:extLst>
              <a:ext uri="{FF2B5EF4-FFF2-40B4-BE49-F238E27FC236}">
                <a16:creationId xmlns:a16="http://schemas.microsoft.com/office/drawing/2014/main" id="{C0B4A234-8838-BA05-7DE4-AE178DCAE7CA}"/>
              </a:ext>
            </a:extLst>
          </p:cNvPr>
          <p:cNvSpPr/>
          <p:nvPr/>
        </p:nvSpPr>
        <p:spPr>
          <a:xfrm>
            <a:off x="3673691" y="2435518"/>
            <a:ext cx="211314" cy="645306"/>
          </a:xfrm>
          <a:custGeom>
            <a:avLst/>
            <a:gdLst>
              <a:gd name="connsiteX0" fmla="*/ 171822 w 211314"/>
              <a:gd name="connsiteY0" fmla="*/ 322653 h 645306"/>
              <a:gd name="connsiteX1" fmla="*/ 211314 w 211314"/>
              <a:gd name="connsiteY1" fmla="*/ 53259 h 645306"/>
              <a:gd name="connsiteX2" fmla="*/ 47837 w 211314"/>
              <a:gd name="connsiteY2" fmla="*/ 0 h 645306"/>
              <a:gd name="connsiteX3" fmla="*/ 47837 w 211314"/>
              <a:gd name="connsiteY3" fmla="*/ 645307 h 645306"/>
              <a:gd name="connsiteX4" fmla="*/ 211314 w 211314"/>
              <a:gd name="connsiteY4" fmla="*/ 592134 h 645306"/>
              <a:gd name="connsiteX5" fmla="*/ 171822 w 211314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14" h="645306">
                <a:moveTo>
                  <a:pt x="171822" y="322653"/>
                </a:moveTo>
                <a:cubicBezTo>
                  <a:pt x="171770" y="231407"/>
                  <a:pt x="185072" y="140651"/>
                  <a:pt x="211314" y="53259"/>
                </a:cubicBezTo>
                <a:lnTo>
                  <a:pt x="47837" y="0"/>
                </a:lnTo>
                <a:cubicBezTo>
                  <a:pt x="-15946" y="210370"/>
                  <a:pt x="-15946" y="434937"/>
                  <a:pt x="47837" y="645307"/>
                </a:cubicBezTo>
                <a:lnTo>
                  <a:pt x="211314" y="592134"/>
                </a:lnTo>
                <a:cubicBezTo>
                  <a:pt x="185080" y="504716"/>
                  <a:pt x="171779" y="413926"/>
                  <a:pt x="171822" y="3226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6" name="iSHEJI-13">
            <a:extLst>
              <a:ext uri="{FF2B5EF4-FFF2-40B4-BE49-F238E27FC236}">
                <a16:creationId xmlns:a16="http://schemas.microsoft.com/office/drawing/2014/main" id="{90C52A48-AF57-B5D1-0B5A-2E235DA004A4}"/>
              </a:ext>
            </a:extLst>
          </p:cNvPr>
          <p:cNvSpPr/>
          <p:nvPr/>
        </p:nvSpPr>
        <p:spPr>
          <a:xfrm>
            <a:off x="5352348" y="3068521"/>
            <a:ext cx="480710" cy="574667"/>
          </a:xfrm>
          <a:custGeom>
            <a:avLst/>
            <a:gdLst>
              <a:gd name="connsiteX0" fmla="*/ 316975 w 480710"/>
              <a:gd name="connsiteY0" fmla="*/ 0 h 574667"/>
              <a:gd name="connsiteX1" fmla="*/ 0 w 480710"/>
              <a:gd name="connsiteY1" fmla="*/ 435539 h 574667"/>
              <a:gd name="connsiteX2" fmla="*/ 101184 w 480710"/>
              <a:gd name="connsiteY2" fmla="*/ 574667 h 574667"/>
              <a:gd name="connsiteX3" fmla="*/ 480711 w 480710"/>
              <a:gd name="connsiteY3" fmla="*/ 53087 h 57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0" h="574667">
                <a:moveTo>
                  <a:pt x="316975" y="0"/>
                </a:moveTo>
                <a:cubicBezTo>
                  <a:pt x="255972" y="172942"/>
                  <a:pt x="145805" y="324314"/>
                  <a:pt x="0" y="435539"/>
                </a:cubicBezTo>
                <a:lnTo>
                  <a:pt x="101184" y="574667"/>
                </a:lnTo>
                <a:cubicBezTo>
                  <a:pt x="276329" y="442001"/>
                  <a:pt x="408359" y="260549"/>
                  <a:pt x="480711" y="5308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7" name="iSHEJI-14">
            <a:extLst>
              <a:ext uri="{FF2B5EF4-FFF2-40B4-BE49-F238E27FC236}">
                <a16:creationId xmlns:a16="http://schemas.microsoft.com/office/drawing/2014/main" id="{50D25072-AF49-218B-6233-1687CD9921FE}"/>
              </a:ext>
            </a:extLst>
          </p:cNvPr>
          <p:cNvSpPr/>
          <p:nvPr/>
        </p:nvSpPr>
        <p:spPr>
          <a:xfrm>
            <a:off x="3734606" y="1873068"/>
            <a:ext cx="480710" cy="574753"/>
          </a:xfrm>
          <a:custGeom>
            <a:avLst/>
            <a:gdLst>
              <a:gd name="connsiteX0" fmla="*/ 163736 w 480710"/>
              <a:gd name="connsiteY0" fmla="*/ 574753 h 574753"/>
              <a:gd name="connsiteX1" fmla="*/ 480711 w 480710"/>
              <a:gd name="connsiteY1" fmla="*/ 139214 h 574753"/>
              <a:gd name="connsiteX2" fmla="*/ 379613 w 480710"/>
              <a:gd name="connsiteY2" fmla="*/ 0 h 574753"/>
              <a:gd name="connsiteX3" fmla="*/ 0 w 480710"/>
              <a:gd name="connsiteY3" fmla="*/ 52158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0" h="574753">
                <a:moveTo>
                  <a:pt x="163736" y="574753"/>
                </a:moveTo>
                <a:cubicBezTo>
                  <a:pt x="224765" y="401828"/>
                  <a:pt x="334932" y="250465"/>
                  <a:pt x="480711" y="139214"/>
                </a:cubicBezTo>
                <a:lnTo>
                  <a:pt x="379613" y="0"/>
                </a:lnTo>
                <a:cubicBezTo>
                  <a:pt x="204442" y="132649"/>
                  <a:pt x="72369" y="314110"/>
                  <a:pt x="0" y="52158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8" name="iSHEJI-15">
            <a:extLst>
              <a:ext uri="{FF2B5EF4-FFF2-40B4-BE49-F238E27FC236}">
                <a16:creationId xmlns:a16="http://schemas.microsoft.com/office/drawing/2014/main" id="{9B01A87F-CDB7-BA5D-1F5D-B34B820A96DE}"/>
              </a:ext>
            </a:extLst>
          </p:cNvPr>
          <p:cNvSpPr/>
          <p:nvPr/>
        </p:nvSpPr>
        <p:spPr>
          <a:xfrm>
            <a:off x="5682659" y="2435518"/>
            <a:ext cx="211327" cy="645306"/>
          </a:xfrm>
          <a:custGeom>
            <a:avLst/>
            <a:gdLst>
              <a:gd name="connsiteX0" fmla="*/ 39492 w 211327"/>
              <a:gd name="connsiteY0" fmla="*/ 322653 h 645306"/>
              <a:gd name="connsiteX1" fmla="*/ 0 w 211327"/>
              <a:gd name="connsiteY1" fmla="*/ 592134 h 645306"/>
              <a:gd name="connsiteX2" fmla="*/ 163478 w 211327"/>
              <a:gd name="connsiteY2" fmla="*/ 645307 h 645306"/>
              <a:gd name="connsiteX3" fmla="*/ 163478 w 211327"/>
              <a:gd name="connsiteY3" fmla="*/ 0 h 645306"/>
              <a:gd name="connsiteX4" fmla="*/ 0 w 211327"/>
              <a:gd name="connsiteY4" fmla="*/ 53173 h 645306"/>
              <a:gd name="connsiteX5" fmla="*/ 39492 w 211327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27" h="645306">
                <a:moveTo>
                  <a:pt x="39492" y="322653"/>
                </a:moveTo>
                <a:cubicBezTo>
                  <a:pt x="39536" y="413926"/>
                  <a:pt x="26233" y="504716"/>
                  <a:pt x="0" y="592134"/>
                </a:cubicBezTo>
                <a:lnTo>
                  <a:pt x="163478" y="645307"/>
                </a:lnTo>
                <a:cubicBezTo>
                  <a:pt x="227277" y="434937"/>
                  <a:pt x="227277" y="210370"/>
                  <a:pt x="163478" y="0"/>
                </a:cubicBezTo>
                <a:lnTo>
                  <a:pt x="0" y="53173"/>
                </a:lnTo>
                <a:cubicBezTo>
                  <a:pt x="26242" y="140591"/>
                  <a:pt x="39553" y="231381"/>
                  <a:pt x="39492" y="32265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9" name="iSHEJI-16">
            <a:extLst>
              <a:ext uri="{FF2B5EF4-FFF2-40B4-BE49-F238E27FC236}">
                <a16:creationId xmlns:a16="http://schemas.microsoft.com/office/drawing/2014/main" id="{CAAEA249-B39C-3A09-001E-91176096C479}"/>
              </a:ext>
            </a:extLst>
          </p:cNvPr>
          <p:cNvSpPr/>
          <p:nvPr/>
        </p:nvSpPr>
        <p:spPr>
          <a:xfrm>
            <a:off x="4805127" y="3529872"/>
            <a:ext cx="613386" cy="338915"/>
          </a:xfrm>
          <a:custGeom>
            <a:avLst/>
            <a:gdLst>
              <a:gd name="connsiteX0" fmla="*/ 512202 w 613386"/>
              <a:gd name="connsiteY0" fmla="*/ 0 h 338915"/>
              <a:gd name="connsiteX1" fmla="*/ 0 w 613386"/>
              <a:gd name="connsiteY1" fmla="*/ 166833 h 338915"/>
              <a:gd name="connsiteX2" fmla="*/ 0 w 613386"/>
              <a:gd name="connsiteY2" fmla="*/ 338915 h 338915"/>
              <a:gd name="connsiteX3" fmla="*/ 613386 w 613386"/>
              <a:gd name="connsiteY3" fmla="*/ 139214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6" h="338915">
                <a:moveTo>
                  <a:pt x="512202" y="0"/>
                </a:moveTo>
                <a:cubicBezTo>
                  <a:pt x="361587" y="104772"/>
                  <a:pt x="183423" y="162807"/>
                  <a:pt x="0" y="166833"/>
                </a:cubicBezTo>
                <a:lnTo>
                  <a:pt x="0" y="338915"/>
                </a:lnTo>
                <a:cubicBezTo>
                  <a:pt x="219783" y="334871"/>
                  <a:pt x="433354" y="265342"/>
                  <a:pt x="613386" y="13921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0" name="iSHEJI-17">
            <a:extLst>
              <a:ext uri="{FF2B5EF4-FFF2-40B4-BE49-F238E27FC236}">
                <a16:creationId xmlns:a16="http://schemas.microsoft.com/office/drawing/2014/main" id="{3D4D97E8-5DD4-C89F-8CBC-2DCFA3BBA56B}"/>
              </a:ext>
            </a:extLst>
          </p:cNvPr>
          <p:cNvSpPr/>
          <p:nvPr/>
        </p:nvSpPr>
        <p:spPr>
          <a:xfrm>
            <a:off x="4149323" y="1648071"/>
            <a:ext cx="613385" cy="338829"/>
          </a:xfrm>
          <a:custGeom>
            <a:avLst/>
            <a:gdLst>
              <a:gd name="connsiteX0" fmla="*/ 101098 w 613385"/>
              <a:gd name="connsiteY0" fmla="*/ 338829 h 338829"/>
              <a:gd name="connsiteX1" fmla="*/ 613386 w 613385"/>
              <a:gd name="connsiteY1" fmla="*/ 172082 h 338829"/>
              <a:gd name="connsiteX2" fmla="*/ 613386 w 613385"/>
              <a:gd name="connsiteY2" fmla="*/ 0 h 338829"/>
              <a:gd name="connsiteX3" fmla="*/ 0 w 613385"/>
              <a:gd name="connsiteY3" fmla="*/ 199701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829">
                <a:moveTo>
                  <a:pt x="101098" y="338829"/>
                </a:moveTo>
                <a:cubicBezTo>
                  <a:pt x="251739" y="234066"/>
                  <a:pt x="429938" y="176066"/>
                  <a:pt x="613386" y="172082"/>
                </a:cubicBezTo>
                <a:lnTo>
                  <a:pt x="613386" y="0"/>
                </a:lnTo>
                <a:cubicBezTo>
                  <a:pt x="393594" y="3949"/>
                  <a:pt x="179989" y="73488"/>
                  <a:pt x="0" y="1997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1" name="iSHEJI-18">
            <a:extLst>
              <a:ext uri="{FF2B5EF4-FFF2-40B4-BE49-F238E27FC236}">
                <a16:creationId xmlns:a16="http://schemas.microsoft.com/office/drawing/2014/main" id="{0ADE95FA-18C6-55E3-C64E-A309F717D88E}"/>
              </a:ext>
            </a:extLst>
          </p:cNvPr>
          <p:cNvSpPr/>
          <p:nvPr/>
        </p:nvSpPr>
        <p:spPr>
          <a:xfrm>
            <a:off x="4149323" y="3529872"/>
            <a:ext cx="613385" cy="338915"/>
          </a:xfrm>
          <a:custGeom>
            <a:avLst/>
            <a:gdLst>
              <a:gd name="connsiteX0" fmla="*/ 613042 w 613385"/>
              <a:gd name="connsiteY0" fmla="*/ 166403 h 338915"/>
              <a:gd name="connsiteX1" fmla="*/ 101098 w 613385"/>
              <a:gd name="connsiteY1" fmla="*/ 0 h 338915"/>
              <a:gd name="connsiteX2" fmla="*/ 0 w 613385"/>
              <a:gd name="connsiteY2" fmla="*/ 139214 h 338915"/>
              <a:gd name="connsiteX3" fmla="*/ 613386 w 613385"/>
              <a:gd name="connsiteY3" fmla="*/ 338915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915">
                <a:moveTo>
                  <a:pt x="613042" y="166403"/>
                </a:moveTo>
                <a:cubicBezTo>
                  <a:pt x="429749" y="162445"/>
                  <a:pt x="251687" y="104566"/>
                  <a:pt x="101098" y="0"/>
                </a:cubicBezTo>
                <a:lnTo>
                  <a:pt x="0" y="139214"/>
                </a:lnTo>
                <a:cubicBezTo>
                  <a:pt x="180023" y="265350"/>
                  <a:pt x="393603" y="334880"/>
                  <a:pt x="613386" y="338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3" name="iSHEJI-19">
            <a:extLst>
              <a:ext uri="{FF2B5EF4-FFF2-40B4-BE49-F238E27FC236}">
                <a16:creationId xmlns:a16="http://schemas.microsoft.com/office/drawing/2014/main" id="{428D1ADB-8BA8-4672-4F6E-4E3BA833DB34}"/>
              </a:ext>
            </a:extLst>
          </p:cNvPr>
          <p:cNvSpPr/>
          <p:nvPr/>
        </p:nvSpPr>
        <p:spPr>
          <a:xfrm>
            <a:off x="4805127" y="1648071"/>
            <a:ext cx="613386" cy="338829"/>
          </a:xfrm>
          <a:custGeom>
            <a:avLst/>
            <a:gdLst>
              <a:gd name="connsiteX0" fmla="*/ 258 w 613386"/>
              <a:gd name="connsiteY0" fmla="*/ 172082 h 338829"/>
              <a:gd name="connsiteX1" fmla="*/ 512202 w 613386"/>
              <a:gd name="connsiteY1" fmla="*/ 338829 h 338829"/>
              <a:gd name="connsiteX2" fmla="*/ 613386 w 613386"/>
              <a:gd name="connsiteY2" fmla="*/ 199701 h 338829"/>
              <a:gd name="connsiteX3" fmla="*/ 0 w 613386"/>
              <a:gd name="connsiteY3" fmla="*/ 0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6" h="338829">
                <a:moveTo>
                  <a:pt x="258" y="172082"/>
                </a:moveTo>
                <a:cubicBezTo>
                  <a:pt x="183586" y="176117"/>
                  <a:pt x="361665" y="234117"/>
                  <a:pt x="512202" y="338829"/>
                </a:cubicBezTo>
                <a:lnTo>
                  <a:pt x="613386" y="199701"/>
                </a:lnTo>
                <a:cubicBezTo>
                  <a:pt x="433371" y="73539"/>
                  <a:pt x="219783" y="4001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4" name="iSHEJI-20">
            <a:extLst>
              <a:ext uri="{FF2B5EF4-FFF2-40B4-BE49-F238E27FC236}">
                <a16:creationId xmlns:a16="http://schemas.microsoft.com/office/drawing/2014/main" id="{2E361A35-4939-5628-AC62-3D2B9597F3B3}"/>
              </a:ext>
            </a:extLst>
          </p:cNvPr>
          <p:cNvSpPr/>
          <p:nvPr/>
        </p:nvSpPr>
        <p:spPr>
          <a:xfrm>
            <a:off x="5352176" y="1873068"/>
            <a:ext cx="480624" cy="574753"/>
          </a:xfrm>
          <a:custGeom>
            <a:avLst/>
            <a:gdLst>
              <a:gd name="connsiteX0" fmla="*/ 317147 w 480624"/>
              <a:gd name="connsiteY0" fmla="*/ 574753 h 574753"/>
              <a:gd name="connsiteX1" fmla="*/ 480625 w 480624"/>
              <a:gd name="connsiteY1" fmla="*/ 521580 h 574753"/>
              <a:gd name="connsiteX2" fmla="*/ 101098 w 480624"/>
              <a:gd name="connsiteY2" fmla="*/ 0 h 574753"/>
              <a:gd name="connsiteX3" fmla="*/ 0 w 480624"/>
              <a:gd name="connsiteY3" fmla="*/ 139214 h 574753"/>
              <a:gd name="connsiteX4" fmla="*/ 317147 w 480624"/>
              <a:gd name="connsiteY4" fmla="*/ 574753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624" h="574753">
                <a:moveTo>
                  <a:pt x="317147" y="574753"/>
                </a:moveTo>
                <a:lnTo>
                  <a:pt x="480625" y="521580"/>
                </a:lnTo>
                <a:cubicBezTo>
                  <a:pt x="408256" y="314136"/>
                  <a:pt x="276226" y="132684"/>
                  <a:pt x="101098" y="0"/>
                </a:cubicBezTo>
                <a:lnTo>
                  <a:pt x="0" y="139214"/>
                </a:lnTo>
                <a:cubicBezTo>
                  <a:pt x="145865" y="250422"/>
                  <a:pt x="256084" y="401794"/>
                  <a:pt x="317147" y="57475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5" name="iSHEJI-21">
            <a:extLst>
              <a:ext uri="{FF2B5EF4-FFF2-40B4-BE49-F238E27FC236}">
                <a16:creationId xmlns:a16="http://schemas.microsoft.com/office/drawing/2014/main" id="{B3D7758B-C037-C530-8187-AE08869146C3}"/>
              </a:ext>
            </a:extLst>
          </p:cNvPr>
          <p:cNvSpPr/>
          <p:nvPr/>
        </p:nvSpPr>
        <p:spPr>
          <a:xfrm>
            <a:off x="6549865" y="1899913"/>
            <a:ext cx="1716516" cy="1716516"/>
          </a:xfrm>
          <a:custGeom>
            <a:avLst/>
            <a:gdLst>
              <a:gd name="connsiteX0" fmla="*/ 858258 w 1716516"/>
              <a:gd name="connsiteY0" fmla="*/ 1716517 h 1716516"/>
              <a:gd name="connsiteX1" fmla="*/ 0 w 1716516"/>
              <a:gd name="connsiteY1" fmla="*/ 858258 h 1716516"/>
              <a:gd name="connsiteX2" fmla="*/ 858258 w 1716516"/>
              <a:gd name="connsiteY2" fmla="*/ 0 h 1716516"/>
              <a:gd name="connsiteX3" fmla="*/ 1716517 w 1716516"/>
              <a:gd name="connsiteY3" fmla="*/ 858258 h 1716516"/>
              <a:gd name="connsiteX4" fmla="*/ 858258 w 1716516"/>
              <a:gd name="connsiteY4" fmla="*/ 1716517 h 1716516"/>
              <a:gd name="connsiteX5" fmla="*/ 858258 w 1716516"/>
              <a:gd name="connsiteY5" fmla="*/ 172082 h 1716516"/>
              <a:gd name="connsiteX6" fmla="*/ 172082 w 1716516"/>
              <a:gd name="connsiteY6" fmla="*/ 858258 h 1716516"/>
              <a:gd name="connsiteX7" fmla="*/ 858258 w 1716516"/>
              <a:gd name="connsiteY7" fmla="*/ 1544435 h 1716516"/>
              <a:gd name="connsiteX8" fmla="*/ 1544435 w 1716516"/>
              <a:gd name="connsiteY8" fmla="*/ 858258 h 1716516"/>
              <a:gd name="connsiteX9" fmla="*/ 858258 w 1716516"/>
              <a:gd name="connsiteY9" fmla="*/ 172082 h 171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6516" h="1716516">
                <a:moveTo>
                  <a:pt x="858258" y="1716517"/>
                </a:moveTo>
                <a:cubicBezTo>
                  <a:pt x="384259" y="1716517"/>
                  <a:pt x="0" y="1332258"/>
                  <a:pt x="0" y="858258"/>
                </a:cubicBezTo>
                <a:cubicBezTo>
                  <a:pt x="0" y="384259"/>
                  <a:pt x="384259" y="0"/>
                  <a:pt x="858258" y="0"/>
                </a:cubicBezTo>
                <a:cubicBezTo>
                  <a:pt x="1332258" y="0"/>
                  <a:pt x="1716517" y="384259"/>
                  <a:pt x="1716517" y="858258"/>
                </a:cubicBezTo>
                <a:cubicBezTo>
                  <a:pt x="1715992" y="1332043"/>
                  <a:pt x="1332043" y="1715992"/>
                  <a:pt x="858258" y="1716517"/>
                </a:cubicBezTo>
                <a:close/>
                <a:moveTo>
                  <a:pt x="858258" y="172082"/>
                </a:moveTo>
                <a:cubicBezTo>
                  <a:pt x="479291" y="172082"/>
                  <a:pt x="172082" y="479291"/>
                  <a:pt x="172082" y="858258"/>
                </a:cubicBezTo>
                <a:cubicBezTo>
                  <a:pt x="172082" y="1237226"/>
                  <a:pt x="479291" y="1544435"/>
                  <a:pt x="858258" y="1544435"/>
                </a:cubicBezTo>
                <a:cubicBezTo>
                  <a:pt x="1237225" y="1544435"/>
                  <a:pt x="1544435" y="1237226"/>
                  <a:pt x="1544435" y="858258"/>
                </a:cubicBezTo>
                <a:cubicBezTo>
                  <a:pt x="1544005" y="479472"/>
                  <a:pt x="1237045" y="172512"/>
                  <a:pt x="858258" y="172082"/>
                </a:cubicBezTo>
                <a:close/>
              </a:path>
            </a:pathLst>
          </a:custGeom>
          <a:solidFill>
            <a:srgbClr val="BCBCBC">
              <a:alpha val="50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6" name="iSHEJI-22">
            <a:extLst>
              <a:ext uri="{FF2B5EF4-FFF2-40B4-BE49-F238E27FC236}">
                <a16:creationId xmlns:a16="http://schemas.microsoft.com/office/drawing/2014/main" id="{52E8A2CE-DACB-3B1F-314A-A55BC3959936}"/>
              </a:ext>
            </a:extLst>
          </p:cNvPr>
          <p:cNvSpPr/>
          <p:nvPr/>
        </p:nvSpPr>
        <p:spPr>
          <a:xfrm>
            <a:off x="6358941" y="3068521"/>
            <a:ext cx="480452" cy="574753"/>
          </a:xfrm>
          <a:custGeom>
            <a:avLst/>
            <a:gdLst>
              <a:gd name="connsiteX0" fmla="*/ 163478 w 480452"/>
              <a:gd name="connsiteY0" fmla="*/ 0 h 574753"/>
              <a:gd name="connsiteX1" fmla="*/ 0 w 480452"/>
              <a:gd name="connsiteY1" fmla="*/ 53173 h 574753"/>
              <a:gd name="connsiteX2" fmla="*/ 379526 w 480452"/>
              <a:gd name="connsiteY2" fmla="*/ 574753 h 574753"/>
              <a:gd name="connsiteX3" fmla="*/ 480453 w 480452"/>
              <a:gd name="connsiteY3" fmla="*/ 435539 h 574753"/>
              <a:gd name="connsiteX4" fmla="*/ 163478 w 480452"/>
              <a:gd name="connsiteY4" fmla="*/ 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52" h="574753">
                <a:moveTo>
                  <a:pt x="163478" y="0"/>
                </a:moveTo>
                <a:lnTo>
                  <a:pt x="0" y="53173"/>
                </a:lnTo>
                <a:cubicBezTo>
                  <a:pt x="72352" y="260635"/>
                  <a:pt x="204382" y="442087"/>
                  <a:pt x="379526" y="574753"/>
                </a:cubicBezTo>
                <a:lnTo>
                  <a:pt x="480453" y="435539"/>
                </a:lnTo>
                <a:cubicBezTo>
                  <a:pt x="334647" y="324314"/>
                  <a:pt x="224481" y="172942"/>
                  <a:pt x="16347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0" name="iSHEJI-23">
            <a:extLst>
              <a:ext uri="{FF2B5EF4-FFF2-40B4-BE49-F238E27FC236}">
                <a16:creationId xmlns:a16="http://schemas.microsoft.com/office/drawing/2014/main" id="{0457A95D-44CF-06A3-1816-5B09E208B83F}"/>
              </a:ext>
            </a:extLst>
          </p:cNvPr>
          <p:cNvSpPr/>
          <p:nvPr/>
        </p:nvSpPr>
        <p:spPr>
          <a:xfrm>
            <a:off x="6297768" y="2435518"/>
            <a:ext cx="211314" cy="645306"/>
          </a:xfrm>
          <a:custGeom>
            <a:avLst/>
            <a:gdLst>
              <a:gd name="connsiteX0" fmla="*/ 171822 w 211314"/>
              <a:gd name="connsiteY0" fmla="*/ 322653 h 645306"/>
              <a:gd name="connsiteX1" fmla="*/ 211315 w 211314"/>
              <a:gd name="connsiteY1" fmla="*/ 53259 h 645306"/>
              <a:gd name="connsiteX2" fmla="*/ 47837 w 211314"/>
              <a:gd name="connsiteY2" fmla="*/ 0 h 645306"/>
              <a:gd name="connsiteX3" fmla="*/ 47837 w 211314"/>
              <a:gd name="connsiteY3" fmla="*/ 645307 h 645306"/>
              <a:gd name="connsiteX4" fmla="*/ 211315 w 211314"/>
              <a:gd name="connsiteY4" fmla="*/ 592134 h 645306"/>
              <a:gd name="connsiteX5" fmla="*/ 171822 w 211314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14" h="645306">
                <a:moveTo>
                  <a:pt x="171822" y="322653"/>
                </a:moveTo>
                <a:cubicBezTo>
                  <a:pt x="171770" y="231407"/>
                  <a:pt x="185072" y="140651"/>
                  <a:pt x="211315" y="53259"/>
                </a:cubicBezTo>
                <a:lnTo>
                  <a:pt x="47837" y="0"/>
                </a:lnTo>
                <a:cubicBezTo>
                  <a:pt x="-15946" y="210370"/>
                  <a:pt x="-15946" y="434937"/>
                  <a:pt x="47837" y="645307"/>
                </a:cubicBezTo>
                <a:lnTo>
                  <a:pt x="211315" y="592134"/>
                </a:lnTo>
                <a:cubicBezTo>
                  <a:pt x="185081" y="504716"/>
                  <a:pt x="171778" y="413926"/>
                  <a:pt x="171822" y="3226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2" name="iSHEJI-24">
            <a:extLst>
              <a:ext uri="{FF2B5EF4-FFF2-40B4-BE49-F238E27FC236}">
                <a16:creationId xmlns:a16="http://schemas.microsoft.com/office/drawing/2014/main" id="{95DDE7CE-4F82-F010-1869-736000A37781}"/>
              </a:ext>
            </a:extLst>
          </p:cNvPr>
          <p:cNvSpPr/>
          <p:nvPr/>
        </p:nvSpPr>
        <p:spPr>
          <a:xfrm>
            <a:off x="7976424" y="3068521"/>
            <a:ext cx="480710" cy="574667"/>
          </a:xfrm>
          <a:custGeom>
            <a:avLst/>
            <a:gdLst>
              <a:gd name="connsiteX0" fmla="*/ 316975 w 480710"/>
              <a:gd name="connsiteY0" fmla="*/ 0 h 574667"/>
              <a:gd name="connsiteX1" fmla="*/ 0 w 480710"/>
              <a:gd name="connsiteY1" fmla="*/ 435539 h 574667"/>
              <a:gd name="connsiteX2" fmla="*/ 101098 w 480710"/>
              <a:gd name="connsiteY2" fmla="*/ 574667 h 574667"/>
              <a:gd name="connsiteX3" fmla="*/ 480711 w 480710"/>
              <a:gd name="connsiteY3" fmla="*/ 53087 h 57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0" h="574667">
                <a:moveTo>
                  <a:pt x="316975" y="0"/>
                </a:moveTo>
                <a:cubicBezTo>
                  <a:pt x="255903" y="172908"/>
                  <a:pt x="145753" y="324262"/>
                  <a:pt x="0" y="435539"/>
                </a:cubicBezTo>
                <a:lnTo>
                  <a:pt x="101098" y="574667"/>
                </a:lnTo>
                <a:cubicBezTo>
                  <a:pt x="276286" y="442035"/>
                  <a:pt x="408359" y="260575"/>
                  <a:pt x="480711" y="5308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4" name="iSHEJI-25">
            <a:extLst>
              <a:ext uri="{FF2B5EF4-FFF2-40B4-BE49-F238E27FC236}">
                <a16:creationId xmlns:a16="http://schemas.microsoft.com/office/drawing/2014/main" id="{851A9616-9483-D2ED-1362-FE13C841A9B2}"/>
              </a:ext>
            </a:extLst>
          </p:cNvPr>
          <p:cNvSpPr/>
          <p:nvPr/>
        </p:nvSpPr>
        <p:spPr>
          <a:xfrm>
            <a:off x="6358424" y="1873068"/>
            <a:ext cx="480969" cy="574753"/>
          </a:xfrm>
          <a:custGeom>
            <a:avLst/>
            <a:gdLst>
              <a:gd name="connsiteX0" fmla="*/ 163994 w 480969"/>
              <a:gd name="connsiteY0" fmla="*/ 574753 h 574753"/>
              <a:gd name="connsiteX1" fmla="*/ 480969 w 480969"/>
              <a:gd name="connsiteY1" fmla="*/ 139214 h 574753"/>
              <a:gd name="connsiteX2" fmla="*/ 379785 w 480969"/>
              <a:gd name="connsiteY2" fmla="*/ 0 h 574753"/>
              <a:gd name="connsiteX3" fmla="*/ 0 w 480969"/>
              <a:gd name="connsiteY3" fmla="*/ 52158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969" h="574753">
                <a:moveTo>
                  <a:pt x="163994" y="574753"/>
                </a:moveTo>
                <a:cubicBezTo>
                  <a:pt x="224963" y="401794"/>
                  <a:pt x="335138" y="250414"/>
                  <a:pt x="480969" y="139214"/>
                </a:cubicBezTo>
                <a:lnTo>
                  <a:pt x="379785" y="0"/>
                </a:lnTo>
                <a:cubicBezTo>
                  <a:pt x="204563" y="132641"/>
                  <a:pt x="72438" y="314101"/>
                  <a:pt x="0" y="52158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" name="iSHEJI-26">
            <a:extLst>
              <a:ext uri="{FF2B5EF4-FFF2-40B4-BE49-F238E27FC236}">
                <a16:creationId xmlns:a16="http://schemas.microsoft.com/office/drawing/2014/main" id="{710DDE1C-E836-71E4-17CE-816D7F79182A}"/>
              </a:ext>
            </a:extLst>
          </p:cNvPr>
          <p:cNvSpPr/>
          <p:nvPr/>
        </p:nvSpPr>
        <p:spPr>
          <a:xfrm>
            <a:off x="8306477" y="2435518"/>
            <a:ext cx="211327" cy="645306"/>
          </a:xfrm>
          <a:custGeom>
            <a:avLst/>
            <a:gdLst>
              <a:gd name="connsiteX0" fmla="*/ 39493 w 211327"/>
              <a:gd name="connsiteY0" fmla="*/ 322653 h 645306"/>
              <a:gd name="connsiteX1" fmla="*/ 0 w 211327"/>
              <a:gd name="connsiteY1" fmla="*/ 592134 h 645306"/>
              <a:gd name="connsiteX2" fmla="*/ 163478 w 211327"/>
              <a:gd name="connsiteY2" fmla="*/ 645307 h 645306"/>
              <a:gd name="connsiteX3" fmla="*/ 163478 w 211327"/>
              <a:gd name="connsiteY3" fmla="*/ 0 h 645306"/>
              <a:gd name="connsiteX4" fmla="*/ 0 w 211327"/>
              <a:gd name="connsiteY4" fmla="*/ 53173 h 645306"/>
              <a:gd name="connsiteX5" fmla="*/ 39493 w 211327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27" h="645306">
                <a:moveTo>
                  <a:pt x="39493" y="322653"/>
                </a:moveTo>
                <a:cubicBezTo>
                  <a:pt x="39536" y="413926"/>
                  <a:pt x="26234" y="504716"/>
                  <a:pt x="0" y="592134"/>
                </a:cubicBezTo>
                <a:lnTo>
                  <a:pt x="163478" y="645307"/>
                </a:lnTo>
                <a:cubicBezTo>
                  <a:pt x="227277" y="434937"/>
                  <a:pt x="227277" y="210370"/>
                  <a:pt x="163478" y="0"/>
                </a:cubicBezTo>
                <a:lnTo>
                  <a:pt x="0" y="53173"/>
                </a:lnTo>
                <a:cubicBezTo>
                  <a:pt x="26243" y="140591"/>
                  <a:pt x="39553" y="231381"/>
                  <a:pt x="39493" y="32265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" name="iSHEJI-27">
            <a:extLst>
              <a:ext uri="{FF2B5EF4-FFF2-40B4-BE49-F238E27FC236}">
                <a16:creationId xmlns:a16="http://schemas.microsoft.com/office/drawing/2014/main" id="{E3CB82CA-2BB6-5A16-5FA8-89461453C2E0}"/>
              </a:ext>
            </a:extLst>
          </p:cNvPr>
          <p:cNvSpPr/>
          <p:nvPr/>
        </p:nvSpPr>
        <p:spPr>
          <a:xfrm>
            <a:off x="7429290" y="3529872"/>
            <a:ext cx="613385" cy="338915"/>
          </a:xfrm>
          <a:custGeom>
            <a:avLst/>
            <a:gdLst>
              <a:gd name="connsiteX0" fmla="*/ 512288 w 613385"/>
              <a:gd name="connsiteY0" fmla="*/ 0 h 338915"/>
              <a:gd name="connsiteX1" fmla="*/ 0 w 613385"/>
              <a:gd name="connsiteY1" fmla="*/ 166833 h 338915"/>
              <a:gd name="connsiteX2" fmla="*/ 0 w 613385"/>
              <a:gd name="connsiteY2" fmla="*/ 338915 h 338915"/>
              <a:gd name="connsiteX3" fmla="*/ 613386 w 613385"/>
              <a:gd name="connsiteY3" fmla="*/ 139214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915">
                <a:moveTo>
                  <a:pt x="512288" y="0"/>
                </a:moveTo>
                <a:cubicBezTo>
                  <a:pt x="361647" y="104781"/>
                  <a:pt x="183456" y="162807"/>
                  <a:pt x="0" y="166833"/>
                </a:cubicBezTo>
                <a:lnTo>
                  <a:pt x="0" y="338915"/>
                </a:lnTo>
                <a:cubicBezTo>
                  <a:pt x="219783" y="334888"/>
                  <a:pt x="433362" y="265350"/>
                  <a:pt x="613386" y="13921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4" name="iSHEJI-28">
            <a:extLst>
              <a:ext uri="{FF2B5EF4-FFF2-40B4-BE49-F238E27FC236}">
                <a16:creationId xmlns:a16="http://schemas.microsoft.com/office/drawing/2014/main" id="{FF085379-47B3-4A9B-6226-A95D24EB95BF}"/>
              </a:ext>
            </a:extLst>
          </p:cNvPr>
          <p:cNvSpPr/>
          <p:nvPr/>
        </p:nvSpPr>
        <p:spPr>
          <a:xfrm>
            <a:off x="6772969" y="1648071"/>
            <a:ext cx="613385" cy="338829"/>
          </a:xfrm>
          <a:custGeom>
            <a:avLst/>
            <a:gdLst>
              <a:gd name="connsiteX0" fmla="*/ 101184 w 613385"/>
              <a:gd name="connsiteY0" fmla="*/ 338829 h 338829"/>
              <a:gd name="connsiteX1" fmla="*/ 613386 w 613385"/>
              <a:gd name="connsiteY1" fmla="*/ 172082 h 338829"/>
              <a:gd name="connsiteX2" fmla="*/ 613386 w 613385"/>
              <a:gd name="connsiteY2" fmla="*/ 0 h 338829"/>
              <a:gd name="connsiteX3" fmla="*/ 0 w 613385"/>
              <a:gd name="connsiteY3" fmla="*/ 199701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829">
                <a:moveTo>
                  <a:pt x="101184" y="338829"/>
                </a:moveTo>
                <a:cubicBezTo>
                  <a:pt x="251799" y="234083"/>
                  <a:pt x="429964" y="176083"/>
                  <a:pt x="613386" y="172082"/>
                </a:cubicBezTo>
                <a:lnTo>
                  <a:pt x="613386" y="0"/>
                </a:lnTo>
                <a:cubicBezTo>
                  <a:pt x="393594" y="3967"/>
                  <a:pt x="179997" y="73505"/>
                  <a:pt x="0" y="1997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" name="iSHEJI-29">
            <a:extLst>
              <a:ext uri="{FF2B5EF4-FFF2-40B4-BE49-F238E27FC236}">
                <a16:creationId xmlns:a16="http://schemas.microsoft.com/office/drawing/2014/main" id="{CE078045-0D70-285B-5F55-0447DD9C5975}"/>
              </a:ext>
            </a:extLst>
          </p:cNvPr>
          <p:cNvSpPr/>
          <p:nvPr/>
        </p:nvSpPr>
        <p:spPr>
          <a:xfrm>
            <a:off x="6772969" y="3529872"/>
            <a:ext cx="613385" cy="338915"/>
          </a:xfrm>
          <a:custGeom>
            <a:avLst/>
            <a:gdLst>
              <a:gd name="connsiteX0" fmla="*/ 613386 w 613385"/>
              <a:gd name="connsiteY0" fmla="*/ 166403 h 338915"/>
              <a:gd name="connsiteX1" fmla="*/ 101184 w 613385"/>
              <a:gd name="connsiteY1" fmla="*/ 0 h 338915"/>
              <a:gd name="connsiteX2" fmla="*/ 0 w 613385"/>
              <a:gd name="connsiteY2" fmla="*/ 139214 h 338915"/>
              <a:gd name="connsiteX3" fmla="*/ 613386 w 613385"/>
              <a:gd name="connsiteY3" fmla="*/ 338915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915">
                <a:moveTo>
                  <a:pt x="613386" y="166403"/>
                </a:moveTo>
                <a:cubicBezTo>
                  <a:pt x="430007" y="162505"/>
                  <a:pt x="251842" y="104626"/>
                  <a:pt x="101184" y="0"/>
                </a:cubicBezTo>
                <a:lnTo>
                  <a:pt x="0" y="139214"/>
                </a:lnTo>
                <a:cubicBezTo>
                  <a:pt x="180032" y="265342"/>
                  <a:pt x="393603" y="334871"/>
                  <a:pt x="613386" y="33891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" name="iSHEJI-30">
            <a:extLst>
              <a:ext uri="{FF2B5EF4-FFF2-40B4-BE49-F238E27FC236}">
                <a16:creationId xmlns:a16="http://schemas.microsoft.com/office/drawing/2014/main" id="{0F2D39DB-7BAB-50C5-6C63-68D27CDD885E}"/>
              </a:ext>
            </a:extLst>
          </p:cNvPr>
          <p:cNvSpPr/>
          <p:nvPr/>
        </p:nvSpPr>
        <p:spPr>
          <a:xfrm>
            <a:off x="7429290" y="1648071"/>
            <a:ext cx="613385" cy="338829"/>
          </a:xfrm>
          <a:custGeom>
            <a:avLst/>
            <a:gdLst>
              <a:gd name="connsiteX0" fmla="*/ 86 w 613385"/>
              <a:gd name="connsiteY0" fmla="*/ 172082 h 338829"/>
              <a:gd name="connsiteX1" fmla="*/ 512288 w 613385"/>
              <a:gd name="connsiteY1" fmla="*/ 338829 h 338829"/>
              <a:gd name="connsiteX2" fmla="*/ 613386 w 613385"/>
              <a:gd name="connsiteY2" fmla="*/ 199701 h 338829"/>
              <a:gd name="connsiteX3" fmla="*/ 0 w 613385"/>
              <a:gd name="connsiteY3" fmla="*/ 0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829">
                <a:moveTo>
                  <a:pt x="86" y="172082"/>
                </a:moveTo>
                <a:cubicBezTo>
                  <a:pt x="183499" y="176083"/>
                  <a:pt x="361664" y="234083"/>
                  <a:pt x="512288" y="338829"/>
                </a:cubicBezTo>
                <a:lnTo>
                  <a:pt x="613386" y="199701"/>
                </a:lnTo>
                <a:cubicBezTo>
                  <a:pt x="433388" y="73513"/>
                  <a:pt x="219791" y="3975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7" name="iSHEJI-31">
            <a:extLst>
              <a:ext uri="{FF2B5EF4-FFF2-40B4-BE49-F238E27FC236}">
                <a16:creationId xmlns:a16="http://schemas.microsoft.com/office/drawing/2014/main" id="{85421CC7-57CC-E272-20DE-0BB5E175AD66}"/>
              </a:ext>
            </a:extLst>
          </p:cNvPr>
          <p:cNvSpPr/>
          <p:nvPr/>
        </p:nvSpPr>
        <p:spPr>
          <a:xfrm>
            <a:off x="7976166" y="1873068"/>
            <a:ext cx="480710" cy="574753"/>
          </a:xfrm>
          <a:custGeom>
            <a:avLst/>
            <a:gdLst>
              <a:gd name="connsiteX0" fmla="*/ 317233 w 480710"/>
              <a:gd name="connsiteY0" fmla="*/ 574753 h 574753"/>
              <a:gd name="connsiteX1" fmla="*/ 480711 w 480710"/>
              <a:gd name="connsiteY1" fmla="*/ 521580 h 574753"/>
              <a:gd name="connsiteX2" fmla="*/ 101184 w 480710"/>
              <a:gd name="connsiteY2" fmla="*/ 0 h 574753"/>
              <a:gd name="connsiteX3" fmla="*/ 0 w 480710"/>
              <a:gd name="connsiteY3" fmla="*/ 139214 h 574753"/>
              <a:gd name="connsiteX4" fmla="*/ 317233 w 480710"/>
              <a:gd name="connsiteY4" fmla="*/ 574753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710" h="574753">
                <a:moveTo>
                  <a:pt x="317233" y="574753"/>
                </a:moveTo>
                <a:lnTo>
                  <a:pt x="480711" y="521580"/>
                </a:lnTo>
                <a:cubicBezTo>
                  <a:pt x="408342" y="314136"/>
                  <a:pt x="276311" y="132684"/>
                  <a:pt x="101184" y="0"/>
                </a:cubicBezTo>
                <a:lnTo>
                  <a:pt x="0" y="139214"/>
                </a:lnTo>
                <a:cubicBezTo>
                  <a:pt x="145882" y="250422"/>
                  <a:pt x="256135" y="401785"/>
                  <a:pt x="317233" y="57475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8" name="iSHEJI-32">
            <a:extLst>
              <a:ext uri="{FF2B5EF4-FFF2-40B4-BE49-F238E27FC236}">
                <a16:creationId xmlns:a16="http://schemas.microsoft.com/office/drawing/2014/main" id="{56675143-8CCD-3E8A-B73C-B997D34B55EC}"/>
              </a:ext>
            </a:extLst>
          </p:cNvPr>
          <p:cNvSpPr/>
          <p:nvPr/>
        </p:nvSpPr>
        <p:spPr>
          <a:xfrm>
            <a:off x="1301369" y="1899913"/>
            <a:ext cx="1716516" cy="1716516"/>
          </a:xfrm>
          <a:custGeom>
            <a:avLst/>
            <a:gdLst>
              <a:gd name="connsiteX0" fmla="*/ 858258 w 1716516"/>
              <a:gd name="connsiteY0" fmla="*/ 1716517 h 1716516"/>
              <a:gd name="connsiteX1" fmla="*/ 0 w 1716516"/>
              <a:gd name="connsiteY1" fmla="*/ 858258 h 1716516"/>
              <a:gd name="connsiteX2" fmla="*/ 858258 w 1716516"/>
              <a:gd name="connsiteY2" fmla="*/ 0 h 1716516"/>
              <a:gd name="connsiteX3" fmla="*/ 1716517 w 1716516"/>
              <a:gd name="connsiteY3" fmla="*/ 858258 h 1716516"/>
              <a:gd name="connsiteX4" fmla="*/ 858258 w 1716516"/>
              <a:gd name="connsiteY4" fmla="*/ 1716517 h 1716516"/>
              <a:gd name="connsiteX5" fmla="*/ 858258 w 1716516"/>
              <a:gd name="connsiteY5" fmla="*/ 172082 h 1716516"/>
              <a:gd name="connsiteX6" fmla="*/ 172082 w 1716516"/>
              <a:gd name="connsiteY6" fmla="*/ 858258 h 1716516"/>
              <a:gd name="connsiteX7" fmla="*/ 858258 w 1716516"/>
              <a:gd name="connsiteY7" fmla="*/ 1544435 h 1716516"/>
              <a:gd name="connsiteX8" fmla="*/ 1544435 w 1716516"/>
              <a:gd name="connsiteY8" fmla="*/ 858258 h 1716516"/>
              <a:gd name="connsiteX9" fmla="*/ 858258 w 1716516"/>
              <a:gd name="connsiteY9" fmla="*/ 172082 h 171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6516" h="1716516">
                <a:moveTo>
                  <a:pt x="858258" y="1716517"/>
                </a:moveTo>
                <a:cubicBezTo>
                  <a:pt x="384259" y="1716517"/>
                  <a:pt x="0" y="1332258"/>
                  <a:pt x="0" y="858258"/>
                </a:cubicBezTo>
                <a:cubicBezTo>
                  <a:pt x="0" y="384259"/>
                  <a:pt x="384259" y="0"/>
                  <a:pt x="858258" y="0"/>
                </a:cubicBezTo>
                <a:cubicBezTo>
                  <a:pt x="1332258" y="0"/>
                  <a:pt x="1716517" y="384259"/>
                  <a:pt x="1716517" y="858258"/>
                </a:cubicBezTo>
                <a:cubicBezTo>
                  <a:pt x="1715949" y="1332025"/>
                  <a:pt x="1332025" y="1715949"/>
                  <a:pt x="858258" y="1716517"/>
                </a:cubicBezTo>
                <a:close/>
                <a:moveTo>
                  <a:pt x="858258" y="172082"/>
                </a:moveTo>
                <a:cubicBezTo>
                  <a:pt x="479291" y="172082"/>
                  <a:pt x="172082" y="479291"/>
                  <a:pt x="172082" y="858258"/>
                </a:cubicBezTo>
                <a:cubicBezTo>
                  <a:pt x="172082" y="1237226"/>
                  <a:pt x="479291" y="1544435"/>
                  <a:pt x="858258" y="1544435"/>
                </a:cubicBezTo>
                <a:cubicBezTo>
                  <a:pt x="1237226" y="1544435"/>
                  <a:pt x="1544435" y="1237226"/>
                  <a:pt x="1544435" y="858258"/>
                </a:cubicBezTo>
                <a:cubicBezTo>
                  <a:pt x="1543962" y="479489"/>
                  <a:pt x="1237028" y="172555"/>
                  <a:pt x="858258" y="172082"/>
                </a:cubicBezTo>
                <a:close/>
              </a:path>
            </a:pathLst>
          </a:custGeom>
          <a:solidFill>
            <a:srgbClr val="BCBCBC">
              <a:alpha val="50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9" name="iSHEJI-33">
            <a:extLst>
              <a:ext uri="{FF2B5EF4-FFF2-40B4-BE49-F238E27FC236}">
                <a16:creationId xmlns:a16="http://schemas.microsoft.com/office/drawing/2014/main" id="{74C5BD01-2A6E-9E98-C120-DEDB8B102E8F}"/>
              </a:ext>
            </a:extLst>
          </p:cNvPr>
          <p:cNvSpPr/>
          <p:nvPr/>
        </p:nvSpPr>
        <p:spPr>
          <a:xfrm>
            <a:off x="1110874" y="3068521"/>
            <a:ext cx="480882" cy="574753"/>
          </a:xfrm>
          <a:custGeom>
            <a:avLst/>
            <a:gdLst>
              <a:gd name="connsiteX0" fmla="*/ 163478 w 480882"/>
              <a:gd name="connsiteY0" fmla="*/ 0 h 574753"/>
              <a:gd name="connsiteX1" fmla="*/ 0 w 480882"/>
              <a:gd name="connsiteY1" fmla="*/ 53173 h 574753"/>
              <a:gd name="connsiteX2" fmla="*/ 379527 w 480882"/>
              <a:gd name="connsiteY2" fmla="*/ 574753 h 574753"/>
              <a:gd name="connsiteX3" fmla="*/ 480883 w 480882"/>
              <a:gd name="connsiteY3" fmla="*/ 435539 h 574753"/>
              <a:gd name="connsiteX4" fmla="*/ 163478 w 480882"/>
              <a:gd name="connsiteY4" fmla="*/ 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882" h="574753">
                <a:moveTo>
                  <a:pt x="163478" y="0"/>
                </a:moveTo>
                <a:lnTo>
                  <a:pt x="0" y="53173"/>
                </a:lnTo>
                <a:cubicBezTo>
                  <a:pt x="72352" y="260635"/>
                  <a:pt x="204382" y="442087"/>
                  <a:pt x="379527" y="574753"/>
                </a:cubicBezTo>
                <a:lnTo>
                  <a:pt x="480883" y="435539"/>
                </a:lnTo>
                <a:cubicBezTo>
                  <a:pt x="334923" y="324374"/>
                  <a:pt x="224601" y="172994"/>
                  <a:pt x="163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1" name="iSHEJI-34">
            <a:extLst>
              <a:ext uri="{FF2B5EF4-FFF2-40B4-BE49-F238E27FC236}">
                <a16:creationId xmlns:a16="http://schemas.microsoft.com/office/drawing/2014/main" id="{A3F41C3C-5A22-F8BD-636C-F298B9FC3CB6}"/>
              </a:ext>
            </a:extLst>
          </p:cNvPr>
          <p:cNvSpPr/>
          <p:nvPr/>
        </p:nvSpPr>
        <p:spPr>
          <a:xfrm>
            <a:off x="2728357" y="3068521"/>
            <a:ext cx="480968" cy="574667"/>
          </a:xfrm>
          <a:custGeom>
            <a:avLst/>
            <a:gdLst>
              <a:gd name="connsiteX0" fmla="*/ 316975 w 480968"/>
              <a:gd name="connsiteY0" fmla="*/ 0 h 574667"/>
              <a:gd name="connsiteX1" fmla="*/ 0 w 480968"/>
              <a:gd name="connsiteY1" fmla="*/ 435539 h 574667"/>
              <a:gd name="connsiteX2" fmla="*/ 101098 w 480968"/>
              <a:gd name="connsiteY2" fmla="*/ 574667 h 574667"/>
              <a:gd name="connsiteX3" fmla="*/ 480969 w 480968"/>
              <a:gd name="connsiteY3" fmla="*/ 53173 h 57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968" h="574667">
                <a:moveTo>
                  <a:pt x="316975" y="0"/>
                </a:moveTo>
                <a:cubicBezTo>
                  <a:pt x="255903" y="172908"/>
                  <a:pt x="145753" y="324262"/>
                  <a:pt x="0" y="435539"/>
                </a:cubicBezTo>
                <a:lnTo>
                  <a:pt x="101098" y="574667"/>
                </a:lnTo>
                <a:cubicBezTo>
                  <a:pt x="276372" y="442095"/>
                  <a:pt x="408540" y="260661"/>
                  <a:pt x="480969" y="53173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2" name="iSHEJI-35">
            <a:extLst>
              <a:ext uri="{FF2B5EF4-FFF2-40B4-BE49-F238E27FC236}">
                <a16:creationId xmlns:a16="http://schemas.microsoft.com/office/drawing/2014/main" id="{B8092D08-26AB-3FE1-BE38-22C09C293B31}"/>
              </a:ext>
            </a:extLst>
          </p:cNvPr>
          <p:cNvSpPr/>
          <p:nvPr/>
        </p:nvSpPr>
        <p:spPr>
          <a:xfrm>
            <a:off x="1110616" y="1873068"/>
            <a:ext cx="480624" cy="574753"/>
          </a:xfrm>
          <a:custGeom>
            <a:avLst/>
            <a:gdLst>
              <a:gd name="connsiteX0" fmla="*/ 163736 w 480624"/>
              <a:gd name="connsiteY0" fmla="*/ 574753 h 574753"/>
              <a:gd name="connsiteX1" fmla="*/ 480625 w 480624"/>
              <a:gd name="connsiteY1" fmla="*/ 139214 h 574753"/>
              <a:gd name="connsiteX2" fmla="*/ 379527 w 480624"/>
              <a:gd name="connsiteY2" fmla="*/ 0 h 574753"/>
              <a:gd name="connsiteX3" fmla="*/ 0 w 480624"/>
              <a:gd name="connsiteY3" fmla="*/ 52158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624" h="574753">
                <a:moveTo>
                  <a:pt x="163736" y="574753"/>
                </a:moveTo>
                <a:cubicBezTo>
                  <a:pt x="224704" y="401820"/>
                  <a:pt x="334837" y="250439"/>
                  <a:pt x="480625" y="139214"/>
                </a:cubicBezTo>
                <a:lnTo>
                  <a:pt x="379527" y="0"/>
                </a:lnTo>
                <a:cubicBezTo>
                  <a:pt x="204407" y="132684"/>
                  <a:pt x="72369" y="314136"/>
                  <a:pt x="0" y="52158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3" name="iSHEJI-36">
            <a:extLst>
              <a:ext uri="{FF2B5EF4-FFF2-40B4-BE49-F238E27FC236}">
                <a16:creationId xmlns:a16="http://schemas.microsoft.com/office/drawing/2014/main" id="{65CFBCAD-D47E-80E0-6869-A646D42B515D}"/>
              </a:ext>
            </a:extLst>
          </p:cNvPr>
          <p:cNvSpPr/>
          <p:nvPr/>
        </p:nvSpPr>
        <p:spPr>
          <a:xfrm>
            <a:off x="3058668" y="2435518"/>
            <a:ext cx="211372" cy="645306"/>
          </a:xfrm>
          <a:custGeom>
            <a:avLst/>
            <a:gdLst>
              <a:gd name="connsiteX0" fmla="*/ 39493 w 211372"/>
              <a:gd name="connsiteY0" fmla="*/ 322653 h 645306"/>
              <a:gd name="connsiteX1" fmla="*/ 0 w 211372"/>
              <a:gd name="connsiteY1" fmla="*/ 592134 h 645306"/>
              <a:gd name="connsiteX2" fmla="*/ 163478 w 211372"/>
              <a:gd name="connsiteY2" fmla="*/ 645307 h 645306"/>
              <a:gd name="connsiteX3" fmla="*/ 163478 w 211372"/>
              <a:gd name="connsiteY3" fmla="*/ 0 h 645306"/>
              <a:gd name="connsiteX4" fmla="*/ 0 w 211372"/>
              <a:gd name="connsiteY4" fmla="*/ 53173 h 645306"/>
              <a:gd name="connsiteX5" fmla="*/ 39493 w 211372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72" h="645306">
                <a:moveTo>
                  <a:pt x="39493" y="322653"/>
                </a:moveTo>
                <a:cubicBezTo>
                  <a:pt x="39536" y="413926"/>
                  <a:pt x="26234" y="504716"/>
                  <a:pt x="0" y="592134"/>
                </a:cubicBezTo>
                <a:lnTo>
                  <a:pt x="163478" y="645307"/>
                </a:lnTo>
                <a:cubicBezTo>
                  <a:pt x="227337" y="434945"/>
                  <a:pt x="227337" y="210362"/>
                  <a:pt x="163478" y="0"/>
                </a:cubicBezTo>
                <a:lnTo>
                  <a:pt x="0" y="53173"/>
                </a:lnTo>
                <a:cubicBezTo>
                  <a:pt x="26243" y="140591"/>
                  <a:pt x="39553" y="231381"/>
                  <a:pt x="39493" y="322653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4" name="iSHEJI-37">
            <a:extLst>
              <a:ext uri="{FF2B5EF4-FFF2-40B4-BE49-F238E27FC236}">
                <a16:creationId xmlns:a16="http://schemas.microsoft.com/office/drawing/2014/main" id="{5EC479A2-0E47-48B5-725F-80A48C1CD316}"/>
              </a:ext>
            </a:extLst>
          </p:cNvPr>
          <p:cNvSpPr/>
          <p:nvPr/>
        </p:nvSpPr>
        <p:spPr>
          <a:xfrm>
            <a:off x="2181309" y="3529872"/>
            <a:ext cx="613385" cy="338915"/>
          </a:xfrm>
          <a:custGeom>
            <a:avLst/>
            <a:gdLst>
              <a:gd name="connsiteX0" fmla="*/ 512288 w 613385"/>
              <a:gd name="connsiteY0" fmla="*/ 0 h 338915"/>
              <a:gd name="connsiteX1" fmla="*/ 0 w 613385"/>
              <a:gd name="connsiteY1" fmla="*/ 166833 h 338915"/>
              <a:gd name="connsiteX2" fmla="*/ 0 w 613385"/>
              <a:gd name="connsiteY2" fmla="*/ 338915 h 338915"/>
              <a:gd name="connsiteX3" fmla="*/ 613386 w 613385"/>
              <a:gd name="connsiteY3" fmla="*/ 139214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915">
                <a:moveTo>
                  <a:pt x="512288" y="0"/>
                </a:moveTo>
                <a:cubicBezTo>
                  <a:pt x="361647" y="104781"/>
                  <a:pt x="183457" y="162807"/>
                  <a:pt x="0" y="166833"/>
                </a:cubicBezTo>
                <a:lnTo>
                  <a:pt x="0" y="338915"/>
                </a:lnTo>
                <a:cubicBezTo>
                  <a:pt x="219783" y="334888"/>
                  <a:pt x="433362" y="265350"/>
                  <a:pt x="613386" y="139214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5" name="iSHEJI-38">
            <a:extLst>
              <a:ext uri="{FF2B5EF4-FFF2-40B4-BE49-F238E27FC236}">
                <a16:creationId xmlns:a16="http://schemas.microsoft.com/office/drawing/2014/main" id="{AD821859-710A-6CF9-9D0E-981DDA35D7AF}"/>
              </a:ext>
            </a:extLst>
          </p:cNvPr>
          <p:cNvSpPr/>
          <p:nvPr/>
        </p:nvSpPr>
        <p:spPr>
          <a:xfrm>
            <a:off x="1524989" y="1648071"/>
            <a:ext cx="613385" cy="338829"/>
          </a:xfrm>
          <a:custGeom>
            <a:avLst/>
            <a:gdLst>
              <a:gd name="connsiteX0" fmla="*/ 101184 w 613385"/>
              <a:gd name="connsiteY0" fmla="*/ 338829 h 338829"/>
              <a:gd name="connsiteX1" fmla="*/ 613386 w 613385"/>
              <a:gd name="connsiteY1" fmla="*/ 172082 h 338829"/>
              <a:gd name="connsiteX2" fmla="*/ 613386 w 613385"/>
              <a:gd name="connsiteY2" fmla="*/ 0 h 338829"/>
              <a:gd name="connsiteX3" fmla="*/ 0 w 613385"/>
              <a:gd name="connsiteY3" fmla="*/ 199701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829">
                <a:moveTo>
                  <a:pt x="101184" y="338829"/>
                </a:moveTo>
                <a:cubicBezTo>
                  <a:pt x="251799" y="234074"/>
                  <a:pt x="429964" y="176066"/>
                  <a:pt x="613386" y="172082"/>
                </a:cubicBezTo>
                <a:lnTo>
                  <a:pt x="613386" y="0"/>
                </a:lnTo>
                <a:cubicBezTo>
                  <a:pt x="393594" y="3967"/>
                  <a:pt x="179998" y="73505"/>
                  <a:pt x="0" y="1997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6" name="iSHEJI-39">
            <a:extLst>
              <a:ext uri="{FF2B5EF4-FFF2-40B4-BE49-F238E27FC236}">
                <a16:creationId xmlns:a16="http://schemas.microsoft.com/office/drawing/2014/main" id="{77D2807B-47FE-6B22-3F4E-97A329FFD3E7}"/>
              </a:ext>
            </a:extLst>
          </p:cNvPr>
          <p:cNvSpPr/>
          <p:nvPr/>
        </p:nvSpPr>
        <p:spPr>
          <a:xfrm>
            <a:off x="1524989" y="3529872"/>
            <a:ext cx="613385" cy="338915"/>
          </a:xfrm>
          <a:custGeom>
            <a:avLst/>
            <a:gdLst>
              <a:gd name="connsiteX0" fmla="*/ 613300 w 613385"/>
              <a:gd name="connsiteY0" fmla="*/ 166403 h 338915"/>
              <a:gd name="connsiteX1" fmla="*/ 101184 w 613385"/>
              <a:gd name="connsiteY1" fmla="*/ 0 h 338915"/>
              <a:gd name="connsiteX2" fmla="*/ 0 w 613385"/>
              <a:gd name="connsiteY2" fmla="*/ 139214 h 338915"/>
              <a:gd name="connsiteX3" fmla="*/ 613386 w 613385"/>
              <a:gd name="connsiteY3" fmla="*/ 338915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915">
                <a:moveTo>
                  <a:pt x="613300" y="166403"/>
                </a:moveTo>
                <a:cubicBezTo>
                  <a:pt x="429947" y="162497"/>
                  <a:pt x="251816" y="104617"/>
                  <a:pt x="101184" y="0"/>
                </a:cubicBezTo>
                <a:lnTo>
                  <a:pt x="0" y="139214"/>
                </a:lnTo>
                <a:cubicBezTo>
                  <a:pt x="180032" y="265342"/>
                  <a:pt x="393603" y="334871"/>
                  <a:pt x="613386" y="3389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7" name="iSHEJI-40">
            <a:extLst>
              <a:ext uri="{FF2B5EF4-FFF2-40B4-BE49-F238E27FC236}">
                <a16:creationId xmlns:a16="http://schemas.microsoft.com/office/drawing/2014/main" id="{45DE5950-DB31-97C7-C157-4426CC8CC4A2}"/>
              </a:ext>
            </a:extLst>
          </p:cNvPr>
          <p:cNvSpPr/>
          <p:nvPr/>
        </p:nvSpPr>
        <p:spPr>
          <a:xfrm>
            <a:off x="2181309" y="1648071"/>
            <a:ext cx="613385" cy="338829"/>
          </a:xfrm>
          <a:custGeom>
            <a:avLst/>
            <a:gdLst>
              <a:gd name="connsiteX0" fmla="*/ 0 w 613385"/>
              <a:gd name="connsiteY0" fmla="*/ 172082 h 338829"/>
              <a:gd name="connsiteX1" fmla="*/ 512288 w 613385"/>
              <a:gd name="connsiteY1" fmla="*/ 338829 h 338829"/>
              <a:gd name="connsiteX2" fmla="*/ 613386 w 613385"/>
              <a:gd name="connsiteY2" fmla="*/ 199701 h 338829"/>
              <a:gd name="connsiteX3" fmla="*/ 0 w 613385"/>
              <a:gd name="connsiteY3" fmla="*/ 0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829">
                <a:moveTo>
                  <a:pt x="0" y="172082"/>
                </a:moveTo>
                <a:cubicBezTo>
                  <a:pt x="183448" y="176083"/>
                  <a:pt x="361639" y="234083"/>
                  <a:pt x="512288" y="338829"/>
                </a:cubicBezTo>
                <a:lnTo>
                  <a:pt x="613386" y="199701"/>
                </a:lnTo>
                <a:cubicBezTo>
                  <a:pt x="433380" y="73531"/>
                  <a:pt x="219792" y="3992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8" name="iSHEJI-41">
            <a:extLst>
              <a:ext uri="{FF2B5EF4-FFF2-40B4-BE49-F238E27FC236}">
                <a16:creationId xmlns:a16="http://schemas.microsoft.com/office/drawing/2014/main" id="{4656C720-E16E-4853-569C-7E476484F744}"/>
              </a:ext>
            </a:extLst>
          </p:cNvPr>
          <p:cNvSpPr/>
          <p:nvPr/>
        </p:nvSpPr>
        <p:spPr>
          <a:xfrm>
            <a:off x="2728357" y="1873068"/>
            <a:ext cx="480452" cy="574753"/>
          </a:xfrm>
          <a:custGeom>
            <a:avLst/>
            <a:gdLst>
              <a:gd name="connsiteX0" fmla="*/ 316975 w 480452"/>
              <a:gd name="connsiteY0" fmla="*/ 574753 h 574753"/>
              <a:gd name="connsiteX1" fmla="*/ 480453 w 480452"/>
              <a:gd name="connsiteY1" fmla="*/ 521580 h 574753"/>
              <a:gd name="connsiteX2" fmla="*/ 100926 w 480452"/>
              <a:gd name="connsiteY2" fmla="*/ 0 h 574753"/>
              <a:gd name="connsiteX3" fmla="*/ 0 w 480452"/>
              <a:gd name="connsiteY3" fmla="*/ 139214 h 574753"/>
              <a:gd name="connsiteX4" fmla="*/ 316975 w 480452"/>
              <a:gd name="connsiteY4" fmla="*/ 574753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52" h="574753">
                <a:moveTo>
                  <a:pt x="316975" y="574753"/>
                </a:moveTo>
                <a:lnTo>
                  <a:pt x="480453" y="521580"/>
                </a:lnTo>
                <a:cubicBezTo>
                  <a:pt x="408083" y="314136"/>
                  <a:pt x="276054" y="132684"/>
                  <a:pt x="100926" y="0"/>
                </a:cubicBezTo>
                <a:lnTo>
                  <a:pt x="0" y="139214"/>
                </a:lnTo>
                <a:cubicBezTo>
                  <a:pt x="145762" y="250482"/>
                  <a:pt x="255920" y="401837"/>
                  <a:pt x="316975" y="574753"/>
                </a:cubicBezTo>
                <a:close/>
              </a:path>
            </a:pathLst>
          </a:custGeom>
          <a:solidFill>
            <a:schemeClr val="accent1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9" name="iSHEJI-42">
            <a:extLst>
              <a:ext uri="{FF2B5EF4-FFF2-40B4-BE49-F238E27FC236}">
                <a16:creationId xmlns:a16="http://schemas.microsoft.com/office/drawing/2014/main" id="{84546B70-612A-9501-A4DB-13CF5E6ABB48}"/>
              </a:ext>
            </a:extLst>
          </p:cNvPr>
          <p:cNvSpPr/>
          <p:nvPr/>
        </p:nvSpPr>
        <p:spPr>
          <a:xfrm>
            <a:off x="9174114" y="1899913"/>
            <a:ext cx="1716516" cy="1716516"/>
          </a:xfrm>
          <a:custGeom>
            <a:avLst/>
            <a:gdLst>
              <a:gd name="connsiteX0" fmla="*/ 858258 w 1716516"/>
              <a:gd name="connsiteY0" fmla="*/ 1716517 h 1716516"/>
              <a:gd name="connsiteX1" fmla="*/ 0 w 1716516"/>
              <a:gd name="connsiteY1" fmla="*/ 858258 h 1716516"/>
              <a:gd name="connsiteX2" fmla="*/ 858258 w 1716516"/>
              <a:gd name="connsiteY2" fmla="*/ 0 h 1716516"/>
              <a:gd name="connsiteX3" fmla="*/ 1716517 w 1716516"/>
              <a:gd name="connsiteY3" fmla="*/ 858258 h 1716516"/>
              <a:gd name="connsiteX4" fmla="*/ 858258 w 1716516"/>
              <a:gd name="connsiteY4" fmla="*/ 1716517 h 1716516"/>
              <a:gd name="connsiteX5" fmla="*/ 858258 w 1716516"/>
              <a:gd name="connsiteY5" fmla="*/ 172082 h 1716516"/>
              <a:gd name="connsiteX6" fmla="*/ 172082 w 1716516"/>
              <a:gd name="connsiteY6" fmla="*/ 858258 h 1716516"/>
              <a:gd name="connsiteX7" fmla="*/ 858258 w 1716516"/>
              <a:gd name="connsiteY7" fmla="*/ 1544435 h 1716516"/>
              <a:gd name="connsiteX8" fmla="*/ 1544435 w 1716516"/>
              <a:gd name="connsiteY8" fmla="*/ 858258 h 1716516"/>
              <a:gd name="connsiteX9" fmla="*/ 858258 w 1716516"/>
              <a:gd name="connsiteY9" fmla="*/ 172082 h 171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6516" h="1716516">
                <a:moveTo>
                  <a:pt x="858258" y="1716517"/>
                </a:moveTo>
                <a:cubicBezTo>
                  <a:pt x="384259" y="1716517"/>
                  <a:pt x="0" y="1332258"/>
                  <a:pt x="0" y="858258"/>
                </a:cubicBezTo>
                <a:cubicBezTo>
                  <a:pt x="0" y="384259"/>
                  <a:pt x="384259" y="0"/>
                  <a:pt x="858258" y="0"/>
                </a:cubicBezTo>
                <a:cubicBezTo>
                  <a:pt x="1332258" y="0"/>
                  <a:pt x="1716517" y="384259"/>
                  <a:pt x="1716517" y="858258"/>
                </a:cubicBezTo>
                <a:cubicBezTo>
                  <a:pt x="1715915" y="1332025"/>
                  <a:pt x="1332000" y="1715949"/>
                  <a:pt x="858258" y="1716517"/>
                </a:cubicBezTo>
                <a:close/>
                <a:moveTo>
                  <a:pt x="858258" y="172082"/>
                </a:moveTo>
                <a:cubicBezTo>
                  <a:pt x="479334" y="172082"/>
                  <a:pt x="172082" y="479291"/>
                  <a:pt x="172082" y="858258"/>
                </a:cubicBezTo>
                <a:cubicBezTo>
                  <a:pt x="172082" y="1237226"/>
                  <a:pt x="479334" y="1544435"/>
                  <a:pt x="858258" y="1544435"/>
                </a:cubicBezTo>
                <a:cubicBezTo>
                  <a:pt x="1237183" y="1544435"/>
                  <a:pt x="1544435" y="1237226"/>
                  <a:pt x="1544435" y="858258"/>
                </a:cubicBezTo>
                <a:cubicBezTo>
                  <a:pt x="1543918" y="479489"/>
                  <a:pt x="1237011" y="172555"/>
                  <a:pt x="858258" y="172082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0" name="iSHEJI-43">
            <a:extLst>
              <a:ext uri="{FF2B5EF4-FFF2-40B4-BE49-F238E27FC236}">
                <a16:creationId xmlns:a16="http://schemas.microsoft.com/office/drawing/2014/main" id="{21C6B0D2-1A85-DA6B-D7F7-FC0BA0505B76}"/>
              </a:ext>
            </a:extLst>
          </p:cNvPr>
          <p:cNvSpPr/>
          <p:nvPr/>
        </p:nvSpPr>
        <p:spPr>
          <a:xfrm>
            <a:off x="8982673" y="3068521"/>
            <a:ext cx="480710" cy="574753"/>
          </a:xfrm>
          <a:custGeom>
            <a:avLst/>
            <a:gdLst>
              <a:gd name="connsiteX0" fmla="*/ 163478 w 480710"/>
              <a:gd name="connsiteY0" fmla="*/ 0 h 574753"/>
              <a:gd name="connsiteX1" fmla="*/ 0 w 480710"/>
              <a:gd name="connsiteY1" fmla="*/ 53173 h 574753"/>
              <a:gd name="connsiteX2" fmla="*/ 379613 w 480710"/>
              <a:gd name="connsiteY2" fmla="*/ 574753 h 574753"/>
              <a:gd name="connsiteX3" fmla="*/ 480711 w 480710"/>
              <a:gd name="connsiteY3" fmla="*/ 435539 h 574753"/>
              <a:gd name="connsiteX4" fmla="*/ 163478 w 480710"/>
              <a:gd name="connsiteY4" fmla="*/ 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710" h="574753">
                <a:moveTo>
                  <a:pt x="163478" y="0"/>
                </a:moveTo>
                <a:lnTo>
                  <a:pt x="0" y="53173"/>
                </a:lnTo>
                <a:cubicBezTo>
                  <a:pt x="72361" y="260652"/>
                  <a:pt x="204433" y="442121"/>
                  <a:pt x="379613" y="574753"/>
                </a:cubicBezTo>
                <a:lnTo>
                  <a:pt x="480711" y="435539"/>
                </a:lnTo>
                <a:cubicBezTo>
                  <a:pt x="334872" y="324297"/>
                  <a:pt x="224653" y="172942"/>
                  <a:pt x="163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1" name="iSHEJI-44">
            <a:extLst>
              <a:ext uri="{FF2B5EF4-FFF2-40B4-BE49-F238E27FC236}">
                <a16:creationId xmlns:a16="http://schemas.microsoft.com/office/drawing/2014/main" id="{2EB98D47-0040-2F9C-2759-2131F98509E7}"/>
              </a:ext>
            </a:extLst>
          </p:cNvPr>
          <p:cNvSpPr/>
          <p:nvPr/>
        </p:nvSpPr>
        <p:spPr>
          <a:xfrm>
            <a:off x="8921648" y="2435518"/>
            <a:ext cx="211423" cy="645306"/>
          </a:xfrm>
          <a:custGeom>
            <a:avLst/>
            <a:gdLst>
              <a:gd name="connsiteX0" fmla="*/ 171931 w 211423"/>
              <a:gd name="connsiteY0" fmla="*/ 322653 h 645306"/>
              <a:gd name="connsiteX1" fmla="*/ 211424 w 211423"/>
              <a:gd name="connsiteY1" fmla="*/ 53259 h 645306"/>
              <a:gd name="connsiteX2" fmla="*/ 47946 w 211423"/>
              <a:gd name="connsiteY2" fmla="*/ 0 h 645306"/>
              <a:gd name="connsiteX3" fmla="*/ 47946 w 211423"/>
              <a:gd name="connsiteY3" fmla="*/ 645307 h 645306"/>
              <a:gd name="connsiteX4" fmla="*/ 211424 w 211423"/>
              <a:gd name="connsiteY4" fmla="*/ 592134 h 645306"/>
              <a:gd name="connsiteX5" fmla="*/ 171931 w 211423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23" h="645306">
                <a:moveTo>
                  <a:pt x="171931" y="322653"/>
                </a:moveTo>
                <a:cubicBezTo>
                  <a:pt x="171845" y="231407"/>
                  <a:pt x="185182" y="140651"/>
                  <a:pt x="211424" y="53259"/>
                </a:cubicBezTo>
                <a:lnTo>
                  <a:pt x="47946" y="0"/>
                </a:lnTo>
                <a:cubicBezTo>
                  <a:pt x="-15982" y="210353"/>
                  <a:pt x="-15982" y="434954"/>
                  <a:pt x="47946" y="645307"/>
                </a:cubicBezTo>
                <a:lnTo>
                  <a:pt x="211424" y="592134"/>
                </a:lnTo>
                <a:cubicBezTo>
                  <a:pt x="185182" y="504716"/>
                  <a:pt x="171845" y="413926"/>
                  <a:pt x="171931" y="3226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2" name="iSHEJI-45">
            <a:extLst>
              <a:ext uri="{FF2B5EF4-FFF2-40B4-BE49-F238E27FC236}">
                <a16:creationId xmlns:a16="http://schemas.microsoft.com/office/drawing/2014/main" id="{1B8E25DE-02DC-89D2-5EC5-D000910A7736}"/>
              </a:ext>
            </a:extLst>
          </p:cNvPr>
          <p:cNvSpPr/>
          <p:nvPr/>
        </p:nvSpPr>
        <p:spPr>
          <a:xfrm>
            <a:off x="10600242" y="3068521"/>
            <a:ext cx="480624" cy="574667"/>
          </a:xfrm>
          <a:custGeom>
            <a:avLst/>
            <a:gdLst>
              <a:gd name="connsiteX0" fmla="*/ 317147 w 480624"/>
              <a:gd name="connsiteY0" fmla="*/ 0 h 574667"/>
              <a:gd name="connsiteX1" fmla="*/ 0 w 480624"/>
              <a:gd name="connsiteY1" fmla="*/ 435539 h 574667"/>
              <a:gd name="connsiteX2" fmla="*/ 101098 w 480624"/>
              <a:gd name="connsiteY2" fmla="*/ 574667 h 574667"/>
              <a:gd name="connsiteX3" fmla="*/ 480625 w 480624"/>
              <a:gd name="connsiteY3" fmla="*/ 53087 h 57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624" h="574667">
                <a:moveTo>
                  <a:pt x="317147" y="0"/>
                </a:moveTo>
                <a:cubicBezTo>
                  <a:pt x="256058" y="172951"/>
                  <a:pt x="145839" y="324323"/>
                  <a:pt x="0" y="435539"/>
                </a:cubicBezTo>
                <a:lnTo>
                  <a:pt x="101098" y="574667"/>
                </a:lnTo>
                <a:cubicBezTo>
                  <a:pt x="276277" y="442001"/>
                  <a:pt x="408264" y="260549"/>
                  <a:pt x="480625" y="530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3" name="iSHEJI-46">
            <a:extLst>
              <a:ext uri="{FF2B5EF4-FFF2-40B4-BE49-F238E27FC236}">
                <a16:creationId xmlns:a16="http://schemas.microsoft.com/office/drawing/2014/main" id="{28FF7771-70A2-154A-9297-4A5752DACB27}"/>
              </a:ext>
            </a:extLst>
          </p:cNvPr>
          <p:cNvSpPr/>
          <p:nvPr/>
        </p:nvSpPr>
        <p:spPr>
          <a:xfrm>
            <a:off x="8982673" y="1873068"/>
            <a:ext cx="480452" cy="574753"/>
          </a:xfrm>
          <a:custGeom>
            <a:avLst/>
            <a:gdLst>
              <a:gd name="connsiteX0" fmla="*/ 163478 w 480452"/>
              <a:gd name="connsiteY0" fmla="*/ 574753 h 574753"/>
              <a:gd name="connsiteX1" fmla="*/ 480452 w 480452"/>
              <a:gd name="connsiteY1" fmla="*/ 139214 h 574753"/>
              <a:gd name="connsiteX2" fmla="*/ 379354 w 480452"/>
              <a:gd name="connsiteY2" fmla="*/ 0 h 574753"/>
              <a:gd name="connsiteX3" fmla="*/ 0 w 480452"/>
              <a:gd name="connsiteY3" fmla="*/ 521580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452" h="574753">
                <a:moveTo>
                  <a:pt x="163478" y="574753"/>
                </a:moveTo>
                <a:cubicBezTo>
                  <a:pt x="224481" y="401828"/>
                  <a:pt x="334699" y="250465"/>
                  <a:pt x="480452" y="139214"/>
                </a:cubicBezTo>
                <a:lnTo>
                  <a:pt x="379354" y="0"/>
                </a:lnTo>
                <a:cubicBezTo>
                  <a:pt x="204261" y="132684"/>
                  <a:pt x="72275" y="314144"/>
                  <a:pt x="0" y="52158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4" name="iSHEJI-47">
            <a:extLst>
              <a:ext uri="{FF2B5EF4-FFF2-40B4-BE49-F238E27FC236}">
                <a16:creationId xmlns:a16="http://schemas.microsoft.com/office/drawing/2014/main" id="{A53F0FA8-53D2-3624-A320-A2B58DA1063F}"/>
              </a:ext>
            </a:extLst>
          </p:cNvPr>
          <p:cNvSpPr/>
          <p:nvPr/>
        </p:nvSpPr>
        <p:spPr>
          <a:xfrm>
            <a:off x="10930726" y="2435518"/>
            <a:ext cx="211359" cy="645306"/>
          </a:xfrm>
          <a:custGeom>
            <a:avLst/>
            <a:gdLst>
              <a:gd name="connsiteX0" fmla="*/ 39492 w 211359"/>
              <a:gd name="connsiteY0" fmla="*/ 322653 h 645306"/>
              <a:gd name="connsiteX1" fmla="*/ 0 w 211359"/>
              <a:gd name="connsiteY1" fmla="*/ 592134 h 645306"/>
              <a:gd name="connsiteX2" fmla="*/ 163478 w 211359"/>
              <a:gd name="connsiteY2" fmla="*/ 645307 h 645306"/>
              <a:gd name="connsiteX3" fmla="*/ 163478 w 211359"/>
              <a:gd name="connsiteY3" fmla="*/ 0 h 645306"/>
              <a:gd name="connsiteX4" fmla="*/ 0 w 211359"/>
              <a:gd name="connsiteY4" fmla="*/ 53173 h 645306"/>
              <a:gd name="connsiteX5" fmla="*/ 39492 w 211359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59" h="645306">
                <a:moveTo>
                  <a:pt x="39492" y="322653"/>
                </a:moveTo>
                <a:cubicBezTo>
                  <a:pt x="39579" y="413926"/>
                  <a:pt x="26242" y="504716"/>
                  <a:pt x="0" y="592134"/>
                </a:cubicBezTo>
                <a:lnTo>
                  <a:pt x="163478" y="645307"/>
                </a:lnTo>
                <a:cubicBezTo>
                  <a:pt x="227319" y="434937"/>
                  <a:pt x="227319" y="210370"/>
                  <a:pt x="163478" y="0"/>
                </a:cubicBezTo>
                <a:lnTo>
                  <a:pt x="0" y="53173"/>
                </a:lnTo>
                <a:cubicBezTo>
                  <a:pt x="26242" y="140591"/>
                  <a:pt x="39579" y="231381"/>
                  <a:pt x="39492" y="322653"/>
                </a:cubicBezTo>
                <a:close/>
              </a:path>
            </a:pathLst>
          </a:custGeom>
          <a:solidFill>
            <a:schemeClr val="accent2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5" name="iSHEJI-48">
            <a:extLst>
              <a:ext uri="{FF2B5EF4-FFF2-40B4-BE49-F238E27FC236}">
                <a16:creationId xmlns:a16="http://schemas.microsoft.com/office/drawing/2014/main" id="{3BD9F5F9-C5F5-8552-841A-8F0B15035F0C}"/>
              </a:ext>
            </a:extLst>
          </p:cNvPr>
          <p:cNvSpPr/>
          <p:nvPr/>
        </p:nvSpPr>
        <p:spPr>
          <a:xfrm>
            <a:off x="10053624" y="3529872"/>
            <a:ext cx="613386" cy="338915"/>
          </a:xfrm>
          <a:custGeom>
            <a:avLst/>
            <a:gdLst>
              <a:gd name="connsiteX0" fmla="*/ 512202 w 613386"/>
              <a:gd name="connsiteY0" fmla="*/ 0 h 338915"/>
              <a:gd name="connsiteX1" fmla="*/ 0 w 613386"/>
              <a:gd name="connsiteY1" fmla="*/ 166833 h 338915"/>
              <a:gd name="connsiteX2" fmla="*/ 0 w 613386"/>
              <a:gd name="connsiteY2" fmla="*/ 338915 h 338915"/>
              <a:gd name="connsiteX3" fmla="*/ 613386 w 613386"/>
              <a:gd name="connsiteY3" fmla="*/ 139214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6" h="338915">
                <a:moveTo>
                  <a:pt x="512202" y="0"/>
                </a:moveTo>
                <a:cubicBezTo>
                  <a:pt x="361630" y="104781"/>
                  <a:pt x="183440" y="162815"/>
                  <a:pt x="0" y="166833"/>
                </a:cubicBezTo>
                <a:lnTo>
                  <a:pt x="0" y="338915"/>
                </a:lnTo>
                <a:cubicBezTo>
                  <a:pt x="219749" y="334871"/>
                  <a:pt x="433388" y="265342"/>
                  <a:pt x="613386" y="1392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" name="iSHEJI-49">
            <a:extLst>
              <a:ext uri="{FF2B5EF4-FFF2-40B4-BE49-F238E27FC236}">
                <a16:creationId xmlns:a16="http://schemas.microsoft.com/office/drawing/2014/main" id="{3F86BEB3-7A8B-F70F-C4BC-74276DA7C290}"/>
              </a:ext>
            </a:extLst>
          </p:cNvPr>
          <p:cNvSpPr/>
          <p:nvPr/>
        </p:nvSpPr>
        <p:spPr>
          <a:xfrm>
            <a:off x="9397046" y="1648071"/>
            <a:ext cx="613385" cy="338829"/>
          </a:xfrm>
          <a:custGeom>
            <a:avLst/>
            <a:gdLst>
              <a:gd name="connsiteX0" fmla="*/ 101098 w 613385"/>
              <a:gd name="connsiteY0" fmla="*/ 338829 h 338829"/>
              <a:gd name="connsiteX1" fmla="*/ 613385 w 613385"/>
              <a:gd name="connsiteY1" fmla="*/ 172082 h 338829"/>
              <a:gd name="connsiteX2" fmla="*/ 613385 w 613385"/>
              <a:gd name="connsiteY2" fmla="*/ 0 h 338829"/>
              <a:gd name="connsiteX3" fmla="*/ 0 w 613385"/>
              <a:gd name="connsiteY3" fmla="*/ 199701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829">
                <a:moveTo>
                  <a:pt x="101098" y="338829"/>
                </a:moveTo>
                <a:cubicBezTo>
                  <a:pt x="251756" y="234083"/>
                  <a:pt x="429946" y="176083"/>
                  <a:pt x="613385" y="172082"/>
                </a:cubicBezTo>
                <a:lnTo>
                  <a:pt x="613385" y="0"/>
                </a:lnTo>
                <a:cubicBezTo>
                  <a:pt x="393551" y="3949"/>
                  <a:pt x="179997" y="73488"/>
                  <a:pt x="0" y="19970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7" name="iSHEJI-50">
            <a:extLst>
              <a:ext uri="{FF2B5EF4-FFF2-40B4-BE49-F238E27FC236}">
                <a16:creationId xmlns:a16="http://schemas.microsoft.com/office/drawing/2014/main" id="{F087D6AB-C4EF-C42E-56E8-006C4C9DEA8F}"/>
              </a:ext>
            </a:extLst>
          </p:cNvPr>
          <p:cNvSpPr/>
          <p:nvPr/>
        </p:nvSpPr>
        <p:spPr>
          <a:xfrm>
            <a:off x="9397046" y="3529872"/>
            <a:ext cx="613385" cy="338915"/>
          </a:xfrm>
          <a:custGeom>
            <a:avLst/>
            <a:gdLst>
              <a:gd name="connsiteX0" fmla="*/ 613385 w 613385"/>
              <a:gd name="connsiteY0" fmla="*/ 166403 h 338915"/>
              <a:gd name="connsiteX1" fmla="*/ 101098 w 613385"/>
              <a:gd name="connsiteY1" fmla="*/ 0 h 338915"/>
              <a:gd name="connsiteX2" fmla="*/ 0 w 613385"/>
              <a:gd name="connsiteY2" fmla="*/ 139214 h 338915"/>
              <a:gd name="connsiteX3" fmla="*/ 613385 w 613385"/>
              <a:gd name="connsiteY3" fmla="*/ 338915 h 3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85" h="338915">
                <a:moveTo>
                  <a:pt x="613385" y="166403"/>
                </a:moveTo>
                <a:cubicBezTo>
                  <a:pt x="429946" y="162505"/>
                  <a:pt x="251756" y="104626"/>
                  <a:pt x="101098" y="0"/>
                </a:cubicBezTo>
                <a:lnTo>
                  <a:pt x="0" y="139214"/>
                </a:lnTo>
                <a:cubicBezTo>
                  <a:pt x="179997" y="265350"/>
                  <a:pt x="393637" y="334880"/>
                  <a:pt x="613385" y="3389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8" name="iSHEJI-51">
            <a:extLst>
              <a:ext uri="{FF2B5EF4-FFF2-40B4-BE49-F238E27FC236}">
                <a16:creationId xmlns:a16="http://schemas.microsoft.com/office/drawing/2014/main" id="{CD8F6B02-3D6B-E1D8-6302-DB0A37E44DC1}"/>
              </a:ext>
            </a:extLst>
          </p:cNvPr>
          <p:cNvSpPr/>
          <p:nvPr/>
        </p:nvSpPr>
        <p:spPr>
          <a:xfrm>
            <a:off x="10053452" y="1648071"/>
            <a:ext cx="613472" cy="338829"/>
          </a:xfrm>
          <a:custGeom>
            <a:avLst/>
            <a:gdLst>
              <a:gd name="connsiteX0" fmla="*/ 0 w 613472"/>
              <a:gd name="connsiteY0" fmla="*/ 172082 h 338829"/>
              <a:gd name="connsiteX1" fmla="*/ 512374 w 613472"/>
              <a:gd name="connsiteY1" fmla="*/ 338829 h 338829"/>
              <a:gd name="connsiteX2" fmla="*/ 613472 w 613472"/>
              <a:gd name="connsiteY2" fmla="*/ 199701 h 338829"/>
              <a:gd name="connsiteX3" fmla="*/ 86 w 613472"/>
              <a:gd name="connsiteY3" fmla="*/ 0 h 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72" h="338829">
                <a:moveTo>
                  <a:pt x="0" y="172082"/>
                </a:moveTo>
                <a:cubicBezTo>
                  <a:pt x="183440" y="176066"/>
                  <a:pt x="361716" y="234066"/>
                  <a:pt x="512374" y="338829"/>
                </a:cubicBezTo>
                <a:lnTo>
                  <a:pt x="613472" y="199701"/>
                </a:lnTo>
                <a:cubicBezTo>
                  <a:pt x="433474" y="73539"/>
                  <a:pt x="219835" y="4001"/>
                  <a:pt x="86" y="0"/>
                </a:cubicBezTo>
                <a:close/>
              </a:path>
            </a:pathLst>
          </a:custGeom>
          <a:solidFill>
            <a:schemeClr val="accent2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9" name="iSHEJI-52">
            <a:extLst>
              <a:ext uri="{FF2B5EF4-FFF2-40B4-BE49-F238E27FC236}">
                <a16:creationId xmlns:a16="http://schemas.microsoft.com/office/drawing/2014/main" id="{D71B83DC-F712-D31C-0596-455593239F5D}"/>
              </a:ext>
            </a:extLst>
          </p:cNvPr>
          <p:cNvSpPr/>
          <p:nvPr/>
        </p:nvSpPr>
        <p:spPr>
          <a:xfrm>
            <a:off x="10600242" y="1873068"/>
            <a:ext cx="480710" cy="574753"/>
          </a:xfrm>
          <a:custGeom>
            <a:avLst/>
            <a:gdLst>
              <a:gd name="connsiteX0" fmla="*/ 317233 w 480710"/>
              <a:gd name="connsiteY0" fmla="*/ 574753 h 574753"/>
              <a:gd name="connsiteX1" fmla="*/ 480711 w 480710"/>
              <a:gd name="connsiteY1" fmla="*/ 521580 h 574753"/>
              <a:gd name="connsiteX2" fmla="*/ 101184 w 480710"/>
              <a:gd name="connsiteY2" fmla="*/ 0 h 574753"/>
              <a:gd name="connsiteX3" fmla="*/ 0 w 480710"/>
              <a:gd name="connsiteY3" fmla="*/ 139214 h 574753"/>
              <a:gd name="connsiteX4" fmla="*/ 317233 w 480710"/>
              <a:gd name="connsiteY4" fmla="*/ 574753 h 57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710" h="574753">
                <a:moveTo>
                  <a:pt x="317233" y="574753"/>
                </a:moveTo>
                <a:lnTo>
                  <a:pt x="480711" y="521580"/>
                </a:lnTo>
                <a:cubicBezTo>
                  <a:pt x="408350" y="314136"/>
                  <a:pt x="276277" y="132684"/>
                  <a:pt x="101184" y="0"/>
                </a:cubicBezTo>
                <a:lnTo>
                  <a:pt x="0" y="139214"/>
                </a:lnTo>
                <a:cubicBezTo>
                  <a:pt x="145839" y="250439"/>
                  <a:pt x="256144" y="401803"/>
                  <a:pt x="317233" y="574753"/>
                </a:cubicBezTo>
                <a:close/>
              </a:path>
            </a:pathLst>
          </a:custGeom>
          <a:solidFill>
            <a:schemeClr val="accent2"/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0" name="iSHEJI-53">
            <a:extLst>
              <a:ext uri="{FF2B5EF4-FFF2-40B4-BE49-F238E27FC236}">
                <a16:creationId xmlns:a16="http://schemas.microsoft.com/office/drawing/2014/main" id="{AF4B97C9-3458-2B86-8CD5-A436879995BD}"/>
              </a:ext>
            </a:extLst>
          </p:cNvPr>
          <p:cNvSpPr txBox="1"/>
          <p:nvPr/>
        </p:nvSpPr>
        <p:spPr>
          <a:xfrm>
            <a:off x="1324678" y="4025812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50</a:t>
            </a:r>
            <a:r>
              <a:rPr lang="en-US" altLang="zh-CN" sz="28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%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1" name="iSHEJI-54">
            <a:extLst>
              <a:ext uri="{FF2B5EF4-FFF2-40B4-BE49-F238E27FC236}">
                <a16:creationId xmlns:a16="http://schemas.microsoft.com/office/drawing/2014/main" id="{077011D6-E595-2852-C1C8-7C8EB4F2939D}"/>
              </a:ext>
            </a:extLst>
          </p:cNvPr>
          <p:cNvSpPr txBox="1"/>
          <p:nvPr/>
        </p:nvSpPr>
        <p:spPr>
          <a:xfrm>
            <a:off x="4000710" y="4025812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60</a:t>
            </a:r>
            <a:r>
              <a:rPr lang="en-US" altLang="zh-CN" sz="2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%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2" name="iSHEJI-55">
            <a:extLst>
              <a:ext uri="{FF2B5EF4-FFF2-40B4-BE49-F238E27FC236}">
                <a16:creationId xmlns:a16="http://schemas.microsoft.com/office/drawing/2014/main" id="{0A832620-B2FA-2658-E76F-CF287F38534C}"/>
              </a:ext>
            </a:extLst>
          </p:cNvPr>
          <p:cNvSpPr txBox="1"/>
          <p:nvPr/>
        </p:nvSpPr>
        <p:spPr>
          <a:xfrm>
            <a:off x="6676742" y="4025812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70</a:t>
            </a:r>
            <a:r>
              <a:rPr lang="en-US" altLang="zh-CN" sz="2800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%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3" name="iSHEJI-56">
            <a:extLst>
              <a:ext uri="{FF2B5EF4-FFF2-40B4-BE49-F238E27FC236}">
                <a16:creationId xmlns:a16="http://schemas.microsoft.com/office/drawing/2014/main" id="{B8335AC8-9870-24A8-F445-368FC67D6EEE}"/>
              </a:ext>
            </a:extLst>
          </p:cNvPr>
          <p:cNvSpPr txBox="1"/>
          <p:nvPr/>
        </p:nvSpPr>
        <p:spPr>
          <a:xfrm>
            <a:off x="9352773" y="4025812"/>
            <a:ext cx="135919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30</a:t>
            </a:r>
            <a:r>
              <a:rPr lang="en-US" altLang="zh-CN" sz="2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%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9" name="iSHEJI-57">
            <a:extLst>
              <a:ext uri="{FF2B5EF4-FFF2-40B4-BE49-F238E27FC236}">
                <a16:creationId xmlns:a16="http://schemas.microsoft.com/office/drawing/2014/main" id="{BFEE6C2A-96D8-BF8A-6B70-E6A34EE54792}"/>
              </a:ext>
            </a:extLst>
          </p:cNvPr>
          <p:cNvSpPr txBox="1"/>
          <p:nvPr/>
        </p:nvSpPr>
        <p:spPr>
          <a:xfrm>
            <a:off x="1095374" y="4733416"/>
            <a:ext cx="2128506" cy="1021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0" name="iSHEJI-58">
            <a:extLst>
              <a:ext uri="{FF2B5EF4-FFF2-40B4-BE49-F238E27FC236}">
                <a16:creationId xmlns:a16="http://schemas.microsoft.com/office/drawing/2014/main" id="{3E8E194F-9591-F92F-DA5D-F63FDB08451A}"/>
              </a:ext>
            </a:extLst>
          </p:cNvPr>
          <p:cNvSpPr txBox="1"/>
          <p:nvPr/>
        </p:nvSpPr>
        <p:spPr>
          <a:xfrm>
            <a:off x="3719622" y="4733416"/>
            <a:ext cx="2128506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61" name="iSHEJI-59">
            <a:extLst>
              <a:ext uri="{FF2B5EF4-FFF2-40B4-BE49-F238E27FC236}">
                <a16:creationId xmlns:a16="http://schemas.microsoft.com/office/drawing/2014/main" id="{D59D7B0E-201D-A061-9779-77FB97CBD1E3}"/>
              </a:ext>
            </a:extLst>
          </p:cNvPr>
          <p:cNvSpPr txBox="1"/>
          <p:nvPr/>
        </p:nvSpPr>
        <p:spPr>
          <a:xfrm>
            <a:off x="6343870" y="4733416"/>
            <a:ext cx="2128506" cy="1021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162" name="iSHEJI-60">
            <a:extLst>
              <a:ext uri="{FF2B5EF4-FFF2-40B4-BE49-F238E27FC236}">
                <a16:creationId xmlns:a16="http://schemas.microsoft.com/office/drawing/2014/main" id="{8BA1B34E-E1E4-49B8-B6E9-BC4AC6E5F7B0}"/>
              </a:ext>
            </a:extLst>
          </p:cNvPr>
          <p:cNvSpPr txBox="1"/>
          <p:nvPr/>
        </p:nvSpPr>
        <p:spPr>
          <a:xfrm>
            <a:off x="8968119" y="4733416"/>
            <a:ext cx="2128506" cy="1021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" name="iSHEJI-12">
            <a:extLst>
              <a:ext uri="{FF2B5EF4-FFF2-40B4-BE49-F238E27FC236}">
                <a16:creationId xmlns:a16="http://schemas.microsoft.com/office/drawing/2014/main" id="{6517FB5A-6D34-0918-3BF6-E72FBDF41EC5}"/>
              </a:ext>
            </a:extLst>
          </p:cNvPr>
          <p:cNvSpPr/>
          <p:nvPr/>
        </p:nvSpPr>
        <p:spPr>
          <a:xfrm>
            <a:off x="1053976" y="2435518"/>
            <a:ext cx="211314" cy="645306"/>
          </a:xfrm>
          <a:custGeom>
            <a:avLst/>
            <a:gdLst>
              <a:gd name="connsiteX0" fmla="*/ 171822 w 211314"/>
              <a:gd name="connsiteY0" fmla="*/ 322653 h 645306"/>
              <a:gd name="connsiteX1" fmla="*/ 211314 w 211314"/>
              <a:gd name="connsiteY1" fmla="*/ 53259 h 645306"/>
              <a:gd name="connsiteX2" fmla="*/ 47837 w 211314"/>
              <a:gd name="connsiteY2" fmla="*/ 0 h 645306"/>
              <a:gd name="connsiteX3" fmla="*/ 47837 w 211314"/>
              <a:gd name="connsiteY3" fmla="*/ 645307 h 645306"/>
              <a:gd name="connsiteX4" fmla="*/ 211314 w 211314"/>
              <a:gd name="connsiteY4" fmla="*/ 592134 h 645306"/>
              <a:gd name="connsiteX5" fmla="*/ 171822 w 211314"/>
              <a:gd name="connsiteY5" fmla="*/ 322653 h 64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314" h="645306">
                <a:moveTo>
                  <a:pt x="171822" y="322653"/>
                </a:moveTo>
                <a:cubicBezTo>
                  <a:pt x="171770" y="231407"/>
                  <a:pt x="185072" y="140651"/>
                  <a:pt x="211314" y="53259"/>
                </a:cubicBezTo>
                <a:lnTo>
                  <a:pt x="47837" y="0"/>
                </a:lnTo>
                <a:cubicBezTo>
                  <a:pt x="-15946" y="210370"/>
                  <a:pt x="-15946" y="434937"/>
                  <a:pt x="47837" y="645307"/>
                </a:cubicBezTo>
                <a:lnTo>
                  <a:pt x="211314" y="592134"/>
                </a:lnTo>
                <a:cubicBezTo>
                  <a:pt x="185080" y="504716"/>
                  <a:pt x="171779" y="413926"/>
                  <a:pt x="171822" y="3226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48DA24FB-4146-4C9B-56C2-2EBD31D6028E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F8AB029D-91DC-E2AE-BD3F-42989F1092C5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2721273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856DAE13-A965-6424-BFB4-1FA822EA2F2C}"/>
              </a:ext>
            </a:extLst>
          </p:cNvPr>
          <p:cNvSpPr txBox="1"/>
          <p:nvPr/>
        </p:nvSpPr>
        <p:spPr>
          <a:xfrm>
            <a:off x="662440" y="44471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05752EBA-A1B7-6C40-5AE1-14AE9E1B8C17}"/>
              </a:ext>
            </a:extLst>
          </p:cNvPr>
          <p:cNvSpPr txBox="1"/>
          <p:nvPr/>
        </p:nvSpPr>
        <p:spPr>
          <a:xfrm>
            <a:off x="662440" y="4730487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B70092A4-3A50-4470-9B24-F17A298E637B}"/>
              </a:ext>
            </a:extLst>
          </p:cNvPr>
          <p:cNvSpPr txBox="1"/>
          <p:nvPr/>
        </p:nvSpPr>
        <p:spPr>
          <a:xfrm>
            <a:off x="3460203" y="44471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6E156290-2F64-EC4A-20EE-B03B80E1B247}"/>
              </a:ext>
            </a:extLst>
          </p:cNvPr>
          <p:cNvSpPr txBox="1"/>
          <p:nvPr/>
        </p:nvSpPr>
        <p:spPr>
          <a:xfrm>
            <a:off x="3460203" y="4730487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1A6ACA55-294D-FBD6-3DD8-CD19D93D8683}"/>
              </a:ext>
            </a:extLst>
          </p:cNvPr>
          <p:cNvSpPr txBox="1"/>
          <p:nvPr/>
        </p:nvSpPr>
        <p:spPr>
          <a:xfrm>
            <a:off x="6257966" y="44471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2C917001-5A91-122D-331B-50FC5235182E}"/>
              </a:ext>
            </a:extLst>
          </p:cNvPr>
          <p:cNvSpPr txBox="1"/>
          <p:nvPr/>
        </p:nvSpPr>
        <p:spPr>
          <a:xfrm>
            <a:off x="6257966" y="473048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4ED53352-6995-FDCA-A3B5-5FC370854C1F}"/>
              </a:ext>
            </a:extLst>
          </p:cNvPr>
          <p:cNvSpPr/>
          <p:nvPr/>
        </p:nvSpPr>
        <p:spPr>
          <a:xfrm>
            <a:off x="662440" y="210414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9961506B-77CB-FAA8-D393-3C1F1F3508B7}"/>
              </a:ext>
            </a:extLst>
          </p:cNvPr>
          <p:cNvSpPr/>
          <p:nvPr/>
        </p:nvSpPr>
        <p:spPr>
          <a:xfrm>
            <a:off x="662440" y="1948253"/>
            <a:ext cx="2473833" cy="218237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9DC38485-6F90-65A3-9BDD-0ED162303CF5}"/>
              </a:ext>
            </a:extLst>
          </p:cNvPr>
          <p:cNvSpPr/>
          <p:nvPr/>
        </p:nvSpPr>
        <p:spPr>
          <a:xfrm>
            <a:off x="3460203" y="2104144"/>
            <a:ext cx="2473833" cy="2182376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5">
            <a:extLst>
              <a:ext uri="{FF2B5EF4-FFF2-40B4-BE49-F238E27FC236}">
                <a16:creationId xmlns:a16="http://schemas.microsoft.com/office/drawing/2014/main" id="{2CE93F47-4654-A668-27D2-8DA117C67A9D}"/>
              </a:ext>
            </a:extLst>
          </p:cNvPr>
          <p:cNvSpPr/>
          <p:nvPr/>
        </p:nvSpPr>
        <p:spPr>
          <a:xfrm>
            <a:off x="3460203" y="1948253"/>
            <a:ext cx="2473833" cy="218237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9600FC1D-A929-50C9-B3C2-A47CF27303A3}"/>
              </a:ext>
            </a:extLst>
          </p:cNvPr>
          <p:cNvSpPr/>
          <p:nvPr/>
        </p:nvSpPr>
        <p:spPr>
          <a:xfrm>
            <a:off x="6257966" y="2104144"/>
            <a:ext cx="2473833" cy="218237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7">
            <a:extLst>
              <a:ext uri="{FF2B5EF4-FFF2-40B4-BE49-F238E27FC236}">
                <a16:creationId xmlns:a16="http://schemas.microsoft.com/office/drawing/2014/main" id="{A0EB4672-6B55-79BD-F401-A210FCF7C5C9}"/>
              </a:ext>
            </a:extLst>
          </p:cNvPr>
          <p:cNvSpPr/>
          <p:nvPr/>
        </p:nvSpPr>
        <p:spPr>
          <a:xfrm>
            <a:off x="6257966" y="1948253"/>
            <a:ext cx="2473833" cy="218237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8">
            <a:extLst>
              <a:ext uri="{FF2B5EF4-FFF2-40B4-BE49-F238E27FC236}">
                <a16:creationId xmlns:a16="http://schemas.microsoft.com/office/drawing/2014/main" id="{FF0BC955-7940-1A1B-F393-386A871E77ED}"/>
              </a:ext>
            </a:extLst>
          </p:cNvPr>
          <p:cNvSpPr/>
          <p:nvPr/>
        </p:nvSpPr>
        <p:spPr>
          <a:xfrm>
            <a:off x="9055728" y="2104144"/>
            <a:ext cx="2473833" cy="218237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9">
            <a:extLst>
              <a:ext uri="{FF2B5EF4-FFF2-40B4-BE49-F238E27FC236}">
                <a16:creationId xmlns:a16="http://schemas.microsoft.com/office/drawing/2014/main" id="{21D93E9B-0351-7517-6154-E27E427CCBBE}"/>
              </a:ext>
            </a:extLst>
          </p:cNvPr>
          <p:cNvSpPr/>
          <p:nvPr/>
        </p:nvSpPr>
        <p:spPr>
          <a:xfrm>
            <a:off x="9055728" y="1948253"/>
            <a:ext cx="2473833" cy="218237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0">
            <a:extLst>
              <a:ext uri="{FF2B5EF4-FFF2-40B4-BE49-F238E27FC236}">
                <a16:creationId xmlns:a16="http://schemas.microsoft.com/office/drawing/2014/main" id="{8B493D85-39E9-D3E9-DBA7-80D26687A764}"/>
              </a:ext>
            </a:extLst>
          </p:cNvPr>
          <p:cNvSpPr txBox="1"/>
          <p:nvPr/>
        </p:nvSpPr>
        <p:spPr>
          <a:xfrm>
            <a:off x="9055728" y="44471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2" name="iSHEJI-21">
            <a:extLst>
              <a:ext uri="{FF2B5EF4-FFF2-40B4-BE49-F238E27FC236}">
                <a16:creationId xmlns:a16="http://schemas.microsoft.com/office/drawing/2014/main" id="{8505936D-33E8-2EDD-0952-9473E75C53EF}"/>
              </a:ext>
            </a:extLst>
          </p:cNvPr>
          <p:cNvSpPr txBox="1"/>
          <p:nvPr/>
        </p:nvSpPr>
        <p:spPr>
          <a:xfrm>
            <a:off x="9055728" y="473048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9AEBFA67-E01C-7B87-A0C5-277082000218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61331456-0746-731F-72F4-DD2231706849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2865939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D851618D-ECD7-1DC0-8916-519423591CC0}"/>
              </a:ext>
            </a:extLst>
          </p:cNvPr>
          <p:cNvSpPr/>
          <p:nvPr/>
        </p:nvSpPr>
        <p:spPr>
          <a:xfrm flipH="1">
            <a:off x="6305786" y="4619706"/>
            <a:ext cx="5886214" cy="1092756"/>
          </a:xfrm>
          <a:custGeom>
            <a:avLst/>
            <a:gdLst>
              <a:gd name="connsiteX0" fmla="*/ 5886214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255480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886214" y="0"/>
                </a:moveTo>
                <a:lnTo>
                  <a:pt x="0" y="0"/>
                </a:lnTo>
                <a:lnTo>
                  <a:pt x="0" y="1092756"/>
                </a:lnTo>
                <a:lnTo>
                  <a:pt x="5255480" y="10927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EB25C0EE-58F5-D5F6-0977-5BCBB888DB6D}"/>
              </a:ext>
            </a:extLst>
          </p:cNvPr>
          <p:cNvSpPr/>
          <p:nvPr/>
        </p:nvSpPr>
        <p:spPr>
          <a:xfrm flipH="1">
            <a:off x="5854598" y="3290909"/>
            <a:ext cx="6337402" cy="1092756"/>
          </a:xfrm>
          <a:custGeom>
            <a:avLst/>
            <a:gdLst>
              <a:gd name="connsiteX0" fmla="*/ 6022421 w 6337402"/>
              <a:gd name="connsiteY0" fmla="*/ 0 h 1092756"/>
              <a:gd name="connsiteX1" fmla="*/ 0 w 6337402"/>
              <a:gd name="connsiteY1" fmla="*/ 0 h 1092756"/>
              <a:gd name="connsiteX2" fmla="*/ 0 w 6337402"/>
              <a:gd name="connsiteY2" fmla="*/ 1092756 h 1092756"/>
              <a:gd name="connsiteX3" fmla="*/ 6022421 w 6337402"/>
              <a:gd name="connsiteY3" fmla="*/ 1092756 h 1092756"/>
              <a:gd name="connsiteX4" fmla="*/ 6337402 w 6337402"/>
              <a:gd name="connsiteY4" fmla="*/ 546378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7402" h="1092756">
                <a:moveTo>
                  <a:pt x="6022421" y="0"/>
                </a:moveTo>
                <a:lnTo>
                  <a:pt x="0" y="0"/>
                </a:lnTo>
                <a:lnTo>
                  <a:pt x="0" y="1092756"/>
                </a:lnTo>
                <a:lnTo>
                  <a:pt x="6022421" y="1092756"/>
                </a:lnTo>
                <a:lnTo>
                  <a:pt x="6337402" y="546378"/>
                </a:lnTo>
                <a:close/>
              </a:path>
            </a:pathLst>
          </a:custGeom>
          <a:solidFill>
            <a:schemeClr val="accent2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CA682165-C05B-7EDA-537A-6ED8D0564A3D}"/>
              </a:ext>
            </a:extLst>
          </p:cNvPr>
          <p:cNvSpPr/>
          <p:nvPr/>
        </p:nvSpPr>
        <p:spPr>
          <a:xfrm flipH="1">
            <a:off x="6305786" y="1962112"/>
            <a:ext cx="5886214" cy="1092756"/>
          </a:xfrm>
          <a:custGeom>
            <a:avLst/>
            <a:gdLst>
              <a:gd name="connsiteX0" fmla="*/ 5255480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886214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255480" y="0"/>
                </a:moveTo>
                <a:lnTo>
                  <a:pt x="0" y="0"/>
                </a:lnTo>
                <a:lnTo>
                  <a:pt x="0" y="1092756"/>
                </a:lnTo>
                <a:lnTo>
                  <a:pt x="5886214" y="1092756"/>
                </a:lnTo>
                <a:close/>
              </a:path>
            </a:pathLst>
          </a:custGeom>
          <a:solidFill>
            <a:schemeClr val="accent1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613521C7-E981-C92A-C377-09570DDA1FBA}"/>
              </a:ext>
            </a:extLst>
          </p:cNvPr>
          <p:cNvSpPr/>
          <p:nvPr/>
        </p:nvSpPr>
        <p:spPr>
          <a:xfrm>
            <a:off x="6894622" y="2311000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7398FB89-8E1D-05FD-68DE-C4F0E314FF6C}"/>
              </a:ext>
            </a:extLst>
          </p:cNvPr>
          <p:cNvSpPr/>
          <p:nvPr/>
        </p:nvSpPr>
        <p:spPr>
          <a:xfrm>
            <a:off x="6096283" y="3627753"/>
            <a:ext cx="419006" cy="41906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924C8C3F-01F3-EE32-0BFA-6B8AB91D8103}"/>
              </a:ext>
            </a:extLst>
          </p:cNvPr>
          <p:cNvSpPr/>
          <p:nvPr/>
        </p:nvSpPr>
        <p:spPr>
          <a:xfrm>
            <a:off x="6894622" y="4959585"/>
            <a:ext cx="419068" cy="40554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832010D5-5B40-883A-BDDB-EAE65DA44643}"/>
              </a:ext>
            </a:extLst>
          </p:cNvPr>
          <p:cNvSpPr txBox="1"/>
          <p:nvPr/>
        </p:nvSpPr>
        <p:spPr>
          <a:xfrm>
            <a:off x="3817870" y="2066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2DD11AAF-4F1F-6A4D-70CC-BB19C505616B}"/>
              </a:ext>
            </a:extLst>
          </p:cNvPr>
          <p:cNvSpPr txBox="1"/>
          <p:nvPr/>
        </p:nvSpPr>
        <p:spPr>
          <a:xfrm>
            <a:off x="1846592" y="2408600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E6B0F92A-0603-BA16-B9E8-76F8EEBFDCD8}"/>
              </a:ext>
            </a:extLst>
          </p:cNvPr>
          <p:cNvSpPr txBox="1"/>
          <p:nvPr/>
        </p:nvSpPr>
        <p:spPr>
          <a:xfrm>
            <a:off x="3189220" y="339497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6" name="iSHEJI-15">
            <a:extLst>
              <a:ext uri="{FF2B5EF4-FFF2-40B4-BE49-F238E27FC236}">
                <a16:creationId xmlns:a16="http://schemas.microsoft.com/office/drawing/2014/main" id="{E8949535-D8EC-69B0-B5E5-57786738EBD3}"/>
              </a:ext>
            </a:extLst>
          </p:cNvPr>
          <p:cNvSpPr txBox="1"/>
          <p:nvPr/>
        </p:nvSpPr>
        <p:spPr>
          <a:xfrm>
            <a:off x="1217942" y="3737397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84A5CB4E-FEC2-AF88-94F1-29AE20F37FA9}"/>
              </a:ext>
            </a:extLst>
          </p:cNvPr>
          <p:cNvSpPr txBox="1"/>
          <p:nvPr/>
        </p:nvSpPr>
        <p:spPr>
          <a:xfrm>
            <a:off x="3817870" y="472377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8" name="iSHEJI-17">
            <a:extLst>
              <a:ext uri="{FF2B5EF4-FFF2-40B4-BE49-F238E27FC236}">
                <a16:creationId xmlns:a16="http://schemas.microsoft.com/office/drawing/2014/main" id="{F7ACA588-6220-0FC4-7E88-CF4EC6038557}"/>
              </a:ext>
            </a:extLst>
          </p:cNvPr>
          <p:cNvSpPr txBox="1"/>
          <p:nvPr/>
        </p:nvSpPr>
        <p:spPr>
          <a:xfrm>
            <a:off x="1846592" y="5066194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66AB8DF3-6C8B-9B6D-24B1-F7E07D0AB1E6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42D2AA58-697E-5FB6-D4C4-68B9F1FCCA90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1448078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5" name="iSHEJI-2">
            <a:extLst>
              <a:ext uri="{FF2B5EF4-FFF2-40B4-BE49-F238E27FC236}">
                <a16:creationId xmlns:a16="http://schemas.microsoft.com/office/drawing/2014/main" id="{B864102D-2B9D-4BE3-A055-BF12C977FC33}"/>
              </a:ext>
            </a:extLst>
          </p:cNvPr>
          <p:cNvSpPr/>
          <p:nvPr/>
        </p:nvSpPr>
        <p:spPr>
          <a:xfrm>
            <a:off x="1740161" y="1519969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6" name="iSHEJI-3">
            <a:extLst>
              <a:ext uri="{FF2B5EF4-FFF2-40B4-BE49-F238E27FC236}">
                <a16:creationId xmlns:a16="http://schemas.microsoft.com/office/drawing/2014/main" id="{4A6E2287-F9CB-7C45-660B-25C273C9BE5D}"/>
              </a:ext>
            </a:extLst>
          </p:cNvPr>
          <p:cNvCxnSpPr>
            <a:cxnSpLocks/>
          </p:cNvCxnSpPr>
          <p:nvPr/>
        </p:nvCxnSpPr>
        <p:spPr>
          <a:xfrm flipV="1">
            <a:off x="4590040" y="1466850"/>
            <a:ext cx="0" cy="39243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HEJI-4">
            <a:extLst>
              <a:ext uri="{FF2B5EF4-FFF2-40B4-BE49-F238E27FC236}">
                <a16:creationId xmlns:a16="http://schemas.microsoft.com/office/drawing/2014/main" id="{7D9E0113-423F-02E4-E7CB-3993A171341C}"/>
              </a:ext>
            </a:extLst>
          </p:cNvPr>
          <p:cNvSpPr/>
          <p:nvPr/>
        </p:nvSpPr>
        <p:spPr>
          <a:xfrm>
            <a:off x="5735565" y="15199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17AA30E6-E7C0-D001-694A-7E7E9FE88206}"/>
              </a:ext>
            </a:extLst>
          </p:cNvPr>
          <p:cNvSpPr txBox="1"/>
          <p:nvPr/>
        </p:nvSpPr>
        <p:spPr>
          <a:xfrm>
            <a:off x="6103620" y="15977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工作概述</a:t>
            </a: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5EEE8F13-F676-AB09-8223-950790B7A46F}"/>
              </a:ext>
            </a:extLst>
          </p:cNvPr>
          <p:cNvSpPr txBox="1"/>
          <p:nvPr/>
        </p:nvSpPr>
        <p:spPr>
          <a:xfrm>
            <a:off x="6124479" y="2006409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FFD74F74-333B-1CF9-5664-02580916F6D5}"/>
              </a:ext>
            </a:extLst>
          </p:cNvPr>
          <p:cNvSpPr txBox="1"/>
          <p:nvPr/>
        </p:nvSpPr>
        <p:spPr>
          <a:xfrm>
            <a:off x="6122151" y="273897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D6C8DE2C-E385-5A84-AE7C-7D4D0F66D4C3}"/>
              </a:ext>
            </a:extLst>
          </p:cNvPr>
          <p:cNvSpPr txBox="1"/>
          <p:nvPr/>
        </p:nvSpPr>
        <p:spPr>
          <a:xfrm>
            <a:off x="6132099" y="3147666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F5F643EA-714F-249A-5859-CBB83C2EB327}"/>
              </a:ext>
            </a:extLst>
          </p:cNvPr>
          <p:cNvSpPr/>
          <p:nvPr/>
        </p:nvSpPr>
        <p:spPr>
          <a:xfrm>
            <a:off x="5719330" y="2661226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A5D02000-F3BB-2942-F285-C38867ACDBFD}"/>
              </a:ext>
            </a:extLst>
          </p:cNvPr>
          <p:cNvSpPr txBox="1"/>
          <p:nvPr/>
        </p:nvSpPr>
        <p:spPr>
          <a:xfrm>
            <a:off x="6096000" y="389357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66239958-0BFF-E2E6-30C4-7F690C4E5BB5}"/>
              </a:ext>
            </a:extLst>
          </p:cNvPr>
          <p:cNvSpPr txBox="1"/>
          <p:nvPr/>
        </p:nvSpPr>
        <p:spPr>
          <a:xfrm>
            <a:off x="6103349" y="4302272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5658EFBE-EEE8-464D-E4B3-A69DAF0A0F35}"/>
              </a:ext>
            </a:extLst>
          </p:cNvPr>
          <p:cNvSpPr/>
          <p:nvPr/>
        </p:nvSpPr>
        <p:spPr>
          <a:xfrm>
            <a:off x="5705029" y="3802483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88A97763-9DDB-EE67-2E71-335FC2D1F2DA}"/>
              </a:ext>
            </a:extLst>
          </p:cNvPr>
          <p:cNvSpPr txBox="1"/>
          <p:nvPr/>
        </p:nvSpPr>
        <p:spPr>
          <a:xfrm>
            <a:off x="6103620" y="504818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未来规划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CE39BF79-E8DF-0CDF-8A0B-83331C703C05}"/>
              </a:ext>
            </a:extLst>
          </p:cNvPr>
          <p:cNvSpPr txBox="1"/>
          <p:nvPr/>
        </p:nvSpPr>
        <p:spPr>
          <a:xfrm>
            <a:off x="6133829" y="5456878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A67E4E01-8538-FD76-A3B3-F1F0666A17CE}"/>
              </a:ext>
            </a:extLst>
          </p:cNvPr>
          <p:cNvSpPr/>
          <p:nvPr/>
        </p:nvSpPr>
        <p:spPr>
          <a:xfrm>
            <a:off x="5731279" y="495708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3C58DCD5-DA80-5F27-A92C-0D28CD5D0E34}"/>
              </a:ext>
            </a:extLst>
          </p:cNvPr>
          <p:cNvSpPr/>
          <p:nvPr/>
        </p:nvSpPr>
        <p:spPr>
          <a:xfrm>
            <a:off x="3114579" y="2060232"/>
            <a:ext cx="51054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773AB0A9-BF2C-F9E2-50FF-465386484FDA}"/>
              </a:ext>
            </a:extLst>
          </p:cNvPr>
          <p:cNvSpPr/>
          <p:nvPr/>
        </p:nvSpPr>
        <p:spPr>
          <a:xfrm>
            <a:off x="-1076339" y="1602920"/>
            <a:ext cx="3374421" cy="333665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8">
            <a:extLst>
              <a:ext uri="{FF2B5EF4-FFF2-40B4-BE49-F238E27FC236}">
                <a16:creationId xmlns:a16="http://schemas.microsoft.com/office/drawing/2014/main" id="{A0800D91-C12D-33D9-499B-0FA1A143F384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994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SHEJI-1">
            <a:extLst>
              <a:ext uri="{FF2B5EF4-FFF2-40B4-BE49-F238E27FC236}">
                <a16:creationId xmlns:a16="http://schemas.microsoft.com/office/drawing/2014/main" id="{D0C47352-6026-E89F-50F3-C38AEA453561}"/>
              </a:ext>
            </a:extLst>
          </p:cNvPr>
          <p:cNvSpPr txBox="1"/>
          <p:nvPr/>
        </p:nvSpPr>
        <p:spPr>
          <a:xfrm>
            <a:off x="6045847" y="3280678"/>
            <a:ext cx="577431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年度工作汇报</a:t>
            </a: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D371CC50-9C64-EFBC-D568-97B482AA1493}"/>
              </a:ext>
            </a:extLst>
          </p:cNvPr>
          <p:cNvSpPr txBox="1"/>
          <p:nvPr/>
        </p:nvSpPr>
        <p:spPr>
          <a:xfrm>
            <a:off x="6045847" y="4388674"/>
            <a:ext cx="29697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Report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4">
            <a:extLst>
              <a:ext uri="{FF2B5EF4-FFF2-40B4-BE49-F238E27FC236}">
                <a16:creationId xmlns:a16="http://schemas.microsoft.com/office/drawing/2014/main" id="{F9B4199E-BA74-ECB6-84E4-98DBE866B99B}"/>
              </a:ext>
            </a:extLst>
          </p:cNvPr>
          <p:cNvCxnSpPr>
            <a:cxnSpLocks/>
          </p:cNvCxnSpPr>
          <p:nvPr/>
        </p:nvCxnSpPr>
        <p:spPr>
          <a:xfrm>
            <a:off x="6112850" y="3047633"/>
            <a:ext cx="4206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HEJI-5">
            <a:extLst>
              <a:ext uri="{FF2B5EF4-FFF2-40B4-BE49-F238E27FC236}">
                <a16:creationId xmlns:a16="http://schemas.microsoft.com/office/drawing/2014/main" id="{82E5FF1C-EC99-0A6F-F814-CF9DF46B3908}"/>
              </a:ext>
            </a:extLst>
          </p:cNvPr>
          <p:cNvSpPr txBox="1"/>
          <p:nvPr/>
        </p:nvSpPr>
        <p:spPr>
          <a:xfrm>
            <a:off x="6045848" y="1570305"/>
            <a:ext cx="345822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9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1" name="iSHEJI-6">
            <a:extLst>
              <a:ext uri="{FF2B5EF4-FFF2-40B4-BE49-F238E27FC236}">
                <a16:creationId xmlns:a16="http://schemas.microsoft.com/office/drawing/2014/main" id="{40788093-1407-3E95-47CD-E1668C1E4367}"/>
              </a:ext>
            </a:extLst>
          </p:cNvPr>
          <p:cNvSpPr/>
          <p:nvPr/>
        </p:nvSpPr>
        <p:spPr>
          <a:xfrm>
            <a:off x="6095999" y="5067300"/>
            <a:ext cx="1438275" cy="438340"/>
          </a:xfrm>
          <a:prstGeom prst="roundRect">
            <a:avLst>
              <a:gd name="adj" fmla="val 3839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7">
            <a:extLst>
              <a:ext uri="{FF2B5EF4-FFF2-40B4-BE49-F238E27FC236}">
                <a16:creationId xmlns:a16="http://schemas.microsoft.com/office/drawing/2014/main" id="{744D5FCA-2BB0-3B50-460D-7CE02D681254}"/>
              </a:ext>
            </a:extLst>
          </p:cNvPr>
          <p:cNvSpPr txBox="1"/>
          <p:nvPr/>
        </p:nvSpPr>
        <p:spPr>
          <a:xfrm>
            <a:off x="6226851" y="5132582"/>
            <a:ext cx="117657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爱小设</a:t>
            </a:r>
          </a:p>
        </p:txBody>
      </p:sp>
      <p:sp>
        <p:nvSpPr>
          <p:cNvPr id="50" name="iSHEJI-8">
            <a:extLst>
              <a:ext uri="{FF2B5EF4-FFF2-40B4-BE49-F238E27FC236}">
                <a16:creationId xmlns:a16="http://schemas.microsoft.com/office/drawing/2014/main" id="{3F88FEDC-04F2-373B-C21B-88A93E676F75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9">
            <a:extLst>
              <a:ext uri="{FF2B5EF4-FFF2-40B4-BE49-F238E27FC236}">
                <a16:creationId xmlns:a16="http://schemas.microsoft.com/office/drawing/2014/main" id="{CB61C73F-EF5C-EE4C-71B9-C303BD438E00}"/>
              </a:ext>
            </a:extLst>
          </p:cNvPr>
          <p:cNvSpPr/>
          <p:nvPr/>
        </p:nvSpPr>
        <p:spPr>
          <a:xfrm>
            <a:off x="1015800" y="990731"/>
            <a:ext cx="4508700" cy="5034932"/>
          </a:xfrm>
          <a:custGeom>
            <a:avLst/>
            <a:gdLst>
              <a:gd name="connsiteX0" fmla="*/ 410367 w 3659760"/>
              <a:gd name="connsiteY0" fmla="*/ 71561 h 4086910"/>
              <a:gd name="connsiteX1" fmla="*/ 607884 w 3659760"/>
              <a:gd name="connsiteY1" fmla="*/ 7310 h 4086910"/>
              <a:gd name="connsiteX2" fmla="*/ 831803 w 3659760"/>
              <a:gd name="connsiteY2" fmla="*/ 9493 h 4086910"/>
              <a:gd name="connsiteX3" fmla="*/ 1334693 w 3659760"/>
              <a:gd name="connsiteY3" fmla="*/ 219847 h 4086910"/>
              <a:gd name="connsiteX4" fmla="*/ 3147350 w 3659760"/>
              <a:gd name="connsiteY4" fmla="*/ 1422748 h 4086910"/>
              <a:gd name="connsiteX5" fmla="*/ 3540796 w 3659760"/>
              <a:gd name="connsiteY5" fmla="*/ 1813150 h 4086910"/>
              <a:gd name="connsiteX6" fmla="*/ 3634624 w 3659760"/>
              <a:gd name="connsiteY6" fmla="*/ 2028599 h 4086910"/>
              <a:gd name="connsiteX7" fmla="*/ 3613450 w 3659760"/>
              <a:gd name="connsiteY7" fmla="*/ 2465320 h 4086910"/>
              <a:gd name="connsiteX8" fmla="*/ 3499109 w 3659760"/>
              <a:gd name="connsiteY8" fmla="*/ 2670446 h 4086910"/>
              <a:gd name="connsiteX9" fmla="*/ 3069600 w 3659760"/>
              <a:gd name="connsiteY9" fmla="*/ 3021146 h 4086910"/>
              <a:gd name="connsiteX10" fmla="*/ 1368638 w 3659760"/>
              <a:gd name="connsiteY10" fmla="*/ 3925489 h 4086910"/>
              <a:gd name="connsiteX11" fmla="*/ 837824 w 3659760"/>
              <a:gd name="connsiteY11" fmla="*/ 4085554 h 4086910"/>
              <a:gd name="connsiteX12" fmla="*/ 603649 w 3659760"/>
              <a:gd name="connsiteY12" fmla="*/ 4065703 h 4086910"/>
              <a:gd name="connsiteX13" fmla="*/ 229988 w 3659760"/>
              <a:gd name="connsiteY13" fmla="*/ 3839270 h 4086910"/>
              <a:gd name="connsiteX14" fmla="*/ 103868 w 3659760"/>
              <a:gd name="connsiteY14" fmla="*/ 3640760 h 4086910"/>
              <a:gd name="connsiteX15" fmla="*/ 48 w 3659760"/>
              <a:gd name="connsiteY15" fmla="*/ 3096183 h 4086910"/>
              <a:gd name="connsiteX16" fmla="*/ 16458 w 3659760"/>
              <a:gd name="connsiteY16" fmla="*/ 920718 h 4086910"/>
              <a:gd name="connsiteX17" fmla="*/ 123256 w 3659760"/>
              <a:gd name="connsiteY17" fmla="*/ 386264 h 4086910"/>
              <a:gd name="connsiteX18" fmla="*/ 246663 w 3659760"/>
              <a:gd name="connsiteY18" fmla="*/ 199401 h 4086910"/>
              <a:gd name="connsiteX19" fmla="*/ 410367 w 3659760"/>
              <a:gd name="connsiteY19" fmla="*/ 71561 h 4086910"/>
              <a:gd name="connsiteX20" fmla="*/ 3044125 w 3659760"/>
              <a:gd name="connsiteY20" fmla="*/ 2973041 h 4086910"/>
              <a:gd name="connsiteX21" fmla="*/ 3604782 w 3659760"/>
              <a:gd name="connsiteY21" fmla="*/ 2245835 h 4086910"/>
              <a:gd name="connsiteX22" fmla="*/ 3117375 w 3659760"/>
              <a:gd name="connsiteY22" fmla="*/ 1467744 h 4086910"/>
              <a:gd name="connsiteX23" fmla="*/ 1304652 w 3659760"/>
              <a:gd name="connsiteY23" fmla="*/ 264975 h 4086910"/>
              <a:gd name="connsiteX24" fmla="*/ 435842 w 3659760"/>
              <a:gd name="connsiteY24" fmla="*/ 119401 h 4086910"/>
              <a:gd name="connsiteX25" fmla="*/ 70651 w 3659760"/>
              <a:gd name="connsiteY25" fmla="*/ 921115 h 4086910"/>
              <a:gd name="connsiteX26" fmla="*/ 54439 w 3659760"/>
              <a:gd name="connsiteY26" fmla="*/ 3096580 h 4086910"/>
              <a:gd name="connsiteX27" fmla="*/ 426976 w 3659760"/>
              <a:gd name="connsiteY27" fmla="*/ 3935812 h 4086910"/>
              <a:gd name="connsiteX28" fmla="*/ 1343295 w 3659760"/>
              <a:gd name="connsiteY28" fmla="*/ 3877648 h 40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59760" h="4086910">
                <a:moveTo>
                  <a:pt x="410367" y="71561"/>
                </a:moveTo>
                <a:cubicBezTo>
                  <a:pt x="472057" y="39035"/>
                  <a:pt x="538862" y="17305"/>
                  <a:pt x="607884" y="7310"/>
                </a:cubicBezTo>
                <a:cubicBezTo>
                  <a:pt x="682212" y="-3121"/>
                  <a:pt x="757686" y="-2385"/>
                  <a:pt x="831803" y="9493"/>
                </a:cubicBezTo>
                <a:cubicBezTo>
                  <a:pt x="992198" y="34042"/>
                  <a:pt x="1161328" y="104844"/>
                  <a:pt x="1334693" y="219847"/>
                </a:cubicBezTo>
                <a:lnTo>
                  <a:pt x="3147350" y="1422748"/>
                </a:lnTo>
                <a:cubicBezTo>
                  <a:pt x="3320648" y="1537751"/>
                  <a:pt x="3453054" y="1669165"/>
                  <a:pt x="3540796" y="1813150"/>
                </a:cubicBezTo>
                <a:cubicBezTo>
                  <a:pt x="3582079" y="1880180"/>
                  <a:pt x="3613662" y="1952715"/>
                  <a:pt x="3634624" y="2028599"/>
                </a:cubicBezTo>
                <a:cubicBezTo>
                  <a:pt x="3674280" y="2172710"/>
                  <a:pt x="3666862" y="2325721"/>
                  <a:pt x="3613450" y="2465320"/>
                </a:cubicBezTo>
                <a:cubicBezTo>
                  <a:pt x="3585163" y="2538729"/>
                  <a:pt x="3546671" y="2607783"/>
                  <a:pt x="3499109" y="2670446"/>
                </a:cubicBezTo>
                <a:cubicBezTo>
                  <a:pt x="3397736" y="2805367"/>
                  <a:pt x="3253221" y="2923347"/>
                  <a:pt x="3069600" y="3021146"/>
                </a:cubicBezTo>
                <a:lnTo>
                  <a:pt x="1368638" y="3925489"/>
                </a:lnTo>
                <a:cubicBezTo>
                  <a:pt x="1184951" y="4023156"/>
                  <a:pt x="1006358" y="4077018"/>
                  <a:pt x="837824" y="4085554"/>
                </a:cubicBezTo>
                <a:cubicBezTo>
                  <a:pt x="759221" y="4090047"/>
                  <a:pt x="680373" y="4083364"/>
                  <a:pt x="603649" y="4065703"/>
                </a:cubicBezTo>
                <a:cubicBezTo>
                  <a:pt x="458128" y="4032022"/>
                  <a:pt x="327198" y="3952678"/>
                  <a:pt x="229988" y="3839270"/>
                </a:cubicBezTo>
                <a:cubicBezTo>
                  <a:pt x="178753" y="3779413"/>
                  <a:pt x="136291" y="3712574"/>
                  <a:pt x="103868" y="3640760"/>
                </a:cubicBezTo>
                <a:cubicBezTo>
                  <a:pt x="33397" y="3487379"/>
                  <a:pt x="-1474" y="3304154"/>
                  <a:pt x="48" y="3096183"/>
                </a:cubicBezTo>
                <a:lnTo>
                  <a:pt x="16458" y="920718"/>
                </a:lnTo>
                <a:cubicBezTo>
                  <a:pt x="17980" y="712746"/>
                  <a:pt x="53976" y="532963"/>
                  <a:pt x="123256" y="386264"/>
                </a:cubicBezTo>
                <a:cubicBezTo>
                  <a:pt x="154832" y="318166"/>
                  <a:pt x="196433" y="255181"/>
                  <a:pt x="246663" y="199401"/>
                </a:cubicBezTo>
                <a:cubicBezTo>
                  <a:pt x="293518" y="147737"/>
                  <a:pt x="348888" y="104496"/>
                  <a:pt x="410367" y="71561"/>
                </a:cubicBezTo>
                <a:close/>
                <a:moveTo>
                  <a:pt x="3044125" y="2973041"/>
                </a:moveTo>
                <a:cubicBezTo>
                  <a:pt x="3391847" y="2788162"/>
                  <a:pt x="3590952" y="2529703"/>
                  <a:pt x="3604782" y="2245835"/>
                </a:cubicBezTo>
                <a:cubicBezTo>
                  <a:pt x="3618611" y="1961966"/>
                  <a:pt x="3445511" y="1685509"/>
                  <a:pt x="3117375" y="1467744"/>
                </a:cubicBezTo>
                <a:lnTo>
                  <a:pt x="1304652" y="264975"/>
                </a:lnTo>
                <a:cubicBezTo>
                  <a:pt x="976913" y="47475"/>
                  <a:pt x="668363" y="-4204"/>
                  <a:pt x="435842" y="119401"/>
                </a:cubicBezTo>
                <a:cubicBezTo>
                  <a:pt x="203321" y="243007"/>
                  <a:pt x="73629" y="527801"/>
                  <a:pt x="70651" y="921115"/>
                </a:cubicBezTo>
                <a:lnTo>
                  <a:pt x="54439" y="3096580"/>
                </a:lnTo>
                <a:cubicBezTo>
                  <a:pt x="51462" y="3490423"/>
                  <a:pt x="183735" y="3788451"/>
                  <a:pt x="426976" y="3935812"/>
                </a:cubicBezTo>
                <a:cubicBezTo>
                  <a:pt x="670216" y="4083172"/>
                  <a:pt x="995573" y="4062527"/>
                  <a:pt x="1343295" y="3877648"/>
                </a:cubicBezTo>
                <a:close/>
              </a:path>
            </a:pathLst>
          </a:custGeom>
          <a:solidFill>
            <a:srgbClr val="BCBCBC">
              <a:alpha val="45000"/>
            </a:srgbClr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0">
            <a:extLst>
              <a:ext uri="{FF2B5EF4-FFF2-40B4-BE49-F238E27FC236}">
                <a16:creationId xmlns:a16="http://schemas.microsoft.com/office/drawing/2014/main" id="{588E7144-5F48-C67B-0911-DA01C273EABF}"/>
              </a:ext>
            </a:extLst>
          </p:cNvPr>
          <p:cNvSpPr/>
          <p:nvPr/>
        </p:nvSpPr>
        <p:spPr>
          <a:xfrm>
            <a:off x="947526" y="1028847"/>
            <a:ext cx="4034050" cy="3988896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7B5A6B32-D260-7B00-8103-ABDBB590298D}"/>
              </a:ext>
            </a:extLst>
          </p:cNvPr>
          <p:cNvSpPr/>
          <p:nvPr/>
        </p:nvSpPr>
        <p:spPr>
          <a:xfrm flipV="1">
            <a:off x="547476" y="1444685"/>
            <a:ext cx="4834150" cy="478004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"/>
          </a:blip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394C50D5-CCFB-2ECE-D67A-C5A4AAD90F34}"/>
              </a:ext>
            </a:extLst>
          </p:cNvPr>
          <p:cNvSpPr/>
          <p:nvPr/>
        </p:nvSpPr>
        <p:spPr>
          <a:xfrm rot="16855199">
            <a:off x="3562764" y="4632845"/>
            <a:ext cx="1025058" cy="1025058"/>
          </a:xfrm>
          <a:custGeom>
            <a:avLst/>
            <a:gdLst>
              <a:gd name="connsiteX0" fmla="*/ 1517804 w 1517804"/>
              <a:gd name="connsiteY0" fmla="*/ 758902 h 1517803"/>
              <a:gd name="connsiteX1" fmla="*/ 758902 w 1517804"/>
              <a:gd name="connsiteY1" fmla="*/ 1517804 h 1517803"/>
              <a:gd name="connsiteX2" fmla="*/ 0 w 1517804"/>
              <a:gd name="connsiteY2" fmla="*/ 758902 h 1517803"/>
              <a:gd name="connsiteX3" fmla="*/ 758902 w 1517804"/>
              <a:gd name="connsiteY3" fmla="*/ 0 h 1517803"/>
              <a:gd name="connsiteX4" fmla="*/ 1517804 w 1517804"/>
              <a:gd name="connsiteY4" fmla="*/ 758902 h 151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7804" h="1517803">
                <a:moveTo>
                  <a:pt x="1517804" y="758902"/>
                </a:moveTo>
                <a:cubicBezTo>
                  <a:pt x="1517804" y="1178032"/>
                  <a:pt x="1178032" y="1517804"/>
                  <a:pt x="758902" y="1517804"/>
                </a:cubicBezTo>
                <a:cubicBezTo>
                  <a:pt x="339772" y="1517804"/>
                  <a:pt x="0" y="1178032"/>
                  <a:pt x="0" y="758902"/>
                </a:cubicBezTo>
                <a:cubicBezTo>
                  <a:pt x="0" y="339772"/>
                  <a:pt x="339772" y="0"/>
                  <a:pt x="758902" y="0"/>
                </a:cubicBezTo>
                <a:cubicBezTo>
                  <a:pt x="1178032" y="0"/>
                  <a:pt x="1517804" y="339772"/>
                  <a:pt x="1517804" y="75890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3">
            <a:extLst>
              <a:ext uri="{FF2B5EF4-FFF2-40B4-BE49-F238E27FC236}">
                <a16:creationId xmlns:a16="http://schemas.microsoft.com/office/drawing/2014/main" id="{6E11F421-4DEE-0796-F76A-19EA3FC5E558}"/>
              </a:ext>
            </a:extLst>
          </p:cNvPr>
          <p:cNvSpPr/>
          <p:nvPr/>
        </p:nvSpPr>
        <p:spPr>
          <a:xfrm>
            <a:off x="3865032" y="4947198"/>
            <a:ext cx="420522" cy="396352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2931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76F71B-2F61-9893-964D-4472D40D8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13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65F132F-DD56-540E-D718-7992990C7639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27146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iSHEJI-1">
            <a:extLst>
              <a:ext uri="{FF2B5EF4-FFF2-40B4-BE49-F238E27FC236}">
                <a16:creationId xmlns:a16="http://schemas.microsoft.com/office/drawing/2014/main" id="{96ED7325-CEA6-9F7F-3857-A1FFFE7429EA}"/>
              </a:ext>
            </a:extLst>
          </p:cNvPr>
          <p:cNvGrpSpPr/>
          <p:nvPr/>
        </p:nvGrpSpPr>
        <p:grpSpPr>
          <a:xfrm>
            <a:off x="18" y="490702"/>
            <a:ext cx="4398203" cy="4348423"/>
            <a:chOff x="18" y="490702"/>
            <a:chExt cx="4398203" cy="4348423"/>
          </a:xfrm>
          <a:solidFill>
            <a:srgbClr val="FFFFFF">
              <a:alpha val="5000"/>
            </a:srgbClr>
          </a:solidFill>
        </p:grpSpPr>
        <p:sp>
          <p:nvSpPr>
            <p:cNvPr id="6" name="iSHEJI-1-1">
              <a:extLst>
                <a:ext uri="{FF2B5EF4-FFF2-40B4-BE49-F238E27FC236}">
                  <a16:creationId xmlns:a16="http://schemas.microsoft.com/office/drawing/2014/main" id="{824920F0-A9FC-DB38-E7D2-79C6E8E27F1F}"/>
                </a:ext>
              </a:extLst>
            </p:cNvPr>
            <p:cNvSpPr/>
            <p:nvPr/>
          </p:nvSpPr>
          <p:spPr>
            <a:xfrm>
              <a:off x="18" y="490702"/>
              <a:ext cx="4398203" cy="4348423"/>
            </a:xfrm>
            <a:custGeom>
              <a:avLst/>
              <a:gdLst>
                <a:gd name="connsiteX0" fmla="*/ 3282873 w 4398203"/>
                <a:gd name="connsiteY0" fmla="*/ 4348423 h 4348423"/>
                <a:gd name="connsiteX1" fmla="*/ 1115330 w 4398203"/>
                <a:gd name="connsiteY1" fmla="*/ 4348423 h 4348423"/>
                <a:gd name="connsiteX2" fmla="*/ 116051 w 4398203"/>
                <a:gd name="connsiteY2" fmla="*/ 3889050 h 4348423"/>
                <a:gd name="connsiteX3" fmla="*/ 187809 w 4398203"/>
                <a:gd name="connsiteY3" fmla="*/ 2791598 h 4348423"/>
                <a:gd name="connsiteX4" fmla="*/ 1353320 w 4398203"/>
                <a:gd name="connsiteY4" fmla="*/ 639026 h 4348423"/>
                <a:gd name="connsiteX5" fmla="*/ 2199102 w 4398203"/>
                <a:gd name="connsiteY5" fmla="*/ 0 h 4348423"/>
                <a:gd name="connsiteX6" fmla="*/ 3044970 w 4398203"/>
                <a:gd name="connsiteY6" fmla="*/ 639026 h 4348423"/>
                <a:gd name="connsiteX7" fmla="*/ 4210395 w 4398203"/>
                <a:gd name="connsiteY7" fmla="*/ 2791598 h 4348423"/>
                <a:gd name="connsiteX8" fmla="*/ 4282153 w 4398203"/>
                <a:gd name="connsiteY8" fmla="*/ 3889050 h 4348423"/>
                <a:gd name="connsiteX9" fmla="*/ 3282873 w 4398203"/>
                <a:gd name="connsiteY9" fmla="*/ 4348423 h 4348423"/>
                <a:gd name="connsiteX10" fmla="*/ 2199102 w 4398203"/>
                <a:gd name="connsiteY10" fmla="*/ 74425 h 4348423"/>
                <a:gd name="connsiteX11" fmla="*/ 1418797 w 4398203"/>
                <a:gd name="connsiteY11" fmla="*/ 674475 h 4348423"/>
                <a:gd name="connsiteX12" fmla="*/ 253286 w 4398203"/>
                <a:gd name="connsiteY12" fmla="*/ 2827047 h 4348423"/>
                <a:gd name="connsiteX13" fmla="*/ 179979 w 4398203"/>
                <a:gd name="connsiteY13" fmla="*/ 3850934 h 4348423"/>
                <a:gd name="connsiteX14" fmla="*/ 1115330 w 4398203"/>
                <a:gd name="connsiteY14" fmla="*/ 4273912 h 4348423"/>
                <a:gd name="connsiteX15" fmla="*/ 3282873 w 4398203"/>
                <a:gd name="connsiteY15" fmla="*/ 4273912 h 4348423"/>
                <a:gd name="connsiteX16" fmla="*/ 4218225 w 4398203"/>
                <a:gd name="connsiteY16" fmla="*/ 3850934 h 4348423"/>
                <a:gd name="connsiteX17" fmla="*/ 4144918 w 4398203"/>
                <a:gd name="connsiteY17" fmla="*/ 2827047 h 4348423"/>
                <a:gd name="connsiteX18" fmla="*/ 2979493 w 4398203"/>
                <a:gd name="connsiteY18" fmla="*/ 674475 h 4348423"/>
                <a:gd name="connsiteX19" fmla="*/ 2199102 w 4398203"/>
                <a:gd name="connsiteY19" fmla="*/ 74425 h 434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03" h="4348423">
                  <a:moveTo>
                    <a:pt x="3282873" y="4348423"/>
                  </a:moveTo>
                  <a:lnTo>
                    <a:pt x="1115330" y="4348423"/>
                  </a:lnTo>
                  <a:cubicBezTo>
                    <a:pt x="647354" y="4348423"/>
                    <a:pt x="292521" y="4184945"/>
                    <a:pt x="116051" y="3889050"/>
                  </a:cubicBezTo>
                  <a:cubicBezTo>
                    <a:pt x="-60419" y="3593156"/>
                    <a:pt x="-34951" y="3203132"/>
                    <a:pt x="187809" y="2791598"/>
                  </a:cubicBezTo>
                  <a:lnTo>
                    <a:pt x="1353320" y="639026"/>
                  </a:lnTo>
                  <a:cubicBezTo>
                    <a:pt x="1576338" y="226976"/>
                    <a:pt x="1876793" y="0"/>
                    <a:pt x="2199102" y="0"/>
                  </a:cubicBezTo>
                  <a:cubicBezTo>
                    <a:pt x="2521411" y="0"/>
                    <a:pt x="2822124" y="226976"/>
                    <a:pt x="3044970" y="639026"/>
                  </a:cubicBezTo>
                  <a:lnTo>
                    <a:pt x="4210395" y="2791598"/>
                  </a:lnTo>
                  <a:cubicBezTo>
                    <a:pt x="4433155" y="3203132"/>
                    <a:pt x="4458623" y="3592897"/>
                    <a:pt x="4282153" y="3889050"/>
                  </a:cubicBezTo>
                  <a:cubicBezTo>
                    <a:pt x="4105683" y="4185204"/>
                    <a:pt x="3750850" y="4348423"/>
                    <a:pt x="3282873" y="4348423"/>
                  </a:cubicBezTo>
                  <a:close/>
                  <a:moveTo>
                    <a:pt x="2199102" y="74425"/>
                  </a:moveTo>
                  <a:cubicBezTo>
                    <a:pt x="1905358" y="74425"/>
                    <a:pt x="1628220" y="287549"/>
                    <a:pt x="1418797" y="674475"/>
                  </a:cubicBezTo>
                  <a:lnTo>
                    <a:pt x="253286" y="2827047"/>
                  </a:lnTo>
                  <a:cubicBezTo>
                    <a:pt x="43518" y="3214231"/>
                    <a:pt x="17448" y="3578185"/>
                    <a:pt x="179979" y="3850934"/>
                  </a:cubicBezTo>
                  <a:cubicBezTo>
                    <a:pt x="342511" y="4123684"/>
                    <a:pt x="674629" y="4273912"/>
                    <a:pt x="1115330" y="4273912"/>
                  </a:cubicBezTo>
                  <a:lnTo>
                    <a:pt x="3282873" y="4273912"/>
                  </a:lnTo>
                  <a:cubicBezTo>
                    <a:pt x="3723575" y="4273912"/>
                    <a:pt x="4055693" y="4123684"/>
                    <a:pt x="4218225" y="3850934"/>
                  </a:cubicBezTo>
                  <a:cubicBezTo>
                    <a:pt x="4380756" y="3578185"/>
                    <a:pt x="4354686" y="3214231"/>
                    <a:pt x="4144918" y="2827047"/>
                  </a:cubicBezTo>
                  <a:lnTo>
                    <a:pt x="2979493" y="674475"/>
                  </a:lnTo>
                  <a:cubicBezTo>
                    <a:pt x="2769984" y="287549"/>
                    <a:pt x="2492846" y="74425"/>
                    <a:pt x="2199102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" name="iSHEJI-1-2">
              <a:extLst>
                <a:ext uri="{FF2B5EF4-FFF2-40B4-BE49-F238E27FC236}">
                  <a16:creationId xmlns:a16="http://schemas.microsoft.com/office/drawing/2014/main" id="{78E021A8-A945-83BE-9E45-6C93521E8642}"/>
                </a:ext>
              </a:extLst>
            </p:cNvPr>
            <p:cNvSpPr/>
            <p:nvPr/>
          </p:nvSpPr>
          <p:spPr>
            <a:xfrm>
              <a:off x="169092" y="659428"/>
              <a:ext cx="4060144" cy="4010884"/>
            </a:xfrm>
            <a:custGeom>
              <a:avLst/>
              <a:gdLst>
                <a:gd name="connsiteX0" fmla="*/ 3113799 w 4060144"/>
                <a:gd name="connsiteY0" fmla="*/ 4010884 h 4010884"/>
                <a:gd name="connsiteX1" fmla="*/ 946256 w 4060144"/>
                <a:gd name="connsiteY1" fmla="*/ 4010884 h 4010884"/>
                <a:gd name="connsiteX2" fmla="*/ 92042 w 4060144"/>
                <a:gd name="connsiteY2" fmla="*/ 3633939 h 4010884"/>
                <a:gd name="connsiteX3" fmla="*/ 167242 w 4060144"/>
                <a:gd name="connsiteY3" fmla="*/ 2703320 h 4010884"/>
                <a:gd name="connsiteX4" fmla="*/ 1332666 w 4060144"/>
                <a:gd name="connsiteY4" fmla="*/ 550662 h 4010884"/>
                <a:gd name="connsiteX5" fmla="*/ 1675453 w 4060144"/>
                <a:gd name="connsiteY5" fmla="*/ 129061 h 4010884"/>
                <a:gd name="connsiteX6" fmla="*/ 2030028 w 4060144"/>
                <a:gd name="connsiteY6" fmla="*/ 0 h 4010884"/>
                <a:gd name="connsiteX7" fmla="*/ 2384603 w 4060144"/>
                <a:gd name="connsiteY7" fmla="*/ 129061 h 4010884"/>
                <a:gd name="connsiteX8" fmla="*/ 2727390 w 4060144"/>
                <a:gd name="connsiteY8" fmla="*/ 550662 h 4010884"/>
                <a:gd name="connsiteX9" fmla="*/ 3892814 w 4060144"/>
                <a:gd name="connsiteY9" fmla="*/ 2703320 h 4010884"/>
                <a:gd name="connsiteX10" fmla="*/ 3968100 w 4060144"/>
                <a:gd name="connsiteY10" fmla="*/ 3633939 h 4010884"/>
                <a:gd name="connsiteX11" fmla="*/ 3113799 w 4060144"/>
                <a:gd name="connsiteY11" fmla="*/ 4010884 h 4010884"/>
                <a:gd name="connsiteX12" fmla="*/ 2029684 w 4060144"/>
                <a:gd name="connsiteY12" fmla="*/ 74597 h 4010884"/>
                <a:gd name="connsiteX13" fmla="*/ 1719936 w 4060144"/>
                <a:gd name="connsiteY13" fmla="*/ 188602 h 4010884"/>
                <a:gd name="connsiteX14" fmla="*/ 1398057 w 4060144"/>
                <a:gd name="connsiteY14" fmla="*/ 586111 h 4010884"/>
                <a:gd name="connsiteX15" fmla="*/ 232719 w 4060144"/>
                <a:gd name="connsiteY15" fmla="*/ 2738769 h 4010884"/>
                <a:gd name="connsiteX16" fmla="*/ 155970 w 4060144"/>
                <a:gd name="connsiteY16" fmla="*/ 3595823 h 4010884"/>
                <a:gd name="connsiteX17" fmla="*/ 946256 w 4060144"/>
                <a:gd name="connsiteY17" fmla="*/ 3936373 h 4010884"/>
                <a:gd name="connsiteX18" fmla="*/ 3113799 w 4060144"/>
                <a:gd name="connsiteY18" fmla="*/ 3936373 h 4010884"/>
                <a:gd name="connsiteX19" fmla="*/ 3904085 w 4060144"/>
                <a:gd name="connsiteY19" fmla="*/ 3595823 h 4010884"/>
                <a:gd name="connsiteX20" fmla="*/ 3827337 w 4060144"/>
                <a:gd name="connsiteY20" fmla="*/ 2738769 h 4010884"/>
                <a:gd name="connsiteX21" fmla="*/ 2661654 w 4060144"/>
                <a:gd name="connsiteY21" fmla="*/ 586111 h 4010884"/>
                <a:gd name="connsiteX22" fmla="*/ 2339861 w 4060144"/>
                <a:gd name="connsiteY22" fmla="*/ 188602 h 4010884"/>
                <a:gd name="connsiteX23" fmla="*/ 2030028 w 4060144"/>
                <a:gd name="connsiteY23" fmla="*/ 7459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44" h="4010884">
                  <a:moveTo>
                    <a:pt x="3113799" y="4010884"/>
                  </a:moveTo>
                  <a:lnTo>
                    <a:pt x="946256" y="4010884"/>
                  </a:lnTo>
                  <a:cubicBezTo>
                    <a:pt x="540143" y="4010884"/>
                    <a:pt x="236763" y="3877005"/>
                    <a:pt x="92042" y="3633939"/>
                  </a:cubicBezTo>
                  <a:cubicBezTo>
                    <a:pt x="-52679" y="3390873"/>
                    <a:pt x="-26092" y="3060390"/>
                    <a:pt x="167242" y="2703320"/>
                  </a:cubicBezTo>
                  <a:lnTo>
                    <a:pt x="1332666" y="550662"/>
                  </a:lnTo>
                  <a:cubicBezTo>
                    <a:pt x="1432818" y="365760"/>
                    <a:pt x="1547768" y="223706"/>
                    <a:pt x="1675453" y="129061"/>
                  </a:cubicBezTo>
                  <a:cubicBezTo>
                    <a:pt x="1790060" y="43623"/>
                    <a:pt x="1909399" y="0"/>
                    <a:pt x="2030028" y="0"/>
                  </a:cubicBezTo>
                  <a:cubicBezTo>
                    <a:pt x="2150657" y="0"/>
                    <a:pt x="2269996" y="43020"/>
                    <a:pt x="2384603" y="129061"/>
                  </a:cubicBezTo>
                  <a:cubicBezTo>
                    <a:pt x="2511943" y="223706"/>
                    <a:pt x="2627238" y="365932"/>
                    <a:pt x="2727390" y="550662"/>
                  </a:cubicBezTo>
                  <a:lnTo>
                    <a:pt x="3892814" y="2703320"/>
                  </a:lnTo>
                  <a:cubicBezTo>
                    <a:pt x="4086148" y="3060390"/>
                    <a:pt x="4112907" y="3390873"/>
                    <a:pt x="3968100" y="3633939"/>
                  </a:cubicBezTo>
                  <a:cubicBezTo>
                    <a:pt x="3823293" y="3877005"/>
                    <a:pt x="3519913" y="4010884"/>
                    <a:pt x="3113799" y="4010884"/>
                  </a:cubicBezTo>
                  <a:close/>
                  <a:moveTo>
                    <a:pt x="2029684" y="74597"/>
                  </a:moveTo>
                  <a:cubicBezTo>
                    <a:pt x="1925402" y="74597"/>
                    <a:pt x="1821121" y="112886"/>
                    <a:pt x="1719936" y="188602"/>
                  </a:cubicBezTo>
                  <a:cubicBezTo>
                    <a:pt x="1601286" y="277052"/>
                    <a:pt x="1493046" y="410759"/>
                    <a:pt x="1398057" y="586111"/>
                  </a:cubicBezTo>
                  <a:lnTo>
                    <a:pt x="232719" y="2738769"/>
                  </a:lnTo>
                  <a:cubicBezTo>
                    <a:pt x="52033" y="3071834"/>
                    <a:pt x="25102" y="3376247"/>
                    <a:pt x="155970" y="3595823"/>
                  </a:cubicBezTo>
                  <a:cubicBezTo>
                    <a:pt x="286839" y="3815399"/>
                    <a:pt x="567418" y="3936373"/>
                    <a:pt x="946256" y="3936373"/>
                  </a:cubicBezTo>
                  <a:lnTo>
                    <a:pt x="3113799" y="3936373"/>
                  </a:lnTo>
                  <a:cubicBezTo>
                    <a:pt x="3492380" y="3936373"/>
                    <a:pt x="3773303" y="3815485"/>
                    <a:pt x="3904085" y="3595823"/>
                  </a:cubicBezTo>
                  <a:cubicBezTo>
                    <a:pt x="4034868" y="3376160"/>
                    <a:pt x="4007335" y="3071834"/>
                    <a:pt x="3827337" y="2738769"/>
                  </a:cubicBezTo>
                  <a:lnTo>
                    <a:pt x="2661654" y="586111"/>
                  </a:lnTo>
                  <a:cubicBezTo>
                    <a:pt x="2567009" y="410759"/>
                    <a:pt x="2458426" y="277052"/>
                    <a:pt x="2339861" y="188602"/>
                  </a:cubicBezTo>
                  <a:cubicBezTo>
                    <a:pt x="2238591" y="112886"/>
                    <a:pt x="2134310" y="74597"/>
                    <a:pt x="2030028" y="7459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" name="iSHEJI-1-3">
              <a:extLst>
                <a:ext uri="{FF2B5EF4-FFF2-40B4-BE49-F238E27FC236}">
                  <a16:creationId xmlns:a16="http://schemas.microsoft.com/office/drawing/2014/main" id="{81DB2C1D-A7EA-735D-F934-3E34CD4E11F2}"/>
                </a:ext>
              </a:extLst>
            </p:cNvPr>
            <p:cNvSpPr/>
            <p:nvPr/>
          </p:nvSpPr>
          <p:spPr>
            <a:xfrm>
              <a:off x="337735" y="828412"/>
              <a:ext cx="3722769" cy="3673087"/>
            </a:xfrm>
            <a:custGeom>
              <a:avLst/>
              <a:gdLst>
                <a:gd name="connsiteX0" fmla="*/ 2945156 w 3722769"/>
                <a:gd name="connsiteY0" fmla="*/ 3673088 h 3673087"/>
                <a:gd name="connsiteX1" fmla="*/ 777613 w 3722769"/>
                <a:gd name="connsiteY1" fmla="*/ 3673088 h 3673087"/>
                <a:gd name="connsiteX2" fmla="*/ 68378 w 3722769"/>
                <a:gd name="connsiteY2" fmla="*/ 3378570 h 3673087"/>
                <a:gd name="connsiteX3" fmla="*/ 147105 w 3722769"/>
                <a:gd name="connsiteY3" fmla="*/ 2614698 h 3673087"/>
                <a:gd name="connsiteX4" fmla="*/ 1312530 w 3722769"/>
                <a:gd name="connsiteY4" fmla="*/ 462470 h 3673087"/>
                <a:gd name="connsiteX5" fmla="*/ 1607736 w 3722769"/>
                <a:gd name="connsiteY5" fmla="*/ 95678 h 3673087"/>
                <a:gd name="connsiteX6" fmla="*/ 1861385 w 3722769"/>
                <a:gd name="connsiteY6" fmla="*/ 0 h 3673087"/>
                <a:gd name="connsiteX7" fmla="*/ 2115034 w 3722769"/>
                <a:gd name="connsiteY7" fmla="*/ 95247 h 3673087"/>
                <a:gd name="connsiteX8" fmla="*/ 2410240 w 3722769"/>
                <a:gd name="connsiteY8" fmla="*/ 462040 h 3673087"/>
                <a:gd name="connsiteX9" fmla="*/ 3575664 w 3722769"/>
                <a:gd name="connsiteY9" fmla="*/ 2614698 h 3673087"/>
                <a:gd name="connsiteX10" fmla="*/ 3654392 w 3722769"/>
                <a:gd name="connsiteY10" fmla="*/ 3378570 h 3673087"/>
                <a:gd name="connsiteX11" fmla="*/ 2945156 w 3722769"/>
                <a:gd name="connsiteY11" fmla="*/ 3673088 h 3673087"/>
                <a:gd name="connsiteX12" fmla="*/ 1861385 w 3722769"/>
                <a:gd name="connsiteY12" fmla="*/ 74425 h 3673087"/>
                <a:gd name="connsiteX13" fmla="*/ 1652219 w 3722769"/>
                <a:gd name="connsiteY13" fmla="*/ 154960 h 3673087"/>
                <a:gd name="connsiteX14" fmla="*/ 1378007 w 3722769"/>
                <a:gd name="connsiteY14" fmla="*/ 497489 h 3673087"/>
                <a:gd name="connsiteX15" fmla="*/ 212927 w 3722769"/>
                <a:gd name="connsiteY15" fmla="*/ 2650147 h 3673087"/>
                <a:gd name="connsiteX16" fmla="*/ 132737 w 3722769"/>
                <a:gd name="connsiteY16" fmla="*/ 3340453 h 3673087"/>
                <a:gd name="connsiteX17" fmla="*/ 778043 w 3722769"/>
                <a:gd name="connsiteY17" fmla="*/ 3598576 h 3673087"/>
                <a:gd name="connsiteX18" fmla="*/ 2945156 w 3722769"/>
                <a:gd name="connsiteY18" fmla="*/ 3598576 h 3673087"/>
                <a:gd name="connsiteX19" fmla="*/ 3590463 w 3722769"/>
                <a:gd name="connsiteY19" fmla="*/ 3340453 h 3673087"/>
                <a:gd name="connsiteX20" fmla="*/ 3510359 w 3722769"/>
                <a:gd name="connsiteY20" fmla="*/ 2650147 h 3673087"/>
                <a:gd name="connsiteX21" fmla="*/ 2344763 w 3722769"/>
                <a:gd name="connsiteY21" fmla="*/ 497489 h 3673087"/>
                <a:gd name="connsiteX22" fmla="*/ 2070550 w 3722769"/>
                <a:gd name="connsiteY22" fmla="*/ 154960 h 3673087"/>
                <a:gd name="connsiteX23" fmla="*/ 1861385 w 3722769"/>
                <a:gd name="connsiteY23" fmla="*/ 74425 h 367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769" h="3673087">
                  <a:moveTo>
                    <a:pt x="2945156" y="3673088"/>
                  </a:moveTo>
                  <a:lnTo>
                    <a:pt x="777613" y="3673088"/>
                  </a:lnTo>
                  <a:cubicBezTo>
                    <a:pt x="433450" y="3673088"/>
                    <a:pt x="181522" y="3568462"/>
                    <a:pt x="68378" y="3378570"/>
                  </a:cubicBezTo>
                  <a:cubicBezTo>
                    <a:pt x="-44766" y="3188677"/>
                    <a:pt x="-16803" y="2917390"/>
                    <a:pt x="147105" y="2614698"/>
                  </a:cubicBezTo>
                  <a:lnTo>
                    <a:pt x="1312530" y="462470"/>
                  </a:lnTo>
                  <a:cubicBezTo>
                    <a:pt x="1400894" y="298992"/>
                    <a:pt x="1500185" y="175868"/>
                    <a:pt x="1607736" y="95678"/>
                  </a:cubicBezTo>
                  <a:cubicBezTo>
                    <a:pt x="1692831" y="32265"/>
                    <a:pt x="1777925" y="0"/>
                    <a:pt x="1861385" y="0"/>
                  </a:cubicBezTo>
                  <a:cubicBezTo>
                    <a:pt x="1944845" y="0"/>
                    <a:pt x="2030197" y="32265"/>
                    <a:pt x="2115034" y="95247"/>
                  </a:cubicBezTo>
                  <a:cubicBezTo>
                    <a:pt x="2222585" y="175437"/>
                    <a:pt x="2321532" y="298820"/>
                    <a:pt x="2410240" y="462040"/>
                  </a:cubicBezTo>
                  <a:lnTo>
                    <a:pt x="3575664" y="2614698"/>
                  </a:lnTo>
                  <a:cubicBezTo>
                    <a:pt x="3739573" y="2917390"/>
                    <a:pt x="3767536" y="3188677"/>
                    <a:pt x="3654392" y="3378570"/>
                  </a:cubicBezTo>
                  <a:cubicBezTo>
                    <a:pt x="3541248" y="3568462"/>
                    <a:pt x="3289406" y="3673088"/>
                    <a:pt x="2945156" y="3673088"/>
                  </a:cubicBezTo>
                  <a:close/>
                  <a:moveTo>
                    <a:pt x="1861385" y="74425"/>
                  </a:moveTo>
                  <a:cubicBezTo>
                    <a:pt x="1794273" y="74425"/>
                    <a:pt x="1723719" y="101528"/>
                    <a:pt x="1652219" y="154960"/>
                  </a:cubicBezTo>
                  <a:cubicBezTo>
                    <a:pt x="1553444" y="228611"/>
                    <a:pt x="1461123" y="344250"/>
                    <a:pt x="1378007" y="497489"/>
                  </a:cubicBezTo>
                  <a:lnTo>
                    <a:pt x="212927" y="2650147"/>
                  </a:lnTo>
                  <a:cubicBezTo>
                    <a:pt x="62011" y="2928834"/>
                    <a:pt x="33531" y="3173964"/>
                    <a:pt x="132737" y="3340453"/>
                  </a:cubicBezTo>
                  <a:cubicBezTo>
                    <a:pt x="231942" y="3506943"/>
                    <a:pt x="461069" y="3598576"/>
                    <a:pt x="778043" y="3598576"/>
                  </a:cubicBezTo>
                  <a:lnTo>
                    <a:pt x="2945156" y="3598576"/>
                  </a:lnTo>
                  <a:cubicBezTo>
                    <a:pt x="3262131" y="3598576"/>
                    <a:pt x="3491258" y="3506943"/>
                    <a:pt x="3590463" y="3340453"/>
                  </a:cubicBezTo>
                  <a:cubicBezTo>
                    <a:pt x="3689669" y="3173964"/>
                    <a:pt x="3661189" y="2928834"/>
                    <a:pt x="3510359" y="2650147"/>
                  </a:cubicBezTo>
                  <a:lnTo>
                    <a:pt x="2344763" y="497489"/>
                  </a:lnTo>
                  <a:cubicBezTo>
                    <a:pt x="2261647" y="343906"/>
                    <a:pt x="2169326" y="228611"/>
                    <a:pt x="2070550" y="154960"/>
                  </a:cubicBezTo>
                  <a:cubicBezTo>
                    <a:pt x="1998878" y="101528"/>
                    <a:pt x="1928497" y="74425"/>
                    <a:pt x="1861385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2" name="iSHEJI-1-4">
              <a:extLst>
                <a:ext uri="{FF2B5EF4-FFF2-40B4-BE49-F238E27FC236}">
                  <a16:creationId xmlns:a16="http://schemas.microsoft.com/office/drawing/2014/main" id="{2824A766-ED19-B9F5-A23C-BE3FFDC92F8F}"/>
                </a:ext>
              </a:extLst>
            </p:cNvPr>
            <p:cNvSpPr/>
            <p:nvPr/>
          </p:nvSpPr>
          <p:spPr>
            <a:xfrm>
              <a:off x="506945" y="997224"/>
              <a:ext cx="3384348" cy="3335376"/>
            </a:xfrm>
            <a:custGeom>
              <a:avLst/>
              <a:gdLst>
                <a:gd name="connsiteX0" fmla="*/ 2775946 w 3384348"/>
                <a:gd name="connsiteY0" fmla="*/ 3335377 h 3335376"/>
                <a:gd name="connsiteX1" fmla="*/ 608403 w 3384348"/>
                <a:gd name="connsiteY1" fmla="*/ 3335377 h 3335376"/>
                <a:gd name="connsiteX2" fmla="*/ 44232 w 3384348"/>
                <a:gd name="connsiteY2" fmla="*/ 3123372 h 3335376"/>
                <a:gd name="connsiteX3" fmla="*/ 126316 w 3384348"/>
                <a:gd name="connsiteY3" fmla="*/ 2526248 h 3335376"/>
                <a:gd name="connsiteX4" fmla="*/ 1291740 w 3384348"/>
                <a:gd name="connsiteY4" fmla="*/ 373676 h 3335376"/>
                <a:gd name="connsiteX5" fmla="*/ 1539452 w 3384348"/>
                <a:gd name="connsiteY5" fmla="*/ 61777 h 3335376"/>
                <a:gd name="connsiteX6" fmla="*/ 1692174 w 3384348"/>
                <a:gd name="connsiteY6" fmla="*/ 0 h 3335376"/>
                <a:gd name="connsiteX7" fmla="*/ 1844897 w 3384348"/>
                <a:gd name="connsiteY7" fmla="*/ 61777 h 3335376"/>
                <a:gd name="connsiteX8" fmla="*/ 2092609 w 3384348"/>
                <a:gd name="connsiteY8" fmla="*/ 373676 h 3335376"/>
                <a:gd name="connsiteX9" fmla="*/ 3258033 w 3384348"/>
                <a:gd name="connsiteY9" fmla="*/ 2526248 h 3335376"/>
                <a:gd name="connsiteX10" fmla="*/ 3340116 w 3384348"/>
                <a:gd name="connsiteY10" fmla="*/ 3123372 h 3335376"/>
                <a:gd name="connsiteX11" fmla="*/ 2775946 w 3384348"/>
                <a:gd name="connsiteY11" fmla="*/ 3335377 h 3335376"/>
                <a:gd name="connsiteX12" fmla="*/ 1691830 w 3384348"/>
                <a:gd name="connsiteY12" fmla="*/ 74425 h 3335376"/>
                <a:gd name="connsiteX13" fmla="*/ 1583591 w 3384348"/>
                <a:gd name="connsiteY13" fmla="*/ 121490 h 3335376"/>
                <a:gd name="connsiteX14" fmla="*/ 1356873 w 3384348"/>
                <a:gd name="connsiteY14" fmla="*/ 409125 h 3335376"/>
                <a:gd name="connsiteX15" fmla="*/ 191793 w 3384348"/>
                <a:gd name="connsiteY15" fmla="*/ 2561697 h 3335376"/>
                <a:gd name="connsiteX16" fmla="*/ 108161 w 3384348"/>
                <a:gd name="connsiteY16" fmla="*/ 3085256 h 3335376"/>
                <a:gd name="connsiteX17" fmla="*/ 608403 w 3384348"/>
                <a:gd name="connsiteY17" fmla="*/ 3260952 h 3335376"/>
                <a:gd name="connsiteX18" fmla="*/ 2775946 w 3384348"/>
                <a:gd name="connsiteY18" fmla="*/ 3260952 h 3335376"/>
                <a:gd name="connsiteX19" fmla="*/ 3276188 w 3384348"/>
                <a:gd name="connsiteY19" fmla="*/ 3085256 h 3335376"/>
                <a:gd name="connsiteX20" fmla="*/ 3192556 w 3384348"/>
                <a:gd name="connsiteY20" fmla="*/ 2561697 h 3335376"/>
                <a:gd name="connsiteX21" fmla="*/ 2027132 w 3384348"/>
                <a:gd name="connsiteY21" fmla="*/ 409125 h 3335376"/>
                <a:gd name="connsiteX22" fmla="*/ 1800414 w 3384348"/>
                <a:gd name="connsiteY22" fmla="*/ 121490 h 3335376"/>
                <a:gd name="connsiteX23" fmla="*/ 1692174 w 3384348"/>
                <a:gd name="connsiteY23" fmla="*/ 74425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48" h="3335376">
                  <a:moveTo>
                    <a:pt x="2775946" y="3335377"/>
                  </a:moveTo>
                  <a:lnTo>
                    <a:pt x="608403" y="3335377"/>
                  </a:lnTo>
                  <a:cubicBezTo>
                    <a:pt x="330147" y="3335377"/>
                    <a:pt x="124509" y="3257940"/>
                    <a:pt x="44232" y="3123372"/>
                  </a:cubicBezTo>
                  <a:cubicBezTo>
                    <a:pt x="-36044" y="2988804"/>
                    <a:pt x="-6101" y="2770604"/>
                    <a:pt x="126316" y="2526248"/>
                  </a:cubicBezTo>
                  <a:lnTo>
                    <a:pt x="1291740" y="373676"/>
                  </a:lnTo>
                  <a:cubicBezTo>
                    <a:pt x="1368403" y="232138"/>
                    <a:pt x="1451690" y="127255"/>
                    <a:pt x="1539452" y="61777"/>
                  </a:cubicBezTo>
                  <a:cubicBezTo>
                    <a:pt x="1577310" y="33642"/>
                    <a:pt x="1634097" y="0"/>
                    <a:pt x="1692174" y="0"/>
                  </a:cubicBezTo>
                  <a:cubicBezTo>
                    <a:pt x="1750252" y="0"/>
                    <a:pt x="1807039" y="33642"/>
                    <a:pt x="1844897" y="61777"/>
                  </a:cubicBezTo>
                  <a:cubicBezTo>
                    <a:pt x="1932659" y="127255"/>
                    <a:pt x="2015947" y="232138"/>
                    <a:pt x="2092609" y="373676"/>
                  </a:cubicBezTo>
                  <a:lnTo>
                    <a:pt x="3258033" y="2526248"/>
                  </a:lnTo>
                  <a:cubicBezTo>
                    <a:pt x="3390450" y="2770949"/>
                    <a:pt x="3420393" y="2988546"/>
                    <a:pt x="3340116" y="3123372"/>
                  </a:cubicBezTo>
                  <a:cubicBezTo>
                    <a:pt x="3259840" y="3258198"/>
                    <a:pt x="3054203" y="3335377"/>
                    <a:pt x="2775946" y="3335377"/>
                  </a:cubicBezTo>
                  <a:close/>
                  <a:moveTo>
                    <a:pt x="1691830" y="74425"/>
                  </a:moveTo>
                  <a:cubicBezTo>
                    <a:pt x="1662748" y="74425"/>
                    <a:pt x="1624288" y="91117"/>
                    <a:pt x="1583591" y="121490"/>
                  </a:cubicBezTo>
                  <a:cubicBezTo>
                    <a:pt x="1504605" y="180428"/>
                    <a:pt x="1428717" y="277138"/>
                    <a:pt x="1356873" y="409125"/>
                  </a:cubicBezTo>
                  <a:lnTo>
                    <a:pt x="191793" y="2561697"/>
                  </a:lnTo>
                  <a:cubicBezTo>
                    <a:pt x="72196" y="2782736"/>
                    <a:pt x="41651" y="2973575"/>
                    <a:pt x="108161" y="3085256"/>
                  </a:cubicBezTo>
                  <a:cubicBezTo>
                    <a:pt x="174671" y="3196937"/>
                    <a:pt x="357077" y="3260952"/>
                    <a:pt x="608403" y="3260952"/>
                  </a:cubicBezTo>
                  <a:lnTo>
                    <a:pt x="2775946" y="3260952"/>
                  </a:lnTo>
                  <a:cubicBezTo>
                    <a:pt x="3027358" y="3260952"/>
                    <a:pt x="3209593" y="3196937"/>
                    <a:pt x="3276188" y="3085256"/>
                  </a:cubicBezTo>
                  <a:cubicBezTo>
                    <a:pt x="3342784" y="2973575"/>
                    <a:pt x="3312239" y="2782736"/>
                    <a:pt x="3192556" y="2561697"/>
                  </a:cubicBezTo>
                  <a:lnTo>
                    <a:pt x="2027132" y="409125"/>
                  </a:lnTo>
                  <a:cubicBezTo>
                    <a:pt x="1955718" y="277138"/>
                    <a:pt x="1879400" y="180428"/>
                    <a:pt x="1800414" y="121490"/>
                  </a:cubicBezTo>
                  <a:cubicBezTo>
                    <a:pt x="1759717" y="91117"/>
                    <a:pt x="1721514" y="74425"/>
                    <a:pt x="1692174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1-5">
              <a:extLst>
                <a:ext uri="{FF2B5EF4-FFF2-40B4-BE49-F238E27FC236}">
                  <a16:creationId xmlns:a16="http://schemas.microsoft.com/office/drawing/2014/main" id="{6E96DDB2-3482-7515-2C44-230759793FCF}"/>
                </a:ext>
              </a:extLst>
            </p:cNvPr>
            <p:cNvSpPr/>
            <p:nvPr/>
          </p:nvSpPr>
          <p:spPr>
            <a:xfrm>
              <a:off x="674715" y="1164402"/>
              <a:ext cx="3048810" cy="2999386"/>
            </a:xfrm>
            <a:custGeom>
              <a:avLst/>
              <a:gdLst>
                <a:gd name="connsiteX0" fmla="*/ 2608177 w 3048810"/>
                <a:gd name="connsiteY0" fmla="*/ 2999387 h 2999386"/>
                <a:gd name="connsiteX1" fmla="*/ 440634 w 3048810"/>
                <a:gd name="connsiteY1" fmla="*/ 2999387 h 2999386"/>
                <a:gd name="connsiteX2" fmla="*/ 21528 w 3048810"/>
                <a:gd name="connsiteY2" fmla="*/ 2869723 h 2999386"/>
                <a:gd name="connsiteX3" fmla="*/ 107053 w 3048810"/>
                <a:gd name="connsiteY3" fmla="*/ 2439519 h 2999386"/>
                <a:gd name="connsiteX4" fmla="*/ 1272477 w 3048810"/>
                <a:gd name="connsiteY4" fmla="*/ 286860 h 2999386"/>
                <a:gd name="connsiteX5" fmla="*/ 1472609 w 3048810"/>
                <a:gd name="connsiteY5" fmla="*/ 29942 h 2999386"/>
                <a:gd name="connsiteX6" fmla="*/ 1508229 w 3048810"/>
                <a:gd name="connsiteY6" fmla="*/ 7830 h 2999386"/>
                <a:gd name="connsiteX7" fmla="*/ 1524405 w 3048810"/>
                <a:gd name="connsiteY7" fmla="*/ 0 h 2999386"/>
                <a:gd name="connsiteX8" fmla="*/ 1540581 w 3048810"/>
                <a:gd name="connsiteY8" fmla="*/ 7830 h 2999386"/>
                <a:gd name="connsiteX9" fmla="*/ 1576202 w 3048810"/>
                <a:gd name="connsiteY9" fmla="*/ 29942 h 2999386"/>
                <a:gd name="connsiteX10" fmla="*/ 1776333 w 3048810"/>
                <a:gd name="connsiteY10" fmla="*/ 286860 h 2999386"/>
                <a:gd name="connsiteX11" fmla="*/ 2941758 w 3048810"/>
                <a:gd name="connsiteY11" fmla="*/ 2439519 h 2999386"/>
                <a:gd name="connsiteX12" fmla="*/ 3027282 w 3048810"/>
                <a:gd name="connsiteY12" fmla="*/ 2869723 h 2999386"/>
                <a:gd name="connsiteX13" fmla="*/ 2608177 w 3048810"/>
                <a:gd name="connsiteY13" fmla="*/ 2999387 h 2999386"/>
                <a:gd name="connsiteX14" fmla="*/ 1524061 w 3048810"/>
                <a:gd name="connsiteY14" fmla="*/ 84492 h 2999386"/>
                <a:gd name="connsiteX15" fmla="*/ 1516747 w 3048810"/>
                <a:gd name="connsiteY15" fmla="*/ 89655 h 2999386"/>
                <a:gd name="connsiteX16" fmla="*/ 1337610 w 3048810"/>
                <a:gd name="connsiteY16" fmla="*/ 321965 h 2999386"/>
                <a:gd name="connsiteX17" fmla="*/ 172530 w 3048810"/>
                <a:gd name="connsiteY17" fmla="*/ 2474882 h 2999386"/>
                <a:gd name="connsiteX18" fmla="*/ 85457 w 3048810"/>
                <a:gd name="connsiteY18" fmla="*/ 2831607 h 2999386"/>
                <a:gd name="connsiteX19" fmla="*/ 440634 w 3048810"/>
                <a:gd name="connsiteY19" fmla="*/ 2924962 h 2999386"/>
                <a:gd name="connsiteX20" fmla="*/ 2608177 w 3048810"/>
                <a:gd name="connsiteY20" fmla="*/ 2924962 h 2999386"/>
                <a:gd name="connsiteX21" fmla="*/ 2963354 w 3048810"/>
                <a:gd name="connsiteY21" fmla="*/ 2831607 h 2999386"/>
                <a:gd name="connsiteX22" fmla="*/ 2876280 w 3048810"/>
                <a:gd name="connsiteY22" fmla="*/ 2474968 h 2999386"/>
                <a:gd name="connsiteX23" fmla="*/ 1710856 w 3048810"/>
                <a:gd name="connsiteY23" fmla="*/ 322309 h 2999386"/>
                <a:gd name="connsiteX24" fmla="*/ 1531719 w 3048810"/>
                <a:gd name="connsiteY24" fmla="*/ 89999 h 299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48810" h="2999386">
                  <a:moveTo>
                    <a:pt x="2608177" y="2999387"/>
                  </a:moveTo>
                  <a:lnTo>
                    <a:pt x="440634" y="2999387"/>
                  </a:lnTo>
                  <a:cubicBezTo>
                    <a:pt x="229747" y="2999387"/>
                    <a:pt x="69195" y="2949742"/>
                    <a:pt x="21528" y="2869723"/>
                  </a:cubicBezTo>
                  <a:cubicBezTo>
                    <a:pt x="-26139" y="2789705"/>
                    <a:pt x="6643" y="2624937"/>
                    <a:pt x="107053" y="2439519"/>
                  </a:cubicBezTo>
                  <a:lnTo>
                    <a:pt x="1272477" y="286860"/>
                  </a:lnTo>
                  <a:cubicBezTo>
                    <a:pt x="1336406" y="168726"/>
                    <a:pt x="1405583" y="80362"/>
                    <a:pt x="1472609" y="29942"/>
                  </a:cubicBezTo>
                  <a:cubicBezTo>
                    <a:pt x="1483768" y="21472"/>
                    <a:pt x="1495693" y="14069"/>
                    <a:pt x="1508229" y="7830"/>
                  </a:cubicBezTo>
                  <a:lnTo>
                    <a:pt x="1524405" y="0"/>
                  </a:lnTo>
                  <a:lnTo>
                    <a:pt x="1540581" y="7830"/>
                  </a:lnTo>
                  <a:cubicBezTo>
                    <a:pt x="1553117" y="14069"/>
                    <a:pt x="1565051" y="21472"/>
                    <a:pt x="1576202" y="29942"/>
                  </a:cubicBezTo>
                  <a:cubicBezTo>
                    <a:pt x="1643228" y="79932"/>
                    <a:pt x="1712405" y="168726"/>
                    <a:pt x="1776333" y="286860"/>
                  </a:cubicBezTo>
                  <a:lnTo>
                    <a:pt x="2941758" y="2439519"/>
                  </a:lnTo>
                  <a:cubicBezTo>
                    <a:pt x="3042167" y="2624937"/>
                    <a:pt x="3074949" y="2789792"/>
                    <a:pt x="3027282" y="2869723"/>
                  </a:cubicBezTo>
                  <a:cubicBezTo>
                    <a:pt x="2979615" y="2949655"/>
                    <a:pt x="2819063" y="2999387"/>
                    <a:pt x="2608177" y="2999387"/>
                  </a:cubicBezTo>
                  <a:close/>
                  <a:moveTo>
                    <a:pt x="1524061" y="84492"/>
                  </a:moveTo>
                  <a:lnTo>
                    <a:pt x="1516747" y="89655"/>
                  </a:lnTo>
                  <a:cubicBezTo>
                    <a:pt x="1458412" y="133191"/>
                    <a:pt x="1396290" y="213640"/>
                    <a:pt x="1337610" y="321965"/>
                  </a:cubicBezTo>
                  <a:lnTo>
                    <a:pt x="172530" y="2474882"/>
                  </a:lnTo>
                  <a:cubicBezTo>
                    <a:pt x="67904" y="2668216"/>
                    <a:pt x="63172" y="2793749"/>
                    <a:pt x="85457" y="2831607"/>
                  </a:cubicBezTo>
                  <a:cubicBezTo>
                    <a:pt x="107741" y="2869465"/>
                    <a:pt x="220799" y="2924962"/>
                    <a:pt x="440634" y="2924962"/>
                  </a:cubicBezTo>
                  <a:lnTo>
                    <a:pt x="2608177" y="2924962"/>
                  </a:lnTo>
                  <a:cubicBezTo>
                    <a:pt x="2828011" y="2924962"/>
                    <a:pt x="2940983" y="2869121"/>
                    <a:pt x="2963354" y="2831607"/>
                  </a:cubicBezTo>
                  <a:cubicBezTo>
                    <a:pt x="2985724" y="2794094"/>
                    <a:pt x="2980562" y="2668130"/>
                    <a:pt x="2876280" y="2474968"/>
                  </a:cubicBezTo>
                  <a:lnTo>
                    <a:pt x="1710856" y="322309"/>
                  </a:lnTo>
                  <a:cubicBezTo>
                    <a:pt x="1652090" y="213640"/>
                    <a:pt x="1590399" y="133019"/>
                    <a:pt x="1531719" y="89999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5" name="iSHEJI-2">
            <a:extLst>
              <a:ext uri="{FF2B5EF4-FFF2-40B4-BE49-F238E27FC236}">
                <a16:creationId xmlns:a16="http://schemas.microsoft.com/office/drawing/2014/main" id="{5AF93B3E-36D3-ACB1-E422-1FB368C48A66}"/>
              </a:ext>
            </a:extLst>
          </p:cNvPr>
          <p:cNvSpPr/>
          <p:nvPr/>
        </p:nvSpPr>
        <p:spPr>
          <a:xfrm>
            <a:off x="0" y="2020423"/>
            <a:ext cx="6579610" cy="4348422"/>
          </a:xfrm>
          <a:custGeom>
            <a:avLst/>
            <a:gdLst>
              <a:gd name="connsiteX0" fmla="*/ 0 w 6579610"/>
              <a:gd name="connsiteY0" fmla="*/ 4273740 h 4348422"/>
              <a:gd name="connsiteX1" fmla="*/ 0 w 6579610"/>
              <a:gd name="connsiteY1" fmla="*/ 4348423 h 4348422"/>
              <a:gd name="connsiteX2" fmla="*/ 5464288 w 6579610"/>
              <a:gd name="connsiteY2" fmla="*/ 4348423 h 4348422"/>
              <a:gd name="connsiteX3" fmla="*/ 6463567 w 6579610"/>
              <a:gd name="connsiteY3" fmla="*/ 3889050 h 4348422"/>
              <a:gd name="connsiteX4" fmla="*/ 6391723 w 6579610"/>
              <a:gd name="connsiteY4" fmla="*/ 2791598 h 4348422"/>
              <a:gd name="connsiteX5" fmla="*/ 5226298 w 6579610"/>
              <a:gd name="connsiteY5" fmla="*/ 639026 h 4348422"/>
              <a:gd name="connsiteX6" fmla="*/ 4380516 w 6579610"/>
              <a:gd name="connsiteY6" fmla="*/ 0 h 4348422"/>
              <a:gd name="connsiteX7" fmla="*/ 3534648 w 6579610"/>
              <a:gd name="connsiteY7" fmla="*/ 639026 h 4348422"/>
              <a:gd name="connsiteX8" fmla="*/ 2369223 w 6579610"/>
              <a:gd name="connsiteY8" fmla="*/ 2791598 h 4348422"/>
              <a:gd name="connsiteX9" fmla="*/ 2193011 w 6579610"/>
              <a:gd name="connsiteY9" fmla="*/ 3598318 h 4348422"/>
              <a:gd name="connsiteX10" fmla="*/ 0 w 6579610"/>
              <a:gd name="connsiteY10" fmla="*/ 3598318 h 4348422"/>
              <a:gd name="connsiteX11" fmla="*/ 0 w 6579610"/>
              <a:gd name="connsiteY11" fmla="*/ 3673088 h 4348422"/>
              <a:gd name="connsiteX12" fmla="*/ 5464288 w 6579610"/>
              <a:gd name="connsiteY12" fmla="*/ 3673088 h 4348422"/>
              <a:gd name="connsiteX13" fmla="*/ 5883393 w 6579610"/>
              <a:gd name="connsiteY13" fmla="*/ 3543424 h 4348422"/>
              <a:gd name="connsiteX14" fmla="*/ 5797868 w 6579610"/>
              <a:gd name="connsiteY14" fmla="*/ 3113219 h 4348422"/>
              <a:gd name="connsiteX15" fmla="*/ 4632444 w 6579610"/>
              <a:gd name="connsiteY15" fmla="*/ 960561 h 4348422"/>
              <a:gd name="connsiteX16" fmla="*/ 4432227 w 6579610"/>
              <a:gd name="connsiteY16" fmla="*/ 703643 h 4348422"/>
              <a:gd name="connsiteX17" fmla="*/ 4396692 w 6579610"/>
              <a:gd name="connsiteY17" fmla="*/ 681530 h 4348422"/>
              <a:gd name="connsiteX18" fmla="*/ 4380602 w 6579610"/>
              <a:gd name="connsiteY18" fmla="*/ 673787 h 4348422"/>
              <a:gd name="connsiteX19" fmla="*/ 4364427 w 6579610"/>
              <a:gd name="connsiteY19" fmla="*/ 681530 h 4348422"/>
              <a:gd name="connsiteX20" fmla="*/ 4328805 w 6579610"/>
              <a:gd name="connsiteY20" fmla="*/ 703729 h 4348422"/>
              <a:gd name="connsiteX21" fmla="*/ 4128674 w 6579610"/>
              <a:gd name="connsiteY21" fmla="*/ 960647 h 4348422"/>
              <a:gd name="connsiteX22" fmla="*/ 2963078 w 6579610"/>
              <a:gd name="connsiteY22" fmla="*/ 3113133 h 4348422"/>
              <a:gd name="connsiteX23" fmla="*/ 2877639 w 6579610"/>
              <a:gd name="connsiteY23" fmla="*/ 3543338 h 4348422"/>
              <a:gd name="connsiteX24" fmla="*/ 2935028 w 6579610"/>
              <a:gd name="connsiteY24" fmla="*/ 3598232 h 4348422"/>
              <a:gd name="connsiteX25" fmla="*/ 2800719 w 6579610"/>
              <a:gd name="connsiteY25" fmla="*/ 3598232 h 4348422"/>
              <a:gd name="connsiteX26" fmla="*/ 2796502 w 6579610"/>
              <a:gd name="connsiteY26" fmla="*/ 3591693 h 4348422"/>
              <a:gd name="connsiteX27" fmla="*/ 2880134 w 6579610"/>
              <a:gd name="connsiteY27" fmla="*/ 3068134 h 4348422"/>
              <a:gd name="connsiteX28" fmla="*/ 4045559 w 6579610"/>
              <a:gd name="connsiteY28" fmla="*/ 915562 h 4348422"/>
              <a:gd name="connsiteX29" fmla="*/ 4272277 w 6579610"/>
              <a:gd name="connsiteY29" fmla="*/ 628013 h 4348422"/>
              <a:gd name="connsiteX30" fmla="*/ 4380516 w 6579610"/>
              <a:gd name="connsiteY30" fmla="*/ 580948 h 4348422"/>
              <a:gd name="connsiteX31" fmla="*/ 4488670 w 6579610"/>
              <a:gd name="connsiteY31" fmla="*/ 628013 h 4348422"/>
              <a:gd name="connsiteX32" fmla="*/ 4715387 w 6579610"/>
              <a:gd name="connsiteY32" fmla="*/ 915562 h 4348422"/>
              <a:gd name="connsiteX33" fmla="*/ 5880898 w 6579610"/>
              <a:gd name="connsiteY33" fmla="*/ 3068220 h 4348422"/>
              <a:gd name="connsiteX34" fmla="*/ 5964444 w 6579610"/>
              <a:gd name="connsiteY34" fmla="*/ 3591693 h 4348422"/>
              <a:gd name="connsiteX35" fmla="*/ 5464288 w 6579610"/>
              <a:gd name="connsiteY35" fmla="*/ 3767474 h 4348422"/>
              <a:gd name="connsiteX36" fmla="*/ 3664828 w 6579610"/>
              <a:gd name="connsiteY36" fmla="*/ 3767474 h 4348422"/>
              <a:gd name="connsiteX37" fmla="*/ 3664828 w 6579610"/>
              <a:gd name="connsiteY37" fmla="*/ 3767474 h 4348422"/>
              <a:gd name="connsiteX38" fmla="*/ 0 w 6579610"/>
              <a:gd name="connsiteY38" fmla="*/ 3767474 h 4348422"/>
              <a:gd name="connsiteX39" fmla="*/ 0 w 6579610"/>
              <a:gd name="connsiteY39" fmla="*/ 3842158 h 4348422"/>
              <a:gd name="connsiteX40" fmla="*/ 5464288 w 6579610"/>
              <a:gd name="connsiteY40" fmla="*/ 3842158 h 4348422"/>
              <a:gd name="connsiteX41" fmla="*/ 6028458 w 6579610"/>
              <a:gd name="connsiteY41" fmla="*/ 3630067 h 4348422"/>
              <a:gd name="connsiteX42" fmla="*/ 5946289 w 6579610"/>
              <a:gd name="connsiteY42" fmla="*/ 3033029 h 4348422"/>
              <a:gd name="connsiteX43" fmla="*/ 4780865 w 6579610"/>
              <a:gd name="connsiteY43" fmla="*/ 880199 h 4348422"/>
              <a:gd name="connsiteX44" fmla="*/ 4533153 w 6579610"/>
              <a:gd name="connsiteY44" fmla="*/ 568300 h 4348422"/>
              <a:gd name="connsiteX45" fmla="*/ 4380516 w 6579610"/>
              <a:gd name="connsiteY45" fmla="*/ 506523 h 4348422"/>
              <a:gd name="connsiteX46" fmla="*/ 4227793 w 6579610"/>
              <a:gd name="connsiteY46" fmla="*/ 568300 h 4348422"/>
              <a:gd name="connsiteX47" fmla="*/ 3980081 w 6579610"/>
              <a:gd name="connsiteY47" fmla="*/ 880113 h 4348422"/>
              <a:gd name="connsiteX48" fmla="*/ 2814657 w 6579610"/>
              <a:gd name="connsiteY48" fmla="*/ 3032771 h 4348422"/>
              <a:gd name="connsiteX49" fmla="*/ 2716571 w 6579610"/>
              <a:gd name="connsiteY49" fmla="*/ 3598318 h 4348422"/>
              <a:gd name="connsiteX50" fmla="*/ 2615644 w 6579610"/>
              <a:gd name="connsiteY50" fmla="*/ 3598318 h 4348422"/>
              <a:gd name="connsiteX51" fmla="*/ 2731714 w 6579610"/>
              <a:gd name="connsiteY51" fmla="*/ 2987428 h 4348422"/>
              <a:gd name="connsiteX52" fmla="*/ 3897052 w 6579610"/>
              <a:gd name="connsiteY52" fmla="*/ 835199 h 4348422"/>
              <a:gd name="connsiteX53" fmla="*/ 4171351 w 6579610"/>
              <a:gd name="connsiteY53" fmla="*/ 492671 h 4348422"/>
              <a:gd name="connsiteX54" fmla="*/ 4380516 w 6579610"/>
              <a:gd name="connsiteY54" fmla="*/ 412136 h 4348422"/>
              <a:gd name="connsiteX55" fmla="*/ 4589595 w 6579610"/>
              <a:gd name="connsiteY55" fmla="*/ 492671 h 4348422"/>
              <a:gd name="connsiteX56" fmla="*/ 4863894 w 6579610"/>
              <a:gd name="connsiteY56" fmla="*/ 835199 h 4348422"/>
              <a:gd name="connsiteX57" fmla="*/ 6029319 w 6579610"/>
              <a:gd name="connsiteY57" fmla="*/ 2987858 h 4348422"/>
              <a:gd name="connsiteX58" fmla="*/ 6109509 w 6579610"/>
              <a:gd name="connsiteY58" fmla="*/ 3678164 h 4348422"/>
              <a:gd name="connsiteX59" fmla="*/ 5464202 w 6579610"/>
              <a:gd name="connsiteY59" fmla="*/ 3936287 h 4348422"/>
              <a:gd name="connsiteX60" fmla="*/ 3664828 w 6579610"/>
              <a:gd name="connsiteY60" fmla="*/ 3936287 h 4348422"/>
              <a:gd name="connsiteX61" fmla="*/ 3664828 w 6579610"/>
              <a:gd name="connsiteY61" fmla="*/ 3936287 h 4348422"/>
              <a:gd name="connsiteX62" fmla="*/ 0 w 6579610"/>
              <a:gd name="connsiteY62" fmla="*/ 3936287 h 4348422"/>
              <a:gd name="connsiteX63" fmla="*/ 0 w 6579610"/>
              <a:gd name="connsiteY63" fmla="*/ 4010971 h 4348422"/>
              <a:gd name="connsiteX64" fmla="*/ 5464288 w 6579610"/>
              <a:gd name="connsiteY64" fmla="*/ 4010971 h 4348422"/>
              <a:gd name="connsiteX65" fmla="*/ 6173437 w 6579610"/>
              <a:gd name="connsiteY65" fmla="*/ 3716538 h 4348422"/>
              <a:gd name="connsiteX66" fmla="*/ 6094796 w 6579610"/>
              <a:gd name="connsiteY66" fmla="*/ 2952667 h 4348422"/>
              <a:gd name="connsiteX67" fmla="*/ 4929371 w 6579610"/>
              <a:gd name="connsiteY67" fmla="*/ 799751 h 4348422"/>
              <a:gd name="connsiteX68" fmla="*/ 4634079 w 6579610"/>
              <a:gd name="connsiteY68" fmla="*/ 432958 h 4348422"/>
              <a:gd name="connsiteX69" fmla="*/ 4380516 w 6579610"/>
              <a:gd name="connsiteY69" fmla="*/ 337711 h 4348422"/>
              <a:gd name="connsiteX70" fmla="*/ 4126867 w 6579610"/>
              <a:gd name="connsiteY70" fmla="*/ 432958 h 4348422"/>
              <a:gd name="connsiteX71" fmla="*/ 3831575 w 6579610"/>
              <a:gd name="connsiteY71" fmla="*/ 799751 h 4348422"/>
              <a:gd name="connsiteX72" fmla="*/ 2666150 w 6579610"/>
              <a:gd name="connsiteY72" fmla="*/ 2952409 h 4348422"/>
              <a:gd name="connsiteX73" fmla="*/ 2538208 w 6579610"/>
              <a:gd name="connsiteY73" fmla="*/ 3598318 h 4348422"/>
              <a:gd name="connsiteX74" fmla="*/ 2440895 w 6579610"/>
              <a:gd name="connsiteY74" fmla="*/ 3598318 h 4348422"/>
              <a:gd name="connsiteX75" fmla="*/ 2583207 w 6579610"/>
              <a:gd name="connsiteY75" fmla="*/ 2907496 h 4348422"/>
              <a:gd name="connsiteX76" fmla="*/ 3748631 w 6579610"/>
              <a:gd name="connsiteY76" fmla="*/ 754837 h 4348422"/>
              <a:gd name="connsiteX77" fmla="*/ 4070424 w 6579610"/>
              <a:gd name="connsiteY77" fmla="*/ 357328 h 4348422"/>
              <a:gd name="connsiteX78" fmla="*/ 4380172 w 6579610"/>
              <a:gd name="connsiteY78" fmla="*/ 243324 h 4348422"/>
              <a:gd name="connsiteX79" fmla="*/ 4689919 w 6579610"/>
              <a:gd name="connsiteY79" fmla="*/ 357328 h 4348422"/>
              <a:gd name="connsiteX80" fmla="*/ 5011798 w 6579610"/>
              <a:gd name="connsiteY80" fmla="*/ 754837 h 4348422"/>
              <a:gd name="connsiteX81" fmla="*/ 6177739 w 6579610"/>
              <a:gd name="connsiteY81" fmla="*/ 2907496 h 4348422"/>
              <a:gd name="connsiteX82" fmla="*/ 6254487 w 6579610"/>
              <a:gd name="connsiteY82" fmla="*/ 3764549 h 4348422"/>
              <a:gd name="connsiteX83" fmla="*/ 5464288 w 6579610"/>
              <a:gd name="connsiteY83" fmla="*/ 4105100 h 4348422"/>
              <a:gd name="connsiteX84" fmla="*/ 3664828 w 6579610"/>
              <a:gd name="connsiteY84" fmla="*/ 4105100 h 4348422"/>
              <a:gd name="connsiteX85" fmla="*/ 3664828 w 6579610"/>
              <a:gd name="connsiteY85" fmla="*/ 4105100 h 4348422"/>
              <a:gd name="connsiteX86" fmla="*/ 0 w 6579610"/>
              <a:gd name="connsiteY86" fmla="*/ 4105100 h 4348422"/>
              <a:gd name="connsiteX87" fmla="*/ 0 w 6579610"/>
              <a:gd name="connsiteY87" fmla="*/ 4179869 h 4348422"/>
              <a:gd name="connsiteX88" fmla="*/ 5464288 w 6579610"/>
              <a:gd name="connsiteY88" fmla="*/ 4179869 h 4348422"/>
              <a:gd name="connsiteX89" fmla="*/ 6318502 w 6579610"/>
              <a:gd name="connsiteY89" fmla="*/ 3802924 h 4348422"/>
              <a:gd name="connsiteX90" fmla="*/ 6243302 w 6579610"/>
              <a:gd name="connsiteY90" fmla="*/ 2872305 h 4348422"/>
              <a:gd name="connsiteX91" fmla="*/ 5077878 w 6579610"/>
              <a:gd name="connsiteY91" fmla="*/ 719388 h 4348422"/>
              <a:gd name="connsiteX92" fmla="*/ 4735005 w 6579610"/>
              <a:gd name="connsiteY92" fmla="*/ 297788 h 4348422"/>
              <a:gd name="connsiteX93" fmla="*/ 4380516 w 6579610"/>
              <a:gd name="connsiteY93" fmla="*/ 168726 h 4348422"/>
              <a:gd name="connsiteX94" fmla="*/ 4025941 w 6579610"/>
              <a:gd name="connsiteY94" fmla="*/ 297788 h 4348422"/>
              <a:gd name="connsiteX95" fmla="*/ 3683154 w 6579610"/>
              <a:gd name="connsiteY95" fmla="*/ 719388 h 4348422"/>
              <a:gd name="connsiteX96" fmla="*/ 2517730 w 6579610"/>
              <a:gd name="connsiteY96" fmla="*/ 2872047 h 4348422"/>
              <a:gd name="connsiteX97" fmla="*/ 2364663 w 6579610"/>
              <a:gd name="connsiteY97" fmla="*/ 3598318 h 4348422"/>
              <a:gd name="connsiteX98" fmla="*/ 2268469 w 6579610"/>
              <a:gd name="connsiteY98" fmla="*/ 3598318 h 4348422"/>
              <a:gd name="connsiteX99" fmla="*/ 2434958 w 6579610"/>
              <a:gd name="connsiteY99" fmla="*/ 2827047 h 4348422"/>
              <a:gd name="connsiteX100" fmla="*/ 3600125 w 6579610"/>
              <a:gd name="connsiteY100" fmla="*/ 674475 h 4348422"/>
              <a:gd name="connsiteX101" fmla="*/ 4380516 w 6579610"/>
              <a:gd name="connsiteY101" fmla="*/ 74425 h 4348422"/>
              <a:gd name="connsiteX102" fmla="*/ 5160821 w 6579610"/>
              <a:gd name="connsiteY102" fmla="*/ 674475 h 4348422"/>
              <a:gd name="connsiteX103" fmla="*/ 6326246 w 6579610"/>
              <a:gd name="connsiteY103" fmla="*/ 2827047 h 4348422"/>
              <a:gd name="connsiteX104" fmla="*/ 6399639 w 6579610"/>
              <a:gd name="connsiteY104" fmla="*/ 3850934 h 4348422"/>
              <a:gd name="connsiteX105" fmla="*/ 5464288 w 6579610"/>
              <a:gd name="connsiteY105" fmla="*/ 4273998 h 4348422"/>
              <a:gd name="connsiteX106" fmla="*/ 3664828 w 6579610"/>
              <a:gd name="connsiteY106" fmla="*/ 4273998 h 4348422"/>
              <a:gd name="connsiteX107" fmla="*/ 3664828 w 6579610"/>
              <a:gd name="connsiteY107" fmla="*/ 4273998 h 4348422"/>
              <a:gd name="connsiteX108" fmla="*/ 2941568 w 6579610"/>
              <a:gd name="connsiteY108" fmla="*/ 3505308 h 4348422"/>
              <a:gd name="connsiteX109" fmla="*/ 3028641 w 6579610"/>
              <a:gd name="connsiteY109" fmla="*/ 3148582 h 4348422"/>
              <a:gd name="connsiteX110" fmla="*/ 4194065 w 6579610"/>
              <a:gd name="connsiteY110" fmla="*/ 996010 h 4348422"/>
              <a:gd name="connsiteX111" fmla="*/ 4373203 w 6579610"/>
              <a:gd name="connsiteY111" fmla="*/ 763699 h 4348422"/>
              <a:gd name="connsiteX112" fmla="*/ 4380516 w 6579610"/>
              <a:gd name="connsiteY112" fmla="*/ 758537 h 4348422"/>
              <a:gd name="connsiteX113" fmla="*/ 4387744 w 6579610"/>
              <a:gd name="connsiteY113" fmla="*/ 763699 h 4348422"/>
              <a:gd name="connsiteX114" fmla="*/ 4566967 w 6579610"/>
              <a:gd name="connsiteY114" fmla="*/ 996010 h 4348422"/>
              <a:gd name="connsiteX115" fmla="*/ 5732391 w 6579610"/>
              <a:gd name="connsiteY115" fmla="*/ 3148582 h 4348422"/>
              <a:gd name="connsiteX116" fmla="*/ 5819378 w 6579610"/>
              <a:gd name="connsiteY116" fmla="*/ 3505308 h 4348422"/>
              <a:gd name="connsiteX117" fmla="*/ 5464288 w 6579610"/>
              <a:gd name="connsiteY117" fmla="*/ 3598318 h 4348422"/>
              <a:gd name="connsiteX118" fmla="*/ 3664828 w 6579610"/>
              <a:gd name="connsiteY118" fmla="*/ 3598318 h 4348422"/>
              <a:gd name="connsiteX119" fmla="*/ 3664828 w 6579610"/>
              <a:gd name="connsiteY119" fmla="*/ 3598318 h 4348422"/>
              <a:gd name="connsiteX120" fmla="*/ 3272567 w 6579610"/>
              <a:gd name="connsiteY120" fmla="*/ 3598318 h 4348422"/>
              <a:gd name="connsiteX121" fmla="*/ 2941568 w 6579610"/>
              <a:gd name="connsiteY121" fmla="*/ 3505308 h 434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610" h="4348422">
                <a:moveTo>
                  <a:pt x="0" y="4273740"/>
                </a:moveTo>
                <a:lnTo>
                  <a:pt x="0" y="4348423"/>
                </a:lnTo>
                <a:lnTo>
                  <a:pt x="5464288" y="4348423"/>
                </a:lnTo>
                <a:cubicBezTo>
                  <a:pt x="5932179" y="4348423"/>
                  <a:pt x="6287097" y="4184945"/>
                  <a:pt x="6463567" y="3889050"/>
                </a:cubicBezTo>
                <a:cubicBezTo>
                  <a:pt x="6640037" y="3593156"/>
                  <a:pt x="6614569" y="3203132"/>
                  <a:pt x="6391723" y="2791598"/>
                </a:cubicBezTo>
                <a:lnTo>
                  <a:pt x="5226298" y="639026"/>
                </a:lnTo>
                <a:cubicBezTo>
                  <a:pt x="5003194" y="226890"/>
                  <a:pt x="4702826" y="0"/>
                  <a:pt x="4380516" y="0"/>
                </a:cubicBezTo>
                <a:cubicBezTo>
                  <a:pt x="4058207" y="0"/>
                  <a:pt x="3757752" y="226890"/>
                  <a:pt x="3534648" y="639026"/>
                </a:cubicBezTo>
                <a:lnTo>
                  <a:pt x="2369223" y="2791598"/>
                </a:lnTo>
                <a:cubicBezTo>
                  <a:pt x="2213403" y="3079405"/>
                  <a:pt x="2154121" y="3356457"/>
                  <a:pt x="2193011" y="3598318"/>
                </a:cubicBezTo>
                <a:lnTo>
                  <a:pt x="0" y="3598318"/>
                </a:lnTo>
                <a:lnTo>
                  <a:pt x="0" y="3673088"/>
                </a:lnTo>
                <a:lnTo>
                  <a:pt x="5464288" y="3673088"/>
                </a:lnTo>
                <a:cubicBezTo>
                  <a:pt x="5675174" y="3673088"/>
                  <a:pt x="5835726" y="3623356"/>
                  <a:pt x="5883393" y="3543424"/>
                </a:cubicBezTo>
                <a:cubicBezTo>
                  <a:pt x="5931060" y="3463492"/>
                  <a:pt x="5898278" y="3298637"/>
                  <a:pt x="5797868" y="3113219"/>
                </a:cubicBezTo>
                <a:lnTo>
                  <a:pt x="4632444" y="960561"/>
                </a:lnTo>
                <a:cubicBezTo>
                  <a:pt x="4568515" y="842427"/>
                  <a:pt x="4499252" y="753633"/>
                  <a:pt x="4432227" y="703643"/>
                </a:cubicBezTo>
                <a:cubicBezTo>
                  <a:pt x="4421085" y="695202"/>
                  <a:pt x="4409185" y="687803"/>
                  <a:pt x="4396692" y="681530"/>
                </a:cubicBezTo>
                <a:lnTo>
                  <a:pt x="4380602" y="673787"/>
                </a:lnTo>
                <a:lnTo>
                  <a:pt x="4364427" y="681530"/>
                </a:lnTo>
                <a:cubicBezTo>
                  <a:pt x="4351899" y="687820"/>
                  <a:pt x="4339974" y="695254"/>
                  <a:pt x="4328805" y="703729"/>
                </a:cubicBezTo>
                <a:cubicBezTo>
                  <a:pt x="4261780" y="753719"/>
                  <a:pt x="4192603" y="842513"/>
                  <a:pt x="4128674" y="960647"/>
                </a:cubicBezTo>
                <a:lnTo>
                  <a:pt x="2963078" y="3113133"/>
                </a:lnTo>
                <a:cubicBezTo>
                  <a:pt x="2862754" y="3298637"/>
                  <a:pt x="2829972" y="3463492"/>
                  <a:pt x="2877639" y="3543338"/>
                </a:cubicBezTo>
                <a:cubicBezTo>
                  <a:pt x="2892163" y="3565915"/>
                  <a:pt x="2911832" y="3584733"/>
                  <a:pt x="2935028" y="3598232"/>
                </a:cubicBezTo>
                <a:lnTo>
                  <a:pt x="2800719" y="3598232"/>
                </a:lnTo>
                <a:cubicBezTo>
                  <a:pt x="2799256" y="3596081"/>
                  <a:pt x="2797879" y="3593930"/>
                  <a:pt x="2796502" y="3591693"/>
                </a:cubicBezTo>
                <a:cubicBezTo>
                  <a:pt x="2729993" y="3479840"/>
                  <a:pt x="2760451" y="3289173"/>
                  <a:pt x="2880134" y="3068134"/>
                </a:cubicBezTo>
                <a:lnTo>
                  <a:pt x="4045559" y="915562"/>
                </a:lnTo>
                <a:cubicBezTo>
                  <a:pt x="4116973" y="783661"/>
                  <a:pt x="4193291" y="686951"/>
                  <a:pt x="4272277" y="628013"/>
                </a:cubicBezTo>
                <a:cubicBezTo>
                  <a:pt x="4312974" y="597640"/>
                  <a:pt x="4351434" y="580948"/>
                  <a:pt x="4380516" y="580948"/>
                </a:cubicBezTo>
                <a:cubicBezTo>
                  <a:pt x="4409598" y="580948"/>
                  <a:pt x="4447972" y="597640"/>
                  <a:pt x="4488670" y="628013"/>
                </a:cubicBezTo>
                <a:cubicBezTo>
                  <a:pt x="4567741" y="686951"/>
                  <a:pt x="4643543" y="783661"/>
                  <a:pt x="4715387" y="915562"/>
                </a:cubicBezTo>
                <a:lnTo>
                  <a:pt x="5880898" y="3068220"/>
                </a:lnTo>
                <a:cubicBezTo>
                  <a:pt x="6000495" y="3289259"/>
                  <a:pt x="6030953" y="3480098"/>
                  <a:pt x="5964444" y="3591693"/>
                </a:cubicBezTo>
                <a:cubicBezTo>
                  <a:pt x="5897934" y="3703288"/>
                  <a:pt x="5715613" y="3767474"/>
                  <a:pt x="5464288" y="3767474"/>
                </a:cubicBezTo>
                <a:lnTo>
                  <a:pt x="3664828" y="3767474"/>
                </a:lnTo>
                <a:lnTo>
                  <a:pt x="3664828" y="3767474"/>
                </a:lnTo>
                <a:lnTo>
                  <a:pt x="0" y="3767474"/>
                </a:lnTo>
                <a:lnTo>
                  <a:pt x="0" y="3842158"/>
                </a:lnTo>
                <a:lnTo>
                  <a:pt x="5464288" y="3842158"/>
                </a:lnTo>
                <a:cubicBezTo>
                  <a:pt x="5742544" y="3842158"/>
                  <a:pt x="5948182" y="3764722"/>
                  <a:pt x="6028458" y="3630067"/>
                </a:cubicBezTo>
                <a:cubicBezTo>
                  <a:pt x="6108734" y="3495413"/>
                  <a:pt x="6078792" y="3277730"/>
                  <a:pt x="5946289" y="3033029"/>
                </a:cubicBezTo>
                <a:lnTo>
                  <a:pt x="4780865" y="880199"/>
                </a:lnTo>
                <a:cubicBezTo>
                  <a:pt x="4704288" y="738662"/>
                  <a:pt x="4620914" y="633778"/>
                  <a:pt x="4533153" y="568300"/>
                </a:cubicBezTo>
                <a:cubicBezTo>
                  <a:pt x="4495381" y="540079"/>
                  <a:pt x="4438508" y="506523"/>
                  <a:pt x="4380516" y="506523"/>
                </a:cubicBezTo>
                <a:cubicBezTo>
                  <a:pt x="4322525" y="506523"/>
                  <a:pt x="4265566" y="540165"/>
                  <a:pt x="4227793" y="568300"/>
                </a:cubicBezTo>
                <a:cubicBezTo>
                  <a:pt x="4140032" y="633778"/>
                  <a:pt x="4056658" y="738662"/>
                  <a:pt x="3980081" y="880113"/>
                </a:cubicBezTo>
                <a:lnTo>
                  <a:pt x="2814657" y="3032771"/>
                </a:lnTo>
                <a:cubicBezTo>
                  <a:pt x="2692049" y="3259231"/>
                  <a:pt x="2657374" y="3462460"/>
                  <a:pt x="2716571" y="3598318"/>
                </a:cubicBezTo>
                <a:lnTo>
                  <a:pt x="2615644" y="3598318"/>
                </a:lnTo>
                <a:cubicBezTo>
                  <a:pt x="2564020" y="3437594"/>
                  <a:pt x="2603427" y="3224900"/>
                  <a:pt x="2731714" y="2987428"/>
                </a:cubicBezTo>
                <a:lnTo>
                  <a:pt x="3897052" y="835199"/>
                </a:lnTo>
                <a:cubicBezTo>
                  <a:pt x="3980254" y="681616"/>
                  <a:pt x="4072575" y="566322"/>
                  <a:pt x="4171351" y="492671"/>
                </a:cubicBezTo>
                <a:cubicBezTo>
                  <a:pt x="4243023" y="439239"/>
                  <a:pt x="4313404" y="412136"/>
                  <a:pt x="4380516" y="412136"/>
                </a:cubicBezTo>
                <a:cubicBezTo>
                  <a:pt x="4447628" y="412136"/>
                  <a:pt x="4518182" y="439239"/>
                  <a:pt x="4589595" y="492671"/>
                </a:cubicBezTo>
                <a:cubicBezTo>
                  <a:pt x="4688456" y="566322"/>
                  <a:pt x="4780693" y="681960"/>
                  <a:pt x="4863894" y="835199"/>
                </a:cubicBezTo>
                <a:lnTo>
                  <a:pt x="6029319" y="2987858"/>
                </a:lnTo>
                <a:cubicBezTo>
                  <a:pt x="6180234" y="3266544"/>
                  <a:pt x="6208714" y="3511675"/>
                  <a:pt x="6109509" y="3678164"/>
                </a:cubicBezTo>
                <a:cubicBezTo>
                  <a:pt x="6010303" y="3844653"/>
                  <a:pt x="5781176" y="3936287"/>
                  <a:pt x="5464202" y="3936287"/>
                </a:cubicBezTo>
                <a:lnTo>
                  <a:pt x="3664828" y="3936287"/>
                </a:lnTo>
                <a:lnTo>
                  <a:pt x="3664828" y="3936287"/>
                </a:lnTo>
                <a:lnTo>
                  <a:pt x="0" y="3936287"/>
                </a:lnTo>
                <a:lnTo>
                  <a:pt x="0" y="4010971"/>
                </a:lnTo>
                <a:lnTo>
                  <a:pt x="5464288" y="4010971"/>
                </a:lnTo>
                <a:cubicBezTo>
                  <a:pt x="5808452" y="4010971"/>
                  <a:pt x="6060379" y="3906431"/>
                  <a:pt x="6173437" y="3716538"/>
                </a:cubicBezTo>
                <a:cubicBezTo>
                  <a:pt x="6286495" y="3526646"/>
                  <a:pt x="6258703" y="3255359"/>
                  <a:pt x="6094796" y="2952667"/>
                </a:cubicBezTo>
                <a:lnTo>
                  <a:pt x="4929371" y="799751"/>
                </a:lnTo>
                <a:cubicBezTo>
                  <a:pt x="4841007" y="636273"/>
                  <a:pt x="4741630" y="513148"/>
                  <a:pt x="4634079" y="432958"/>
                </a:cubicBezTo>
                <a:cubicBezTo>
                  <a:pt x="4549328" y="369718"/>
                  <a:pt x="4463976" y="337711"/>
                  <a:pt x="4380516" y="337711"/>
                </a:cubicBezTo>
                <a:cubicBezTo>
                  <a:pt x="4297057" y="337711"/>
                  <a:pt x="4211704" y="369718"/>
                  <a:pt x="4126867" y="432958"/>
                </a:cubicBezTo>
                <a:cubicBezTo>
                  <a:pt x="4019316" y="513148"/>
                  <a:pt x="3919939" y="636531"/>
                  <a:pt x="3831575" y="799751"/>
                </a:cubicBezTo>
                <a:lnTo>
                  <a:pt x="2666150" y="2952409"/>
                </a:lnTo>
                <a:cubicBezTo>
                  <a:pt x="2533734" y="3197023"/>
                  <a:pt x="2490111" y="3421160"/>
                  <a:pt x="2538208" y="3598318"/>
                </a:cubicBezTo>
                <a:lnTo>
                  <a:pt x="2440895" y="3598318"/>
                </a:lnTo>
                <a:cubicBezTo>
                  <a:pt x="2396584" y="3401887"/>
                  <a:pt x="2444767" y="3163123"/>
                  <a:pt x="2583207" y="2907496"/>
                </a:cubicBezTo>
                <a:lnTo>
                  <a:pt x="3748631" y="754837"/>
                </a:lnTo>
                <a:cubicBezTo>
                  <a:pt x="3843276" y="579486"/>
                  <a:pt x="3951774" y="445778"/>
                  <a:pt x="4070424" y="357328"/>
                </a:cubicBezTo>
                <a:cubicBezTo>
                  <a:pt x="4171867" y="281612"/>
                  <a:pt x="4276235" y="243324"/>
                  <a:pt x="4380172" y="243324"/>
                </a:cubicBezTo>
                <a:cubicBezTo>
                  <a:pt x="4484109" y="243324"/>
                  <a:pt x="4588735" y="281612"/>
                  <a:pt x="4689919" y="357328"/>
                </a:cubicBezTo>
                <a:cubicBezTo>
                  <a:pt x="4808570" y="445778"/>
                  <a:pt x="4916809" y="579486"/>
                  <a:pt x="5011798" y="754837"/>
                </a:cubicBezTo>
                <a:lnTo>
                  <a:pt x="6177739" y="2907496"/>
                </a:lnTo>
                <a:cubicBezTo>
                  <a:pt x="6358425" y="3240560"/>
                  <a:pt x="6385270" y="3544973"/>
                  <a:pt x="6254487" y="3764549"/>
                </a:cubicBezTo>
                <a:cubicBezTo>
                  <a:pt x="6123705" y="3984126"/>
                  <a:pt x="5843040" y="4105100"/>
                  <a:pt x="5464288" y="4105100"/>
                </a:cubicBezTo>
                <a:lnTo>
                  <a:pt x="3664828" y="4105100"/>
                </a:lnTo>
                <a:lnTo>
                  <a:pt x="3664828" y="4105100"/>
                </a:lnTo>
                <a:lnTo>
                  <a:pt x="0" y="4105100"/>
                </a:lnTo>
                <a:lnTo>
                  <a:pt x="0" y="4179869"/>
                </a:lnTo>
                <a:lnTo>
                  <a:pt x="5464288" y="4179869"/>
                </a:lnTo>
                <a:cubicBezTo>
                  <a:pt x="5870315" y="4179869"/>
                  <a:pt x="6173695" y="4045989"/>
                  <a:pt x="6318502" y="3802924"/>
                </a:cubicBezTo>
                <a:cubicBezTo>
                  <a:pt x="6463309" y="3559858"/>
                  <a:pt x="6436637" y="3229375"/>
                  <a:pt x="6243302" y="2872305"/>
                </a:cubicBezTo>
                <a:lnTo>
                  <a:pt x="5077878" y="719388"/>
                </a:lnTo>
                <a:cubicBezTo>
                  <a:pt x="4977727" y="534486"/>
                  <a:pt x="4862775" y="392433"/>
                  <a:pt x="4735005" y="297788"/>
                </a:cubicBezTo>
                <a:cubicBezTo>
                  <a:pt x="4620398" y="212349"/>
                  <a:pt x="4501146" y="168726"/>
                  <a:pt x="4380516" y="168726"/>
                </a:cubicBezTo>
                <a:cubicBezTo>
                  <a:pt x="4259887" y="168726"/>
                  <a:pt x="4140548" y="211747"/>
                  <a:pt x="4025941" y="297788"/>
                </a:cubicBezTo>
                <a:cubicBezTo>
                  <a:pt x="3898601" y="392433"/>
                  <a:pt x="3783220" y="534658"/>
                  <a:pt x="3683154" y="719388"/>
                </a:cubicBezTo>
                <a:lnTo>
                  <a:pt x="2517730" y="2872047"/>
                </a:lnTo>
                <a:cubicBezTo>
                  <a:pt x="2374214" y="3137053"/>
                  <a:pt x="2322589" y="3387518"/>
                  <a:pt x="2364663" y="3598318"/>
                </a:cubicBezTo>
                <a:lnTo>
                  <a:pt x="2268469" y="3598318"/>
                </a:lnTo>
                <a:cubicBezTo>
                  <a:pt x="2228460" y="3369880"/>
                  <a:pt x="2284387" y="3104615"/>
                  <a:pt x="2434958" y="2827047"/>
                </a:cubicBezTo>
                <a:lnTo>
                  <a:pt x="3600125" y="674475"/>
                </a:lnTo>
                <a:cubicBezTo>
                  <a:pt x="3809634" y="287291"/>
                  <a:pt x="4086772" y="74425"/>
                  <a:pt x="4380516" y="74425"/>
                </a:cubicBezTo>
                <a:cubicBezTo>
                  <a:pt x="4674260" y="74425"/>
                  <a:pt x="4951397" y="287549"/>
                  <a:pt x="5160821" y="674475"/>
                </a:cubicBezTo>
                <a:lnTo>
                  <a:pt x="6326246" y="2827047"/>
                </a:lnTo>
                <a:cubicBezTo>
                  <a:pt x="6536100" y="3214231"/>
                  <a:pt x="6562084" y="3578184"/>
                  <a:pt x="6399639" y="3850934"/>
                </a:cubicBezTo>
                <a:cubicBezTo>
                  <a:pt x="6237193" y="4123684"/>
                  <a:pt x="5904903" y="4273998"/>
                  <a:pt x="5464288" y="4273998"/>
                </a:cubicBezTo>
                <a:lnTo>
                  <a:pt x="3664828" y="4273998"/>
                </a:lnTo>
                <a:lnTo>
                  <a:pt x="3664828" y="4273998"/>
                </a:lnTo>
                <a:close/>
                <a:moveTo>
                  <a:pt x="2941568" y="3505308"/>
                </a:moveTo>
                <a:cubicBezTo>
                  <a:pt x="2919197" y="3467794"/>
                  <a:pt x="2923929" y="3341830"/>
                  <a:pt x="3028641" y="3148582"/>
                </a:cubicBezTo>
                <a:lnTo>
                  <a:pt x="4194065" y="996010"/>
                </a:lnTo>
                <a:cubicBezTo>
                  <a:pt x="4252831" y="887340"/>
                  <a:pt x="4314523" y="806720"/>
                  <a:pt x="4373203" y="763699"/>
                </a:cubicBezTo>
                <a:cubicBezTo>
                  <a:pt x="4375784" y="761721"/>
                  <a:pt x="4378279" y="760000"/>
                  <a:pt x="4380516" y="758537"/>
                </a:cubicBezTo>
                <a:cubicBezTo>
                  <a:pt x="4382753" y="759974"/>
                  <a:pt x="4385162" y="761695"/>
                  <a:pt x="4387744" y="763699"/>
                </a:cubicBezTo>
                <a:cubicBezTo>
                  <a:pt x="4446165" y="807236"/>
                  <a:pt x="4508201" y="887684"/>
                  <a:pt x="4566967" y="996010"/>
                </a:cubicBezTo>
                <a:lnTo>
                  <a:pt x="5732391" y="3148582"/>
                </a:lnTo>
                <a:cubicBezTo>
                  <a:pt x="5837017" y="3341916"/>
                  <a:pt x="5841749" y="3467794"/>
                  <a:pt x="5819378" y="3505308"/>
                </a:cubicBezTo>
                <a:cubicBezTo>
                  <a:pt x="5797008" y="3542822"/>
                  <a:pt x="5684036" y="3598318"/>
                  <a:pt x="5464288" y="3598318"/>
                </a:cubicBezTo>
                <a:lnTo>
                  <a:pt x="3664828" y="3598318"/>
                </a:lnTo>
                <a:lnTo>
                  <a:pt x="3664828" y="3598318"/>
                </a:lnTo>
                <a:lnTo>
                  <a:pt x="3272567" y="3598318"/>
                </a:lnTo>
                <a:cubicBezTo>
                  <a:pt x="3068650" y="3594446"/>
                  <a:pt x="2963078" y="3541445"/>
                  <a:pt x="2941568" y="35053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6" name="iSHEJI-3">
            <a:extLst>
              <a:ext uri="{FF2B5EF4-FFF2-40B4-BE49-F238E27FC236}">
                <a16:creationId xmlns:a16="http://schemas.microsoft.com/office/drawing/2014/main" id="{BAC275AE-13A3-C87A-F9AC-419683F6E5F5}"/>
              </a:ext>
            </a:extLst>
          </p:cNvPr>
          <p:cNvGrpSpPr/>
          <p:nvPr/>
        </p:nvGrpSpPr>
        <p:grpSpPr>
          <a:xfrm>
            <a:off x="7793613" y="2020423"/>
            <a:ext cx="4398247" cy="4348422"/>
            <a:chOff x="7793613" y="2020423"/>
            <a:chExt cx="4398247" cy="4348422"/>
          </a:xfrm>
          <a:solidFill>
            <a:srgbClr val="FFFFFF">
              <a:alpha val="5000"/>
            </a:srgbClr>
          </a:solidFill>
        </p:grpSpPr>
        <p:sp>
          <p:nvSpPr>
            <p:cNvPr id="17" name="iSHEJI-3-1">
              <a:extLst>
                <a:ext uri="{FF2B5EF4-FFF2-40B4-BE49-F238E27FC236}">
                  <a16:creationId xmlns:a16="http://schemas.microsoft.com/office/drawing/2014/main" id="{FEE02E03-8920-5C51-989A-315FA19DC8DC}"/>
                </a:ext>
              </a:extLst>
            </p:cNvPr>
            <p:cNvSpPr/>
            <p:nvPr/>
          </p:nvSpPr>
          <p:spPr>
            <a:xfrm>
              <a:off x="7793613" y="2020423"/>
              <a:ext cx="4398247" cy="4348422"/>
            </a:xfrm>
            <a:custGeom>
              <a:avLst/>
              <a:gdLst>
                <a:gd name="connsiteX0" fmla="*/ 1115323 w 4398247"/>
                <a:gd name="connsiteY0" fmla="*/ 0 h 4348422"/>
                <a:gd name="connsiteX1" fmla="*/ 3282952 w 4398247"/>
                <a:gd name="connsiteY1" fmla="*/ 0 h 4348422"/>
                <a:gd name="connsiteX2" fmla="*/ 4282232 w 4398247"/>
                <a:gd name="connsiteY2" fmla="*/ 459373 h 4348422"/>
                <a:gd name="connsiteX3" fmla="*/ 4210388 w 4398247"/>
                <a:gd name="connsiteY3" fmla="*/ 1556825 h 4348422"/>
                <a:gd name="connsiteX4" fmla="*/ 3044963 w 4398247"/>
                <a:gd name="connsiteY4" fmla="*/ 3709397 h 4348422"/>
                <a:gd name="connsiteX5" fmla="*/ 2199095 w 4398247"/>
                <a:gd name="connsiteY5" fmla="*/ 4348423 h 4348422"/>
                <a:gd name="connsiteX6" fmla="*/ 1353312 w 4398247"/>
                <a:gd name="connsiteY6" fmla="*/ 3709397 h 4348422"/>
                <a:gd name="connsiteX7" fmla="*/ 187888 w 4398247"/>
                <a:gd name="connsiteY7" fmla="*/ 1556825 h 4348422"/>
                <a:gd name="connsiteX8" fmla="*/ 116043 w 4398247"/>
                <a:gd name="connsiteY8" fmla="*/ 459373 h 4348422"/>
                <a:gd name="connsiteX9" fmla="*/ 1115323 w 4398247"/>
                <a:gd name="connsiteY9" fmla="*/ 0 h 4348422"/>
                <a:gd name="connsiteX10" fmla="*/ 2199439 w 4398247"/>
                <a:gd name="connsiteY10" fmla="*/ 4273998 h 4348422"/>
                <a:gd name="connsiteX11" fmla="*/ 2979830 w 4398247"/>
                <a:gd name="connsiteY11" fmla="*/ 3673948 h 4348422"/>
                <a:gd name="connsiteX12" fmla="*/ 4145254 w 4398247"/>
                <a:gd name="connsiteY12" fmla="*/ 1521376 h 4348422"/>
                <a:gd name="connsiteX13" fmla="*/ 4218561 w 4398247"/>
                <a:gd name="connsiteY13" fmla="*/ 497489 h 4348422"/>
                <a:gd name="connsiteX14" fmla="*/ 3283297 w 4398247"/>
                <a:gd name="connsiteY14" fmla="*/ 74425 h 4348422"/>
                <a:gd name="connsiteX15" fmla="*/ 1115323 w 4398247"/>
                <a:gd name="connsiteY15" fmla="*/ 74425 h 4348422"/>
                <a:gd name="connsiteX16" fmla="*/ 179972 w 4398247"/>
                <a:gd name="connsiteY16" fmla="*/ 497489 h 4348422"/>
                <a:gd name="connsiteX17" fmla="*/ 253365 w 4398247"/>
                <a:gd name="connsiteY17" fmla="*/ 1521376 h 4348422"/>
                <a:gd name="connsiteX18" fmla="*/ 1418789 w 4398247"/>
                <a:gd name="connsiteY18" fmla="*/ 3673948 h 4348422"/>
                <a:gd name="connsiteX19" fmla="*/ 2199095 w 4398247"/>
                <a:gd name="connsiteY19" fmla="*/ 4273998 h 43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47" h="4348422">
                  <a:moveTo>
                    <a:pt x="1115323" y="0"/>
                  </a:moveTo>
                  <a:lnTo>
                    <a:pt x="3282952" y="0"/>
                  </a:lnTo>
                  <a:cubicBezTo>
                    <a:pt x="3750843" y="0"/>
                    <a:pt x="4105762" y="163478"/>
                    <a:pt x="4282232" y="459373"/>
                  </a:cubicBezTo>
                  <a:cubicBezTo>
                    <a:pt x="4458702" y="755267"/>
                    <a:pt x="4433148" y="1145291"/>
                    <a:pt x="4210388" y="1556825"/>
                  </a:cubicBezTo>
                  <a:lnTo>
                    <a:pt x="3044963" y="3709397"/>
                  </a:lnTo>
                  <a:cubicBezTo>
                    <a:pt x="2821859" y="4121447"/>
                    <a:pt x="2521490" y="4348423"/>
                    <a:pt x="2199095" y="4348423"/>
                  </a:cubicBezTo>
                  <a:cubicBezTo>
                    <a:pt x="1876700" y="4348423"/>
                    <a:pt x="1576417" y="4121447"/>
                    <a:pt x="1353312" y="3709397"/>
                  </a:cubicBezTo>
                  <a:lnTo>
                    <a:pt x="187888" y="1556825"/>
                  </a:lnTo>
                  <a:cubicBezTo>
                    <a:pt x="-34958" y="1145291"/>
                    <a:pt x="-60426" y="755526"/>
                    <a:pt x="116043" y="459373"/>
                  </a:cubicBezTo>
                  <a:cubicBezTo>
                    <a:pt x="292513" y="163220"/>
                    <a:pt x="647002" y="0"/>
                    <a:pt x="1115323" y="0"/>
                  </a:cubicBezTo>
                  <a:close/>
                  <a:moveTo>
                    <a:pt x="2199439" y="4273998"/>
                  </a:moveTo>
                  <a:cubicBezTo>
                    <a:pt x="2493182" y="4273998"/>
                    <a:pt x="2770321" y="4060874"/>
                    <a:pt x="2979830" y="3673948"/>
                  </a:cubicBezTo>
                  <a:lnTo>
                    <a:pt x="4145254" y="1521376"/>
                  </a:lnTo>
                  <a:cubicBezTo>
                    <a:pt x="4355022" y="1134192"/>
                    <a:pt x="4381093" y="770239"/>
                    <a:pt x="4218561" y="497489"/>
                  </a:cubicBezTo>
                  <a:cubicBezTo>
                    <a:pt x="4056030" y="224739"/>
                    <a:pt x="3723912" y="74425"/>
                    <a:pt x="3283297" y="74425"/>
                  </a:cubicBezTo>
                  <a:lnTo>
                    <a:pt x="1115323" y="74425"/>
                  </a:lnTo>
                  <a:cubicBezTo>
                    <a:pt x="674622" y="74425"/>
                    <a:pt x="342503" y="224653"/>
                    <a:pt x="179972" y="497489"/>
                  </a:cubicBezTo>
                  <a:cubicBezTo>
                    <a:pt x="17441" y="770325"/>
                    <a:pt x="43511" y="1134192"/>
                    <a:pt x="253365" y="1521376"/>
                  </a:cubicBezTo>
                  <a:lnTo>
                    <a:pt x="1418789" y="3673948"/>
                  </a:lnTo>
                  <a:cubicBezTo>
                    <a:pt x="1627869" y="4060874"/>
                    <a:pt x="1905351" y="4273998"/>
                    <a:pt x="2199095" y="4273998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3-2">
              <a:extLst>
                <a:ext uri="{FF2B5EF4-FFF2-40B4-BE49-F238E27FC236}">
                  <a16:creationId xmlns:a16="http://schemas.microsoft.com/office/drawing/2014/main" id="{3996C0D1-2B5F-3EB5-097A-D06AC3CCCDC2}"/>
                </a:ext>
              </a:extLst>
            </p:cNvPr>
            <p:cNvSpPr/>
            <p:nvPr/>
          </p:nvSpPr>
          <p:spPr>
            <a:xfrm>
              <a:off x="7962643" y="2189236"/>
              <a:ext cx="4060180" cy="4010884"/>
            </a:xfrm>
            <a:custGeom>
              <a:avLst/>
              <a:gdLst>
                <a:gd name="connsiteX0" fmla="*/ 946293 w 4060180"/>
                <a:gd name="connsiteY0" fmla="*/ 0 h 4010884"/>
                <a:gd name="connsiteX1" fmla="*/ 3113922 w 4060180"/>
                <a:gd name="connsiteY1" fmla="*/ 0 h 4010884"/>
                <a:gd name="connsiteX2" fmla="*/ 3968136 w 4060180"/>
                <a:gd name="connsiteY2" fmla="*/ 376945 h 4010884"/>
                <a:gd name="connsiteX3" fmla="*/ 3892851 w 4060180"/>
                <a:gd name="connsiteY3" fmla="*/ 1307564 h 4010884"/>
                <a:gd name="connsiteX4" fmla="*/ 2727425 w 4060180"/>
                <a:gd name="connsiteY4" fmla="*/ 3460222 h 4010884"/>
                <a:gd name="connsiteX5" fmla="*/ 2384639 w 4060180"/>
                <a:gd name="connsiteY5" fmla="*/ 3881823 h 4010884"/>
                <a:gd name="connsiteX6" fmla="*/ 2030064 w 4060180"/>
                <a:gd name="connsiteY6" fmla="*/ 4010884 h 4010884"/>
                <a:gd name="connsiteX7" fmla="*/ 1675490 w 4060180"/>
                <a:gd name="connsiteY7" fmla="*/ 3881823 h 4010884"/>
                <a:gd name="connsiteX8" fmla="*/ 1332702 w 4060180"/>
                <a:gd name="connsiteY8" fmla="*/ 3460222 h 4010884"/>
                <a:gd name="connsiteX9" fmla="*/ 167278 w 4060180"/>
                <a:gd name="connsiteY9" fmla="*/ 1307564 h 4010884"/>
                <a:gd name="connsiteX10" fmla="*/ 92078 w 4060180"/>
                <a:gd name="connsiteY10" fmla="*/ 376945 h 4010884"/>
                <a:gd name="connsiteX11" fmla="*/ 946293 w 4060180"/>
                <a:gd name="connsiteY11" fmla="*/ 0 h 4010884"/>
                <a:gd name="connsiteX12" fmla="*/ 2030409 w 4060180"/>
                <a:gd name="connsiteY12" fmla="*/ 3936287 h 4010884"/>
                <a:gd name="connsiteX13" fmla="*/ 2340156 w 4060180"/>
                <a:gd name="connsiteY13" fmla="*/ 3822283 h 4010884"/>
                <a:gd name="connsiteX14" fmla="*/ 2661948 w 4060180"/>
                <a:gd name="connsiteY14" fmla="*/ 3424774 h 4010884"/>
                <a:gd name="connsiteX15" fmla="*/ 3827374 w 4060180"/>
                <a:gd name="connsiteY15" fmla="*/ 1272115 h 4010884"/>
                <a:gd name="connsiteX16" fmla="*/ 3904121 w 4060180"/>
                <a:gd name="connsiteY16" fmla="*/ 415061 h 4010884"/>
                <a:gd name="connsiteX17" fmla="*/ 3113922 w 4060180"/>
                <a:gd name="connsiteY17" fmla="*/ 74511 h 4010884"/>
                <a:gd name="connsiteX18" fmla="*/ 946293 w 4060180"/>
                <a:gd name="connsiteY18" fmla="*/ 74511 h 4010884"/>
                <a:gd name="connsiteX19" fmla="*/ 156007 w 4060180"/>
                <a:gd name="connsiteY19" fmla="*/ 415061 h 4010884"/>
                <a:gd name="connsiteX20" fmla="*/ 232755 w 4060180"/>
                <a:gd name="connsiteY20" fmla="*/ 1272115 h 4010884"/>
                <a:gd name="connsiteX21" fmla="*/ 1398610 w 4060180"/>
                <a:gd name="connsiteY21" fmla="*/ 3424774 h 4010884"/>
                <a:gd name="connsiteX22" fmla="*/ 1720489 w 4060180"/>
                <a:gd name="connsiteY22" fmla="*/ 3822283 h 4010884"/>
                <a:gd name="connsiteX23" fmla="*/ 2030064 w 4060180"/>
                <a:gd name="connsiteY23" fmla="*/ 393628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80" h="4010884">
                  <a:moveTo>
                    <a:pt x="946293" y="0"/>
                  </a:moveTo>
                  <a:lnTo>
                    <a:pt x="3113922" y="0"/>
                  </a:lnTo>
                  <a:cubicBezTo>
                    <a:pt x="3519949" y="0"/>
                    <a:pt x="3823330" y="133880"/>
                    <a:pt x="3968136" y="376945"/>
                  </a:cubicBezTo>
                  <a:cubicBezTo>
                    <a:pt x="4112943" y="620011"/>
                    <a:pt x="4086184" y="950494"/>
                    <a:pt x="3892851" y="1307564"/>
                  </a:cubicBezTo>
                  <a:lnTo>
                    <a:pt x="2727425" y="3460222"/>
                  </a:lnTo>
                  <a:cubicBezTo>
                    <a:pt x="2627361" y="3645124"/>
                    <a:pt x="2512323" y="3787178"/>
                    <a:pt x="2384639" y="3881823"/>
                  </a:cubicBezTo>
                  <a:cubicBezTo>
                    <a:pt x="2270033" y="3967262"/>
                    <a:pt x="2150780" y="4010884"/>
                    <a:pt x="2030064" y="4010884"/>
                  </a:cubicBezTo>
                  <a:cubicBezTo>
                    <a:pt x="1909349" y="4010884"/>
                    <a:pt x="1790096" y="3967864"/>
                    <a:pt x="1675490" y="3881823"/>
                  </a:cubicBezTo>
                  <a:cubicBezTo>
                    <a:pt x="1548149" y="3787178"/>
                    <a:pt x="1432854" y="3644952"/>
                    <a:pt x="1332702" y="3460222"/>
                  </a:cubicBezTo>
                  <a:lnTo>
                    <a:pt x="167278" y="1307564"/>
                  </a:lnTo>
                  <a:cubicBezTo>
                    <a:pt x="-26056" y="950494"/>
                    <a:pt x="-52729" y="620011"/>
                    <a:pt x="92078" y="376945"/>
                  </a:cubicBezTo>
                  <a:cubicBezTo>
                    <a:pt x="236885" y="133880"/>
                    <a:pt x="540179" y="0"/>
                    <a:pt x="946293" y="0"/>
                  </a:cubicBezTo>
                  <a:close/>
                  <a:moveTo>
                    <a:pt x="2030409" y="3936287"/>
                  </a:moveTo>
                  <a:cubicBezTo>
                    <a:pt x="2134690" y="3936287"/>
                    <a:pt x="2238972" y="3897999"/>
                    <a:pt x="2340156" y="3822283"/>
                  </a:cubicBezTo>
                  <a:cubicBezTo>
                    <a:pt x="2458720" y="3733833"/>
                    <a:pt x="2567046" y="3600125"/>
                    <a:pt x="2661948" y="3424774"/>
                  </a:cubicBezTo>
                  <a:lnTo>
                    <a:pt x="3827374" y="1272115"/>
                  </a:lnTo>
                  <a:cubicBezTo>
                    <a:pt x="4008059" y="939051"/>
                    <a:pt x="4034990" y="634638"/>
                    <a:pt x="3904121" y="415061"/>
                  </a:cubicBezTo>
                  <a:cubicBezTo>
                    <a:pt x="3773253" y="195485"/>
                    <a:pt x="3492674" y="74511"/>
                    <a:pt x="3113922" y="74511"/>
                  </a:cubicBezTo>
                  <a:lnTo>
                    <a:pt x="946293" y="74511"/>
                  </a:lnTo>
                  <a:cubicBezTo>
                    <a:pt x="567712" y="74511"/>
                    <a:pt x="286875" y="195399"/>
                    <a:pt x="156007" y="415061"/>
                  </a:cubicBezTo>
                  <a:cubicBezTo>
                    <a:pt x="25138" y="634724"/>
                    <a:pt x="52758" y="939051"/>
                    <a:pt x="232755" y="1272115"/>
                  </a:cubicBezTo>
                  <a:lnTo>
                    <a:pt x="1398610" y="3424774"/>
                  </a:lnTo>
                  <a:cubicBezTo>
                    <a:pt x="1493255" y="3600125"/>
                    <a:pt x="1601838" y="3733833"/>
                    <a:pt x="1720489" y="3822283"/>
                  </a:cubicBezTo>
                  <a:cubicBezTo>
                    <a:pt x="1821501" y="3897999"/>
                    <a:pt x="1925783" y="3936287"/>
                    <a:pt x="2030064" y="393628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3-3">
              <a:extLst>
                <a:ext uri="{FF2B5EF4-FFF2-40B4-BE49-F238E27FC236}">
                  <a16:creationId xmlns:a16="http://schemas.microsoft.com/office/drawing/2014/main" id="{B66FE09B-3EF4-908D-4477-A83D3B2457ED}"/>
                </a:ext>
              </a:extLst>
            </p:cNvPr>
            <p:cNvSpPr/>
            <p:nvPr/>
          </p:nvSpPr>
          <p:spPr>
            <a:xfrm>
              <a:off x="8131485" y="2357790"/>
              <a:ext cx="3722613" cy="3673345"/>
            </a:xfrm>
            <a:custGeom>
              <a:avLst/>
              <a:gdLst>
                <a:gd name="connsiteX0" fmla="*/ 777451 w 3722613"/>
                <a:gd name="connsiteY0" fmla="*/ 0 h 3673345"/>
                <a:gd name="connsiteX1" fmla="*/ 2945080 w 3722613"/>
                <a:gd name="connsiteY1" fmla="*/ 0 h 3673345"/>
                <a:gd name="connsiteX2" fmla="*/ 3654230 w 3722613"/>
                <a:gd name="connsiteY2" fmla="*/ 294432 h 3673345"/>
                <a:gd name="connsiteX3" fmla="*/ 3575588 w 3722613"/>
                <a:gd name="connsiteY3" fmla="*/ 1058304 h 3673345"/>
                <a:gd name="connsiteX4" fmla="*/ 2410163 w 3722613"/>
                <a:gd name="connsiteY4" fmla="*/ 3211306 h 3673345"/>
                <a:gd name="connsiteX5" fmla="*/ 2114871 w 3722613"/>
                <a:gd name="connsiteY5" fmla="*/ 3578098 h 3673345"/>
                <a:gd name="connsiteX6" fmla="*/ 1861223 w 3722613"/>
                <a:gd name="connsiteY6" fmla="*/ 3673346 h 3673345"/>
                <a:gd name="connsiteX7" fmla="*/ 1607574 w 3722613"/>
                <a:gd name="connsiteY7" fmla="*/ 3578098 h 3673345"/>
                <a:gd name="connsiteX8" fmla="*/ 1312367 w 3722613"/>
                <a:gd name="connsiteY8" fmla="*/ 3211306 h 3673345"/>
                <a:gd name="connsiteX9" fmla="*/ 146943 w 3722613"/>
                <a:gd name="connsiteY9" fmla="*/ 1058304 h 3673345"/>
                <a:gd name="connsiteX10" fmla="*/ 68215 w 3722613"/>
                <a:gd name="connsiteY10" fmla="*/ 294432 h 3673345"/>
                <a:gd name="connsiteX11" fmla="*/ 777451 w 3722613"/>
                <a:gd name="connsiteY11" fmla="*/ 0 h 3673345"/>
                <a:gd name="connsiteX12" fmla="*/ 1861567 w 3722613"/>
                <a:gd name="connsiteY12" fmla="*/ 3598576 h 3673345"/>
                <a:gd name="connsiteX13" fmla="*/ 2070732 w 3722613"/>
                <a:gd name="connsiteY13" fmla="*/ 3518042 h 3673345"/>
                <a:gd name="connsiteX14" fmla="*/ 2345031 w 3722613"/>
                <a:gd name="connsiteY14" fmla="*/ 3175513 h 3673345"/>
                <a:gd name="connsiteX15" fmla="*/ 3509853 w 3722613"/>
                <a:gd name="connsiteY15" fmla="*/ 1023199 h 3673345"/>
                <a:gd name="connsiteX16" fmla="*/ 3590042 w 3722613"/>
                <a:gd name="connsiteY16" fmla="*/ 332892 h 3673345"/>
                <a:gd name="connsiteX17" fmla="*/ 2944736 w 3722613"/>
                <a:gd name="connsiteY17" fmla="*/ 74770 h 3673345"/>
                <a:gd name="connsiteX18" fmla="*/ 777451 w 3722613"/>
                <a:gd name="connsiteY18" fmla="*/ 74770 h 3673345"/>
                <a:gd name="connsiteX19" fmla="*/ 132144 w 3722613"/>
                <a:gd name="connsiteY19" fmla="*/ 332892 h 3673345"/>
                <a:gd name="connsiteX20" fmla="*/ 212334 w 3722613"/>
                <a:gd name="connsiteY20" fmla="*/ 1023199 h 3673345"/>
                <a:gd name="connsiteX21" fmla="*/ 1377758 w 3722613"/>
                <a:gd name="connsiteY21" fmla="*/ 3175857 h 3673345"/>
                <a:gd name="connsiteX22" fmla="*/ 1652057 w 3722613"/>
                <a:gd name="connsiteY22" fmla="*/ 3518386 h 3673345"/>
                <a:gd name="connsiteX23" fmla="*/ 1861223 w 3722613"/>
                <a:gd name="connsiteY23" fmla="*/ 3598921 h 36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613" h="3673345">
                  <a:moveTo>
                    <a:pt x="777451" y="0"/>
                  </a:moveTo>
                  <a:lnTo>
                    <a:pt x="2945080" y="0"/>
                  </a:lnTo>
                  <a:cubicBezTo>
                    <a:pt x="3289244" y="0"/>
                    <a:pt x="3541086" y="104540"/>
                    <a:pt x="3654230" y="294432"/>
                  </a:cubicBezTo>
                  <a:cubicBezTo>
                    <a:pt x="3767374" y="484325"/>
                    <a:pt x="3739410" y="755612"/>
                    <a:pt x="3575588" y="1058304"/>
                  </a:cubicBezTo>
                  <a:lnTo>
                    <a:pt x="2410163" y="3211306"/>
                  </a:lnTo>
                  <a:cubicBezTo>
                    <a:pt x="2321800" y="3374784"/>
                    <a:pt x="2222422" y="3497908"/>
                    <a:pt x="2114871" y="3578098"/>
                  </a:cubicBezTo>
                  <a:cubicBezTo>
                    <a:pt x="2030035" y="3641339"/>
                    <a:pt x="1944768" y="3673346"/>
                    <a:pt x="1861223" y="3673346"/>
                  </a:cubicBezTo>
                  <a:cubicBezTo>
                    <a:pt x="1777677" y="3673346"/>
                    <a:pt x="1692410" y="3641339"/>
                    <a:pt x="1607574" y="3578098"/>
                  </a:cubicBezTo>
                  <a:cubicBezTo>
                    <a:pt x="1500023" y="3497908"/>
                    <a:pt x="1401076" y="3374526"/>
                    <a:pt x="1312367" y="3211306"/>
                  </a:cubicBezTo>
                  <a:lnTo>
                    <a:pt x="146943" y="1058304"/>
                  </a:lnTo>
                  <a:cubicBezTo>
                    <a:pt x="-16535" y="755612"/>
                    <a:pt x="-44842" y="484325"/>
                    <a:pt x="68215" y="294432"/>
                  </a:cubicBezTo>
                  <a:cubicBezTo>
                    <a:pt x="181273" y="104540"/>
                    <a:pt x="433287" y="0"/>
                    <a:pt x="777451" y="0"/>
                  </a:cubicBezTo>
                  <a:close/>
                  <a:moveTo>
                    <a:pt x="1861567" y="3598576"/>
                  </a:moveTo>
                  <a:cubicBezTo>
                    <a:pt x="1928678" y="3598576"/>
                    <a:pt x="1999233" y="3571474"/>
                    <a:pt x="2070732" y="3518042"/>
                  </a:cubicBezTo>
                  <a:cubicBezTo>
                    <a:pt x="2169507" y="3444391"/>
                    <a:pt x="2261829" y="3328752"/>
                    <a:pt x="2345031" y="3175513"/>
                  </a:cubicBezTo>
                  <a:lnTo>
                    <a:pt x="3509853" y="1023199"/>
                  </a:lnTo>
                  <a:cubicBezTo>
                    <a:pt x="3660683" y="744512"/>
                    <a:pt x="3689162" y="499382"/>
                    <a:pt x="3590042" y="332892"/>
                  </a:cubicBezTo>
                  <a:cubicBezTo>
                    <a:pt x="3490924" y="166403"/>
                    <a:pt x="3261711" y="74770"/>
                    <a:pt x="2944736" y="74770"/>
                  </a:cubicBezTo>
                  <a:lnTo>
                    <a:pt x="777451" y="74770"/>
                  </a:lnTo>
                  <a:cubicBezTo>
                    <a:pt x="460562" y="74770"/>
                    <a:pt x="231349" y="166403"/>
                    <a:pt x="132144" y="332892"/>
                  </a:cubicBezTo>
                  <a:cubicBezTo>
                    <a:pt x="32939" y="499382"/>
                    <a:pt x="61418" y="744512"/>
                    <a:pt x="212334" y="1023199"/>
                  </a:cubicBezTo>
                  <a:lnTo>
                    <a:pt x="1377758" y="3175857"/>
                  </a:lnTo>
                  <a:cubicBezTo>
                    <a:pt x="1460960" y="3329440"/>
                    <a:pt x="1553196" y="3444735"/>
                    <a:pt x="1652057" y="3518386"/>
                  </a:cubicBezTo>
                  <a:cubicBezTo>
                    <a:pt x="1723815" y="3571818"/>
                    <a:pt x="1794110" y="3598921"/>
                    <a:pt x="1861223" y="359892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3-4">
              <a:extLst>
                <a:ext uri="{FF2B5EF4-FFF2-40B4-BE49-F238E27FC236}">
                  <a16:creationId xmlns:a16="http://schemas.microsoft.com/office/drawing/2014/main" id="{4C6FB495-5CAE-09DF-0006-AFFD69AAFB07}"/>
                </a:ext>
              </a:extLst>
            </p:cNvPr>
            <p:cNvSpPr/>
            <p:nvPr/>
          </p:nvSpPr>
          <p:spPr>
            <a:xfrm>
              <a:off x="8300511" y="2526946"/>
              <a:ext cx="3384393" cy="3335376"/>
            </a:xfrm>
            <a:custGeom>
              <a:avLst/>
              <a:gdLst>
                <a:gd name="connsiteX0" fmla="*/ 608425 w 3384393"/>
                <a:gd name="connsiteY0" fmla="*/ 0 h 3335376"/>
                <a:gd name="connsiteX1" fmla="*/ 2776054 w 3384393"/>
                <a:gd name="connsiteY1" fmla="*/ 0 h 3335376"/>
                <a:gd name="connsiteX2" fmla="*/ 3340139 w 3384393"/>
                <a:gd name="connsiteY2" fmla="*/ 212091 h 3335376"/>
                <a:gd name="connsiteX3" fmla="*/ 3258056 w 3384393"/>
                <a:gd name="connsiteY3" fmla="*/ 809129 h 3335376"/>
                <a:gd name="connsiteX4" fmla="*/ 2092632 w 3384393"/>
                <a:gd name="connsiteY4" fmla="*/ 2961701 h 3335376"/>
                <a:gd name="connsiteX5" fmla="*/ 1844919 w 3384393"/>
                <a:gd name="connsiteY5" fmla="*/ 3273600 h 3335376"/>
                <a:gd name="connsiteX6" fmla="*/ 1692197 w 3384393"/>
                <a:gd name="connsiteY6" fmla="*/ 3335377 h 3335376"/>
                <a:gd name="connsiteX7" fmla="*/ 1539474 w 3384393"/>
                <a:gd name="connsiteY7" fmla="*/ 3273600 h 3335376"/>
                <a:gd name="connsiteX8" fmla="*/ 1291848 w 3384393"/>
                <a:gd name="connsiteY8" fmla="*/ 2961701 h 3335376"/>
                <a:gd name="connsiteX9" fmla="*/ 126338 w 3384393"/>
                <a:gd name="connsiteY9" fmla="*/ 809129 h 3335376"/>
                <a:gd name="connsiteX10" fmla="*/ 44254 w 3384393"/>
                <a:gd name="connsiteY10" fmla="*/ 212091 h 3335376"/>
                <a:gd name="connsiteX11" fmla="*/ 608425 w 3384393"/>
                <a:gd name="connsiteY11" fmla="*/ 0 h 3335376"/>
                <a:gd name="connsiteX12" fmla="*/ 1692541 w 3384393"/>
                <a:gd name="connsiteY12" fmla="*/ 3260951 h 3335376"/>
                <a:gd name="connsiteX13" fmla="*/ 1800780 w 3384393"/>
                <a:gd name="connsiteY13" fmla="*/ 3213887 h 3335376"/>
                <a:gd name="connsiteX14" fmla="*/ 2027498 w 3384393"/>
                <a:gd name="connsiteY14" fmla="*/ 2926252 h 3335376"/>
                <a:gd name="connsiteX15" fmla="*/ 3192923 w 3384393"/>
                <a:gd name="connsiteY15" fmla="*/ 773680 h 3335376"/>
                <a:gd name="connsiteX16" fmla="*/ 3276555 w 3384393"/>
                <a:gd name="connsiteY16" fmla="*/ 250207 h 3335376"/>
                <a:gd name="connsiteX17" fmla="*/ 2776399 w 3384393"/>
                <a:gd name="connsiteY17" fmla="*/ 74425 h 3335376"/>
                <a:gd name="connsiteX18" fmla="*/ 608425 w 3384393"/>
                <a:gd name="connsiteY18" fmla="*/ 74425 h 3335376"/>
                <a:gd name="connsiteX19" fmla="*/ 108269 w 3384393"/>
                <a:gd name="connsiteY19" fmla="*/ 250121 h 3335376"/>
                <a:gd name="connsiteX20" fmla="*/ 191815 w 3384393"/>
                <a:gd name="connsiteY20" fmla="*/ 773680 h 3335376"/>
                <a:gd name="connsiteX21" fmla="*/ 1357325 w 3384393"/>
                <a:gd name="connsiteY21" fmla="*/ 2926339 h 3335376"/>
                <a:gd name="connsiteX22" fmla="*/ 1584043 w 3384393"/>
                <a:gd name="connsiteY22" fmla="*/ 3213887 h 3335376"/>
                <a:gd name="connsiteX23" fmla="*/ 1692197 w 3384393"/>
                <a:gd name="connsiteY23" fmla="*/ 3260951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93" h="3335376">
                  <a:moveTo>
                    <a:pt x="608425" y="0"/>
                  </a:moveTo>
                  <a:lnTo>
                    <a:pt x="2776054" y="0"/>
                  </a:lnTo>
                  <a:cubicBezTo>
                    <a:pt x="3054224" y="0"/>
                    <a:pt x="3259862" y="77437"/>
                    <a:pt x="3340139" y="212091"/>
                  </a:cubicBezTo>
                  <a:cubicBezTo>
                    <a:pt x="3420415" y="346745"/>
                    <a:pt x="3390559" y="564429"/>
                    <a:pt x="3258056" y="809129"/>
                  </a:cubicBezTo>
                  <a:lnTo>
                    <a:pt x="2092632" y="2961701"/>
                  </a:lnTo>
                  <a:cubicBezTo>
                    <a:pt x="2016055" y="3103239"/>
                    <a:pt x="1932681" y="3208123"/>
                    <a:pt x="1844919" y="3273600"/>
                  </a:cubicBezTo>
                  <a:cubicBezTo>
                    <a:pt x="1807061" y="3301821"/>
                    <a:pt x="1750274" y="3335377"/>
                    <a:pt x="1692197" y="3335377"/>
                  </a:cubicBezTo>
                  <a:cubicBezTo>
                    <a:pt x="1634119" y="3335377"/>
                    <a:pt x="1577332" y="3301735"/>
                    <a:pt x="1539474" y="3273600"/>
                  </a:cubicBezTo>
                  <a:cubicBezTo>
                    <a:pt x="1451712" y="3208123"/>
                    <a:pt x="1368425" y="3103239"/>
                    <a:pt x="1291848" y="2961701"/>
                  </a:cubicBezTo>
                  <a:lnTo>
                    <a:pt x="126338" y="809129"/>
                  </a:lnTo>
                  <a:cubicBezTo>
                    <a:pt x="-6165" y="564429"/>
                    <a:pt x="-36021" y="347089"/>
                    <a:pt x="44254" y="212091"/>
                  </a:cubicBezTo>
                  <a:cubicBezTo>
                    <a:pt x="124531" y="77093"/>
                    <a:pt x="330169" y="0"/>
                    <a:pt x="608425" y="0"/>
                  </a:cubicBezTo>
                  <a:close/>
                  <a:moveTo>
                    <a:pt x="1692541" y="3260951"/>
                  </a:moveTo>
                  <a:cubicBezTo>
                    <a:pt x="1721623" y="3260951"/>
                    <a:pt x="1760083" y="3244259"/>
                    <a:pt x="1800780" y="3213887"/>
                  </a:cubicBezTo>
                  <a:cubicBezTo>
                    <a:pt x="1879765" y="3154949"/>
                    <a:pt x="1955654" y="3058239"/>
                    <a:pt x="2027498" y="2926252"/>
                  </a:cubicBezTo>
                  <a:lnTo>
                    <a:pt x="3192923" y="773680"/>
                  </a:lnTo>
                  <a:cubicBezTo>
                    <a:pt x="3312605" y="552641"/>
                    <a:pt x="3343064" y="361802"/>
                    <a:pt x="3276555" y="250207"/>
                  </a:cubicBezTo>
                  <a:cubicBezTo>
                    <a:pt x="3210045" y="138612"/>
                    <a:pt x="3027724" y="74425"/>
                    <a:pt x="2776399" y="74425"/>
                  </a:cubicBezTo>
                  <a:lnTo>
                    <a:pt x="608425" y="74425"/>
                  </a:lnTo>
                  <a:cubicBezTo>
                    <a:pt x="357099" y="74425"/>
                    <a:pt x="174779" y="138526"/>
                    <a:pt x="108269" y="250121"/>
                  </a:cubicBezTo>
                  <a:cubicBezTo>
                    <a:pt x="41759" y="361716"/>
                    <a:pt x="72218" y="552641"/>
                    <a:pt x="191815" y="773680"/>
                  </a:cubicBezTo>
                  <a:lnTo>
                    <a:pt x="1357325" y="2926339"/>
                  </a:lnTo>
                  <a:cubicBezTo>
                    <a:pt x="1428739" y="3058239"/>
                    <a:pt x="1504972" y="3154949"/>
                    <a:pt x="1584043" y="3213887"/>
                  </a:cubicBezTo>
                  <a:cubicBezTo>
                    <a:pt x="1624655" y="3244259"/>
                    <a:pt x="1663029" y="3260951"/>
                    <a:pt x="1692197" y="326095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3-5">
              <a:extLst>
                <a:ext uri="{FF2B5EF4-FFF2-40B4-BE49-F238E27FC236}">
                  <a16:creationId xmlns:a16="http://schemas.microsoft.com/office/drawing/2014/main" id="{93A3A1DB-F3DA-FD6B-E11D-49A476A79F4F}"/>
                </a:ext>
              </a:extLst>
            </p:cNvPr>
            <p:cNvSpPr/>
            <p:nvPr/>
          </p:nvSpPr>
          <p:spPr>
            <a:xfrm>
              <a:off x="8468302" y="2695759"/>
              <a:ext cx="3048772" cy="2999387"/>
            </a:xfrm>
            <a:custGeom>
              <a:avLst/>
              <a:gdLst>
                <a:gd name="connsiteX0" fmla="*/ 440634 w 3048772"/>
                <a:gd name="connsiteY0" fmla="*/ 0 h 2999387"/>
                <a:gd name="connsiteX1" fmla="*/ 2608263 w 3048772"/>
                <a:gd name="connsiteY1" fmla="*/ 0 h 2999387"/>
                <a:gd name="connsiteX2" fmla="*/ 3027283 w 3048772"/>
                <a:gd name="connsiteY2" fmla="*/ 129664 h 2999387"/>
                <a:gd name="connsiteX3" fmla="*/ 2941758 w 3048772"/>
                <a:gd name="connsiteY3" fmla="*/ 559868 h 2999387"/>
                <a:gd name="connsiteX4" fmla="*/ 1776333 w 3048772"/>
                <a:gd name="connsiteY4" fmla="*/ 2712527 h 2999387"/>
                <a:gd name="connsiteX5" fmla="*/ 1576202 w 3048772"/>
                <a:gd name="connsiteY5" fmla="*/ 2969445 h 2999387"/>
                <a:gd name="connsiteX6" fmla="*/ 1540581 w 3048772"/>
                <a:gd name="connsiteY6" fmla="*/ 2991557 h 2999387"/>
                <a:gd name="connsiteX7" fmla="*/ 1524405 w 3048772"/>
                <a:gd name="connsiteY7" fmla="*/ 2999387 h 2999387"/>
                <a:gd name="connsiteX8" fmla="*/ 1508316 w 3048772"/>
                <a:gd name="connsiteY8" fmla="*/ 2991643 h 2999387"/>
                <a:gd name="connsiteX9" fmla="*/ 1472609 w 3048772"/>
                <a:gd name="connsiteY9" fmla="*/ 2969445 h 2999387"/>
                <a:gd name="connsiteX10" fmla="*/ 1272477 w 3048772"/>
                <a:gd name="connsiteY10" fmla="*/ 2712527 h 2999387"/>
                <a:gd name="connsiteX11" fmla="*/ 107053 w 3048772"/>
                <a:gd name="connsiteY11" fmla="*/ 559954 h 2999387"/>
                <a:gd name="connsiteX12" fmla="*/ 21528 w 3048772"/>
                <a:gd name="connsiteY12" fmla="*/ 129750 h 2999387"/>
                <a:gd name="connsiteX13" fmla="*/ 440634 w 3048772"/>
                <a:gd name="connsiteY13" fmla="*/ 0 h 2999387"/>
                <a:gd name="connsiteX14" fmla="*/ 1524750 w 3048772"/>
                <a:gd name="connsiteY14" fmla="*/ 2914895 h 2999387"/>
                <a:gd name="connsiteX15" fmla="*/ 1532063 w 3048772"/>
                <a:gd name="connsiteY15" fmla="*/ 2909733 h 2999387"/>
                <a:gd name="connsiteX16" fmla="*/ 1711200 w 3048772"/>
                <a:gd name="connsiteY16" fmla="*/ 2677422 h 2999387"/>
                <a:gd name="connsiteX17" fmla="*/ 2876625 w 3048772"/>
                <a:gd name="connsiteY17" fmla="*/ 524850 h 2999387"/>
                <a:gd name="connsiteX18" fmla="*/ 2963698 w 3048772"/>
                <a:gd name="connsiteY18" fmla="*/ 168124 h 2999387"/>
                <a:gd name="connsiteX19" fmla="*/ 2608607 w 3048772"/>
                <a:gd name="connsiteY19" fmla="*/ 74856 h 2999387"/>
                <a:gd name="connsiteX20" fmla="*/ 440634 w 3048772"/>
                <a:gd name="connsiteY20" fmla="*/ 74856 h 2999387"/>
                <a:gd name="connsiteX21" fmla="*/ 85457 w 3048772"/>
                <a:gd name="connsiteY21" fmla="*/ 168124 h 2999387"/>
                <a:gd name="connsiteX22" fmla="*/ 172530 w 3048772"/>
                <a:gd name="connsiteY22" fmla="*/ 524850 h 2999387"/>
                <a:gd name="connsiteX23" fmla="*/ 1337954 w 3048772"/>
                <a:gd name="connsiteY23" fmla="*/ 2677422 h 2999387"/>
                <a:gd name="connsiteX24" fmla="*/ 1517178 w 3048772"/>
                <a:gd name="connsiteY24" fmla="*/ 2909733 h 2999387"/>
                <a:gd name="connsiteX25" fmla="*/ 1524405 w 3048772"/>
                <a:gd name="connsiteY25" fmla="*/ 2914895 h 299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48772" h="2999387">
                  <a:moveTo>
                    <a:pt x="440634" y="0"/>
                  </a:moveTo>
                  <a:lnTo>
                    <a:pt x="2608263" y="0"/>
                  </a:lnTo>
                  <a:cubicBezTo>
                    <a:pt x="2819063" y="0"/>
                    <a:pt x="2979702" y="49732"/>
                    <a:pt x="3027283" y="129664"/>
                  </a:cubicBezTo>
                  <a:cubicBezTo>
                    <a:pt x="3074863" y="209596"/>
                    <a:pt x="3042168" y="374450"/>
                    <a:pt x="2941758" y="559868"/>
                  </a:cubicBezTo>
                  <a:lnTo>
                    <a:pt x="1776333" y="2712527"/>
                  </a:lnTo>
                  <a:cubicBezTo>
                    <a:pt x="1712405" y="2830661"/>
                    <a:pt x="1643227" y="2919455"/>
                    <a:pt x="1576202" y="2969445"/>
                  </a:cubicBezTo>
                  <a:cubicBezTo>
                    <a:pt x="1565016" y="2977928"/>
                    <a:pt x="1553143" y="2985337"/>
                    <a:pt x="1540581" y="2991557"/>
                  </a:cubicBezTo>
                  <a:lnTo>
                    <a:pt x="1524405" y="2999387"/>
                  </a:lnTo>
                  <a:lnTo>
                    <a:pt x="1508316" y="2991643"/>
                  </a:lnTo>
                  <a:cubicBezTo>
                    <a:pt x="1495754" y="2985337"/>
                    <a:pt x="1483794" y="2977903"/>
                    <a:pt x="1472609" y="2969445"/>
                  </a:cubicBezTo>
                  <a:cubicBezTo>
                    <a:pt x="1405668" y="2919455"/>
                    <a:pt x="1336406" y="2830661"/>
                    <a:pt x="1272477" y="2712527"/>
                  </a:cubicBezTo>
                  <a:lnTo>
                    <a:pt x="107053" y="559954"/>
                  </a:lnTo>
                  <a:cubicBezTo>
                    <a:pt x="6643" y="374450"/>
                    <a:pt x="-26139" y="209596"/>
                    <a:pt x="21528" y="129750"/>
                  </a:cubicBezTo>
                  <a:cubicBezTo>
                    <a:pt x="69195" y="49904"/>
                    <a:pt x="229747" y="0"/>
                    <a:pt x="440634" y="0"/>
                  </a:cubicBezTo>
                  <a:close/>
                  <a:moveTo>
                    <a:pt x="1524750" y="2914895"/>
                  </a:moveTo>
                  <a:cubicBezTo>
                    <a:pt x="1526986" y="2913432"/>
                    <a:pt x="1529481" y="2911712"/>
                    <a:pt x="1532063" y="2909733"/>
                  </a:cubicBezTo>
                  <a:cubicBezTo>
                    <a:pt x="1590484" y="2866196"/>
                    <a:pt x="1652520" y="2785747"/>
                    <a:pt x="1711200" y="2677422"/>
                  </a:cubicBezTo>
                  <a:lnTo>
                    <a:pt x="2876625" y="524850"/>
                  </a:lnTo>
                  <a:cubicBezTo>
                    <a:pt x="2981250" y="331516"/>
                    <a:pt x="2986069" y="205638"/>
                    <a:pt x="2963698" y="168124"/>
                  </a:cubicBezTo>
                  <a:cubicBezTo>
                    <a:pt x="2941327" y="130610"/>
                    <a:pt x="2828355" y="74856"/>
                    <a:pt x="2608607" y="74856"/>
                  </a:cubicBezTo>
                  <a:lnTo>
                    <a:pt x="440634" y="74856"/>
                  </a:lnTo>
                  <a:cubicBezTo>
                    <a:pt x="220885" y="74856"/>
                    <a:pt x="107827" y="130610"/>
                    <a:pt x="85457" y="168124"/>
                  </a:cubicBezTo>
                  <a:cubicBezTo>
                    <a:pt x="63086" y="205638"/>
                    <a:pt x="68249" y="331602"/>
                    <a:pt x="172530" y="524850"/>
                  </a:cubicBezTo>
                  <a:lnTo>
                    <a:pt x="1337954" y="2677422"/>
                  </a:lnTo>
                  <a:cubicBezTo>
                    <a:pt x="1396807" y="2786092"/>
                    <a:pt x="1458412" y="2866712"/>
                    <a:pt x="1517178" y="2909733"/>
                  </a:cubicBezTo>
                  <a:cubicBezTo>
                    <a:pt x="1519759" y="2911737"/>
                    <a:pt x="1522168" y="2913458"/>
                    <a:pt x="1524405" y="291489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2" name="iSHEJI-4">
            <a:extLst>
              <a:ext uri="{FF2B5EF4-FFF2-40B4-BE49-F238E27FC236}">
                <a16:creationId xmlns:a16="http://schemas.microsoft.com/office/drawing/2014/main" id="{5D667BA3-147F-F4D0-91CB-E7A83D7E15F2}"/>
              </a:ext>
            </a:extLst>
          </p:cNvPr>
          <p:cNvSpPr/>
          <p:nvPr/>
        </p:nvSpPr>
        <p:spPr>
          <a:xfrm>
            <a:off x="5612245" y="490702"/>
            <a:ext cx="6579754" cy="4348423"/>
          </a:xfrm>
          <a:custGeom>
            <a:avLst/>
            <a:gdLst>
              <a:gd name="connsiteX0" fmla="*/ 6579755 w 6579754"/>
              <a:gd name="connsiteY0" fmla="*/ 74770 h 4348423"/>
              <a:gd name="connsiteX1" fmla="*/ 6579755 w 6579754"/>
              <a:gd name="connsiteY1" fmla="*/ 0 h 4348423"/>
              <a:gd name="connsiteX2" fmla="*/ 1115295 w 6579754"/>
              <a:gd name="connsiteY2" fmla="*/ 0 h 4348423"/>
              <a:gd name="connsiteX3" fmla="*/ 116016 w 6579754"/>
              <a:gd name="connsiteY3" fmla="*/ 459373 h 4348423"/>
              <a:gd name="connsiteX4" fmla="*/ 187860 w 6579754"/>
              <a:gd name="connsiteY4" fmla="*/ 1556825 h 4348423"/>
              <a:gd name="connsiteX5" fmla="*/ 1353284 w 6579754"/>
              <a:gd name="connsiteY5" fmla="*/ 3709397 h 4348423"/>
              <a:gd name="connsiteX6" fmla="*/ 2199153 w 6579754"/>
              <a:gd name="connsiteY6" fmla="*/ 4348423 h 4348423"/>
              <a:gd name="connsiteX7" fmla="*/ 3044935 w 6579754"/>
              <a:gd name="connsiteY7" fmla="*/ 3709397 h 4348423"/>
              <a:gd name="connsiteX8" fmla="*/ 4210360 w 6579754"/>
              <a:gd name="connsiteY8" fmla="*/ 1556825 h 4348423"/>
              <a:gd name="connsiteX9" fmla="*/ 4386571 w 6579754"/>
              <a:gd name="connsiteY9" fmla="*/ 750105 h 4348423"/>
              <a:gd name="connsiteX10" fmla="*/ 6579755 w 6579754"/>
              <a:gd name="connsiteY10" fmla="*/ 750105 h 4348423"/>
              <a:gd name="connsiteX11" fmla="*/ 6579755 w 6579754"/>
              <a:gd name="connsiteY11" fmla="*/ 675335 h 4348423"/>
              <a:gd name="connsiteX12" fmla="*/ 1115295 w 6579754"/>
              <a:gd name="connsiteY12" fmla="*/ 675335 h 4348423"/>
              <a:gd name="connsiteX13" fmla="*/ 696190 w 6579754"/>
              <a:gd name="connsiteY13" fmla="*/ 804999 h 4348423"/>
              <a:gd name="connsiteX14" fmla="*/ 781715 w 6579754"/>
              <a:gd name="connsiteY14" fmla="*/ 1235204 h 4348423"/>
              <a:gd name="connsiteX15" fmla="*/ 1947225 w 6579754"/>
              <a:gd name="connsiteY15" fmla="*/ 3387862 h 4348423"/>
              <a:gd name="connsiteX16" fmla="*/ 2147356 w 6579754"/>
              <a:gd name="connsiteY16" fmla="*/ 3644780 h 4348423"/>
              <a:gd name="connsiteX17" fmla="*/ 2182977 w 6579754"/>
              <a:gd name="connsiteY17" fmla="*/ 3666979 h 4348423"/>
              <a:gd name="connsiteX18" fmla="*/ 2199153 w 6579754"/>
              <a:gd name="connsiteY18" fmla="*/ 3674722 h 4348423"/>
              <a:gd name="connsiteX19" fmla="*/ 2215242 w 6579754"/>
              <a:gd name="connsiteY19" fmla="*/ 3666979 h 4348423"/>
              <a:gd name="connsiteX20" fmla="*/ 2250864 w 6579754"/>
              <a:gd name="connsiteY20" fmla="*/ 3644780 h 4348423"/>
              <a:gd name="connsiteX21" fmla="*/ 2450995 w 6579754"/>
              <a:gd name="connsiteY21" fmla="*/ 3387862 h 4348423"/>
              <a:gd name="connsiteX22" fmla="*/ 3616505 w 6579754"/>
              <a:gd name="connsiteY22" fmla="*/ 1235290 h 4348423"/>
              <a:gd name="connsiteX23" fmla="*/ 3702030 w 6579754"/>
              <a:gd name="connsiteY23" fmla="*/ 805085 h 4348423"/>
              <a:gd name="connsiteX24" fmla="*/ 3644554 w 6579754"/>
              <a:gd name="connsiteY24" fmla="*/ 750191 h 4348423"/>
              <a:gd name="connsiteX25" fmla="*/ 3778864 w 6579754"/>
              <a:gd name="connsiteY25" fmla="*/ 750191 h 4348423"/>
              <a:gd name="connsiteX26" fmla="*/ 3783080 w 6579754"/>
              <a:gd name="connsiteY26" fmla="*/ 756816 h 4348423"/>
              <a:gd name="connsiteX27" fmla="*/ 3699449 w 6579754"/>
              <a:gd name="connsiteY27" fmla="*/ 1280289 h 4348423"/>
              <a:gd name="connsiteX28" fmla="*/ 2534024 w 6579754"/>
              <a:gd name="connsiteY28" fmla="*/ 3433034 h 4348423"/>
              <a:gd name="connsiteX29" fmla="*/ 2307306 w 6579754"/>
              <a:gd name="connsiteY29" fmla="*/ 3720582 h 4348423"/>
              <a:gd name="connsiteX30" fmla="*/ 2199153 w 6579754"/>
              <a:gd name="connsiteY30" fmla="*/ 3767647 h 4348423"/>
              <a:gd name="connsiteX31" fmla="*/ 2090913 w 6579754"/>
              <a:gd name="connsiteY31" fmla="*/ 3720582 h 4348423"/>
              <a:gd name="connsiteX32" fmla="*/ 1864196 w 6579754"/>
              <a:gd name="connsiteY32" fmla="*/ 3433034 h 4348423"/>
              <a:gd name="connsiteX33" fmla="*/ 698771 w 6579754"/>
              <a:gd name="connsiteY33" fmla="*/ 1280203 h 4348423"/>
              <a:gd name="connsiteX34" fmla="*/ 615139 w 6579754"/>
              <a:gd name="connsiteY34" fmla="*/ 757160 h 4348423"/>
              <a:gd name="connsiteX35" fmla="*/ 1115295 w 6579754"/>
              <a:gd name="connsiteY35" fmla="*/ 581379 h 4348423"/>
              <a:gd name="connsiteX36" fmla="*/ 2914411 w 6579754"/>
              <a:gd name="connsiteY36" fmla="*/ 581379 h 4348423"/>
              <a:gd name="connsiteX37" fmla="*/ 2914411 w 6579754"/>
              <a:gd name="connsiteY37" fmla="*/ 581379 h 4348423"/>
              <a:gd name="connsiteX38" fmla="*/ 6579755 w 6579754"/>
              <a:gd name="connsiteY38" fmla="*/ 581379 h 4348423"/>
              <a:gd name="connsiteX39" fmla="*/ 6579755 w 6579754"/>
              <a:gd name="connsiteY39" fmla="*/ 506523 h 4348423"/>
              <a:gd name="connsiteX40" fmla="*/ 1115295 w 6579754"/>
              <a:gd name="connsiteY40" fmla="*/ 506523 h 4348423"/>
              <a:gd name="connsiteX41" fmla="*/ 551211 w 6579754"/>
              <a:gd name="connsiteY41" fmla="*/ 718614 h 4348423"/>
              <a:gd name="connsiteX42" fmla="*/ 633294 w 6579754"/>
              <a:gd name="connsiteY42" fmla="*/ 1315652 h 4348423"/>
              <a:gd name="connsiteX43" fmla="*/ 1798718 w 6579754"/>
              <a:gd name="connsiteY43" fmla="*/ 3468310 h 4348423"/>
              <a:gd name="connsiteX44" fmla="*/ 2046430 w 6579754"/>
              <a:gd name="connsiteY44" fmla="*/ 3780123 h 4348423"/>
              <a:gd name="connsiteX45" fmla="*/ 2199153 w 6579754"/>
              <a:gd name="connsiteY45" fmla="*/ 3841900 h 4348423"/>
              <a:gd name="connsiteX46" fmla="*/ 2351789 w 6579754"/>
              <a:gd name="connsiteY46" fmla="*/ 3780123 h 4348423"/>
              <a:gd name="connsiteX47" fmla="*/ 2599502 w 6579754"/>
              <a:gd name="connsiteY47" fmla="*/ 3468310 h 4348423"/>
              <a:gd name="connsiteX48" fmla="*/ 3764926 w 6579754"/>
              <a:gd name="connsiteY48" fmla="*/ 1315652 h 4348423"/>
              <a:gd name="connsiteX49" fmla="*/ 3863099 w 6579754"/>
              <a:gd name="connsiteY49" fmla="*/ 750105 h 4348423"/>
              <a:gd name="connsiteX50" fmla="*/ 3964111 w 6579754"/>
              <a:gd name="connsiteY50" fmla="*/ 750105 h 4348423"/>
              <a:gd name="connsiteX51" fmla="*/ 3848041 w 6579754"/>
              <a:gd name="connsiteY51" fmla="*/ 1360565 h 4348423"/>
              <a:gd name="connsiteX52" fmla="*/ 2682531 w 6579754"/>
              <a:gd name="connsiteY52" fmla="*/ 3513224 h 4348423"/>
              <a:gd name="connsiteX53" fmla="*/ 2408232 w 6579754"/>
              <a:gd name="connsiteY53" fmla="*/ 3855753 h 4348423"/>
              <a:gd name="connsiteX54" fmla="*/ 2199153 w 6579754"/>
              <a:gd name="connsiteY54" fmla="*/ 3936287 h 4348423"/>
              <a:gd name="connsiteX55" fmla="*/ 1989987 w 6579754"/>
              <a:gd name="connsiteY55" fmla="*/ 3855753 h 4348423"/>
              <a:gd name="connsiteX56" fmla="*/ 1715689 w 6579754"/>
              <a:gd name="connsiteY56" fmla="*/ 3513224 h 4348423"/>
              <a:gd name="connsiteX57" fmla="*/ 550264 w 6579754"/>
              <a:gd name="connsiteY57" fmla="*/ 1360565 h 4348423"/>
              <a:gd name="connsiteX58" fmla="*/ 470074 w 6579754"/>
              <a:gd name="connsiteY58" fmla="*/ 670259 h 4348423"/>
              <a:gd name="connsiteX59" fmla="*/ 1115381 w 6579754"/>
              <a:gd name="connsiteY59" fmla="*/ 412136 h 4348423"/>
              <a:gd name="connsiteX60" fmla="*/ 2914411 w 6579754"/>
              <a:gd name="connsiteY60" fmla="*/ 412136 h 4348423"/>
              <a:gd name="connsiteX61" fmla="*/ 2914411 w 6579754"/>
              <a:gd name="connsiteY61" fmla="*/ 412136 h 4348423"/>
              <a:gd name="connsiteX62" fmla="*/ 6579755 w 6579754"/>
              <a:gd name="connsiteY62" fmla="*/ 412136 h 4348423"/>
              <a:gd name="connsiteX63" fmla="*/ 6579755 w 6579754"/>
              <a:gd name="connsiteY63" fmla="*/ 337711 h 4348423"/>
              <a:gd name="connsiteX64" fmla="*/ 1115295 w 6579754"/>
              <a:gd name="connsiteY64" fmla="*/ 337711 h 4348423"/>
              <a:gd name="connsiteX65" fmla="*/ 406146 w 6579754"/>
              <a:gd name="connsiteY65" fmla="*/ 632143 h 4348423"/>
              <a:gd name="connsiteX66" fmla="*/ 484787 w 6579754"/>
              <a:gd name="connsiteY66" fmla="*/ 1396014 h 4348423"/>
              <a:gd name="connsiteX67" fmla="*/ 1650212 w 6579754"/>
              <a:gd name="connsiteY67" fmla="*/ 3548673 h 4348423"/>
              <a:gd name="connsiteX68" fmla="*/ 1945504 w 6579754"/>
              <a:gd name="connsiteY68" fmla="*/ 3915465 h 4348423"/>
              <a:gd name="connsiteX69" fmla="*/ 2199153 w 6579754"/>
              <a:gd name="connsiteY69" fmla="*/ 4010798 h 4348423"/>
              <a:gd name="connsiteX70" fmla="*/ 2452716 w 6579754"/>
              <a:gd name="connsiteY70" fmla="*/ 3915465 h 4348423"/>
              <a:gd name="connsiteX71" fmla="*/ 2748008 w 6579754"/>
              <a:gd name="connsiteY71" fmla="*/ 3548673 h 4348423"/>
              <a:gd name="connsiteX72" fmla="*/ 3913432 w 6579754"/>
              <a:gd name="connsiteY72" fmla="*/ 1396014 h 4348423"/>
              <a:gd name="connsiteX73" fmla="*/ 4041634 w 6579754"/>
              <a:gd name="connsiteY73" fmla="*/ 750105 h 4348423"/>
              <a:gd name="connsiteX74" fmla="*/ 4138774 w 6579754"/>
              <a:gd name="connsiteY74" fmla="*/ 750105 h 4348423"/>
              <a:gd name="connsiteX75" fmla="*/ 3996462 w 6579754"/>
              <a:gd name="connsiteY75" fmla="*/ 1440928 h 4348423"/>
              <a:gd name="connsiteX76" fmla="*/ 2830951 w 6579754"/>
              <a:gd name="connsiteY76" fmla="*/ 3593586 h 4348423"/>
              <a:gd name="connsiteX77" fmla="*/ 2509159 w 6579754"/>
              <a:gd name="connsiteY77" fmla="*/ 3991095 h 4348423"/>
              <a:gd name="connsiteX78" fmla="*/ 2199411 w 6579754"/>
              <a:gd name="connsiteY78" fmla="*/ 4105185 h 4348423"/>
              <a:gd name="connsiteX79" fmla="*/ 1889664 w 6579754"/>
              <a:gd name="connsiteY79" fmla="*/ 3991095 h 4348423"/>
              <a:gd name="connsiteX80" fmla="*/ 1567871 w 6579754"/>
              <a:gd name="connsiteY80" fmla="*/ 3593586 h 4348423"/>
              <a:gd name="connsiteX81" fmla="*/ 402016 w 6579754"/>
              <a:gd name="connsiteY81" fmla="*/ 1440928 h 4348423"/>
              <a:gd name="connsiteX82" fmla="*/ 325181 w 6579754"/>
              <a:gd name="connsiteY82" fmla="*/ 583874 h 4348423"/>
              <a:gd name="connsiteX83" fmla="*/ 1115467 w 6579754"/>
              <a:gd name="connsiteY83" fmla="*/ 243324 h 4348423"/>
              <a:gd name="connsiteX84" fmla="*/ 2914411 w 6579754"/>
              <a:gd name="connsiteY84" fmla="*/ 243324 h 4348423"/>
              <a:gd name="connsiteX85" fmla="*/ 2914411 w 6579754"/>
              <a:gd name="connsiteY85" fmla="*/ 243324 h 4348423"/>
              <a:gd name="connsiteX86" fmla="*/ 6579755 w 6579754"/>
              <a:gd name="connsiteY86" fmla="*/ 243324 h 4348423"/>
              <a:gd name="connsiteX87" fmla="*/ 6579755 w 6579754"/>
              <a:gd name="connsiteY87" fmla="*/ 168812 h 4348423"/>
              <a:gd name="connsiteX88" fmla="*/ 1115295 w 6579754"/>
              <a:gd name="connsiteY88" fmla="*/ 168812 h 4348423"/>
              <a:gd name="connsiteX89" fmla="*/ 261081 w 6579754"/>
              <a:gd name="connsiteY89" fmla="*/ 545758 h 4348423"/>
              <a:gd name="connsiteX90" fmla="*/ 336367 w 6579754"/>
              <a:gd name="connsiteY90" fmla="*/ 1476376 h 4348423"/>
              <a:gd name="connsiteX91" fmla="*/ 1501791 w 6579754"/>
              <a:gd name="connsiteY91" fmla="*/ 3629035 h 4348423"/>
              <a:gd name="connsiteX92" fmla="*/ 1844578 w 6579754"/>
              <a:gd name="connsiteY92" fmla="*/ 4050635 h 4348423"/>
              <a:gd name="connsiteX93" fmla="*/ 2199153 w 6579754"/>
              <a:gd name="connsiteY93" fmla="*/ 4179697 h 4348423"/>
              <a:gd name="connsiteX94" fmla="*/ 2553642 w 6579754"/>
              <a:gd name="connsiteY94" fmla="*/ 4050635 h 4348423"/>
              <a:gd name="connsiteX95" fmla="*/ 2896428 w 6579754"/>
              <a:gd name="connsiteY95" fmla="*/ 3629035 h 4348423"/>
              <a:gd name="connsiteX96" fmla="*/ 4061939 w 6579754"/>
              <a:gd name="connsiteY96" fmla="*/ 1476376 h 4348423"/>
              <a:gd name="connsiteX97" fmla="*/ 4214920 w 6579754"/>
              <a:gd name="connsiteY97" fmla="*/ 750105 h 4348423"/>
              <a:gd name="connsiteX98" fmla="*/ 4311113 w 6579754"/>
              <a:gd name="connsiteY98" fmla="*/ 750105 h 4348423"/>
              <a:gd name="connsiteX99" fmla="*/ 4144883 w 6579754"/>
              <a:gd name="connsiteY99" fmla="*/ 1521376 h 4348423"/>
              <a:gd name="connsiteX100" fmla="*/ 2979458 w 6579754"/>
              <a:gd name="connsiteY100" fmla="*/ 3673948 h 4348423"/>
              <a:gd name="connsiteX101" fmla="*/ 2199153 w 6579754"/>
              <a:gd name="connsiteY101" fmla="*/ 4273998 h 4348423"/>
              <a:gd name="connsiteX102" fmla="*/ 1418761 w 6579754"/>
              <a:gd name="connsiteY102" fmla="*/ 3673948 h 4348423"/>
              <a:gd name="connsiteX103" fmla="*/ 253337 w 6579754"/>
              <a:gd name="connsiteY103" fmla="*/ 1521376 h 4348423"/>
              <a:gd name="connsiteX104" fmla="*/ 180030 w 6579754"/>
              <a:gd name="connsiteY104" fmla="*/ 497489 h 4348423"/>
              <a:gd name="connsiteX105" fmla="*/ 1115295 w 6579754"/>
              <a:gd name="connsiteY105" fmla="*/ 74425 h 4348423"/>
              <a:gd name="connsiteX106" fmla="*/ 2914411 w 6579754"/>
              <a:gd name="connsiteY106" fmla="*/ 74425 h 4348423"/>
              <a:gd name="connsiteX107" fmla="*/ 2914411 w 6579754"/>
              <a:gd name="connsiteY107" fmla="*/ 74425 h 4348423"/>
              <a:gd name="connsiteX108" fmla="*/ 3638015 w 6579754"/>
              <a:gd name="connsiteY108" fmla="*/ 843201 h 4348423"/>
              <a:gd name="connsiteX109" fmla="*/ 3551028 w 6579754"/>
              <a:gd name="connsiteY109" fmla="*/ 1199927 h 4348423"/>
              <a:gd name="connsiteX110" fmla="*/ 2385603 w 6579754"/>
              <a:gd name="connsiteY110" fmla="*/ 3352413 h 4348423"/>
              <a:gd name="connsiteX111" fmla="*/ 2206381 w 6579754"/>
              <a:gd name="connsiteY111" fmla="*/ 3584724 h 4348423"/>
              <a:gd name="connsiteX112" fmla="*/ 2199153 w 6579754"/>
              <a:gd name="connsiteY112" fmla="*/ 3589886 h 4348423"/>
              <a:gd name="connsiteX113" fmla="*/ 2191840 w 6579754"/>
              <a:gd name="connsiteY113" fmla="*/ 3584724 h 4348423"/>
              <a:gd name="connsiteX114" fmla="*/ 2012616 w 6579754"/>
              <a:gd name="connsiteY114" fmla="*/ 3352413 h 4348423"/>
              <a:gd name="connsiteX115" fmla="*/ 847192 w 6579754"/>
              <a:gd name="connsiteY115" fmla="*/ 1199841 h 4348423"/>
              <a:gd name="connsiteX116" fmla="*/ 760204 w 6579754"/>
              <a:gd name="connsiteY116" fmla="*/ 843201 h 4348423"/>
              <a:gd name="connsiteX117" fmla="*/ 1115295 w 6579754"/>
              <a:gd name="connsiteY117" fmla="*/ 749933 h 4348423"/>
              <a:gd name="connsiteX118" fmla="*/ 2914411 w 6579754"/>
              <a:gd name="connsiteY118" fmla="*/ 749933 h 4348423"/>
              <a:gd name="connsiteX119" fmla="*/ 2914411 w 6579754"/>
              <a:gd name="connsiteY119" fmla="*/ 749933 h 4348423"/>
              <a:gd name="connsiteX120" fmla="*/ 3306758 w 6579754"/>
              <a:gd name="connsiteY120" fmla="*/ 749933 h 4348423"/>
              <a:gd name="connsiteX121" fmla="*/ 3638015 w 6579754"/>
              <a:gd name="connsiteY121" fmla="*/ 843201 h 434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754" h="4348423">
                <a:moveTo>
                  <a:pt x="6579755" y="74770"/>
                </a:moveTo>
                <a:lnTo>
                  <a:pt x="6579755" y="0"/>
                </a:lnTo>
                <a:lnTo>
                  <a:pt x="1115295" y="0"/>
                </a:lnTo>
                <a:cubicBezTo>
                  <a:pt x="647405" y="0"/>
                  <a:pt x="292486" y="163478"/>
                  <a:pt x="116016" y="459373"/>
                </a:cubicBezTo>
                <a:cubicBezTo>
                  <a:pt x="-60454" y="755267"/>
                  <a:pt x="-34900" y="1145291"/>
                  <a:pt x="187860" y="1556825"/>
                </a:cubicBezTo>
                <a:lnTo>
                  <a:pt x="1353284" y="3709397"/>
                </a:lnTo>
                <a:cubicBezTo>
                  <a:pt x="1576388" y="4121533"/>
                  <a:pt x="1876758" y="4348423"/>
                  <a:pt x="2199153" y="4348423"/>
                </a:cubicBezTo>
                <a:cubicBezTo>
                  <a:pt x="2521549" y="4348423"/>
                  <a:pt x="2821831" y="4121533"/>
                  <a:pt x="3044935" y="3709397"/>
                </a:cubicBezTo>
                <a:lnTo>
                  <a:pt x="4210360" y="1556825"/>
                </a:lnTo>
                <a:cubicBezTo>
                  <a:pt x="4366180" y="1269104"/>
                  <a:pt x="4425462" y="991966"/>
                  <a:pt x="4386571" y="750105"/>
                </a:cubicBezTo>
                <a:lnTo>
                  <a:pt x="6579755" y="750105"/>
                </a:lnTo>
                <a:lnTo>
                  <a:pt x="6579755" y="675335"/>
                </a:lnTo>
                <a:lnTo>
                  <a:pt x="1115295" y="675335"/>
                </a:lnTo>
                <a:cubicBezTo>
                  <a:pt x="904409" y="675335"/>
                  <a:pt x="743856" y="725067"/>
                  <a:pt x="696190" y="804999"/>
                </a:cubicBezTo>
                <a:cubicBezTo>
                  <a:pt x="648523" y="884931"/>
                  <a:pt x="681391" y="1049872"/>
                  <a:pt x="781715" y="1235204"/>
                </a:cubicBezTo>
                <a:lnTo>
                  <a:pt x="1947225" y="3387862"/>
                </a:lnTo>
                <a:cubicBezTo>
                  <a:pt x="2011154" y="3505996"/>
                  <a:pt x="2080330" y="3594790"/>
                  <a:pt x="2147356" y="3644780"/>
                </a:cubicBezTo>
                <a:cubicBezTo>
                  <a:pt x="2158524" y="3653255"/>
                  <a:pt x="2170450" y="3660689"/>
                  <a:pt x="2182977" y="3666979"/>
                </a:cubicBezTo>
                <a:lnTo>
                  <a:pt x="2199153" y="3674722"/>
                </a:lnTo>
                <a:lnTo>
                  <a:pt x="2215242" y="3666979"/>
                </a:lnTo>
                <a:cubicBezTo>
                  <a:pt x="2227770" y="3660689"/>
                  <a:pt x="2239695" y="3653255"/>
                  <a:pt x="2250864" y="3644780"/>
                </a:cubicBezTo>
                <a:cubicBezTo>
                  <a:pt x="2317889" y="3594790"/>
                  <a:pt x="2387152" y="3505996"/>
                  <a:pt x="2450995" y="3387862"/>
                </a:cubicBezTo>
                <a:lnTo>
                  <a:pt x="3616505" y="1235290"/>
                </a:lnTo>
                <a:cubicBezTo>
                  <a:pt x="3716829" y="1049872"/>
                  <a:pt x="3749610" y="884931"/>
                  <a:pt x="3702030" y="805085"/>
                </a:cubicBezTo>
                <a:cubicBezTo>
                  <a:pt x="3687489" y="782505"/>
                  <a:pt x="3667786" y="763693"/>
                  <a:pt x="3644554" y="750191"/>
                </a:cubicBezTo>
                <a:lnTo>
                  <a:pt x="3778864" y="750191"/>
                </a:lnTo>
                <a:cubicBezTo>
                  <a:pt x="3780327" y="752342"/>
                  <a:pt x="3781790" y="754579"/>
                  <a:pt x="3783080" y="756816"/>
                </a:cubicBezTo>
                <a:cubicBezTo>
                  <a:pt x="3849590" y="868669"/>
                  <a:pt x="3819132" y="1059250"/>
                  <a:pt x="3699449" y="1280289"/>
                </a:cubicBezTo>
                <a:lnTo>
                  <a:pt x="2534024" y="3433034"/>
                </a:lnTo>
                <a:cubicBezTo>
                  <a:pt x="2462610" y="3564934"/>
                  <a:pt x="2386378" y="3661644"/>
                  <a:pt x="2307306" y="3720582"/>
                </a:cubicBezTo>
                <a:cubicBezTo>
                  <a:pt x="2266609" y="3750955"/>
                  <a:pt x="2228235" y="3767647"/>
                  <a:pt x="2199153" y="3767647"/>
                </a:cubicBezTo>
                <a:cubicBezTo>
                  <a:pt x="2170071" y="3767647"/>
                  <a:pt x="2131611" y="3750955"/>
                  <a:pt x="2090913" y="3720582"/>
                </a:cubicBezTo>
                <a:cubicBezTo>
                  <a:pt x="2011928" y="3661644"/>
                  <a:pt x="1936039" y="3564934"/>
                  <a:pt x="1864196" y="3433034"/>
                </a:cubicBezTo>
                <a:lnTo>
                  <a:pt x="698771" y="1280203"/>
                </a:lnTo>
                <a:cubicBezTo>
                  <a:pt x="579088" y="1059164"/>
                  <a:pt x="548285" y="868325"/>
                  <a:pt x="615139" y="757160"/>
                </a:cubicBezTo>
                <a:cubicBezTo>
                  <a:pt x="681993" y="645995"/>
                  <a:pt x="863970" y="581379"/>
                  <a:pt x="1115295" y="581379"/>
                </a:cubicBezTo>
                <a:lnTo>
                  <a:pt x="2914411" y="581379"/>
                </a:lnTo>
                <a:lnTo>
                  <a:pt x="2914411" y="581379"/>
                </a:lnTo>
                <a:lnTo>
                  <a:pt x="6579755" y="581379"/>
                </a:lnTo>
                <a:lnTo>
                  <a:pt x="6579755" y="506523"/>
                </a:lnTo>
                <a:lnTo>
                  <a:pt x="1115295" y="506523"/>
                </a:lnTo>
                <a:cubicBezTo>
                  <a:pt x="837125" y="506523"/>
                  <a:pt x="631487" y="583960"/>
                  <a:pt x="551211" y="718614"/>
                </a:cubicBezTo>
                <a:cubicBezTo>
                  <a:pt x="470935" y="853268"/>
                  <a:pt x="500791" y="1071382"/>
                  <a:pt x="633294" y="1315652"/>
                </a:cubicBezTo>
                <a:lnTo>
                  <a:pt x="1798718" y="3468310"/>
                </a:lnTo>
                <a:cubicBezTo>
                  <a:pt x="1875295" y="3609762"/>
                  <a:pt x="1958668" y="3714646"/>
                  <a:pt x="2046430" y="3780123"/>
                </a:cubicBezTo>
                <a:cubicBezTo>
                  <a:pt x="2084202" y="3808344"/>
                  <a:pt x="2141075" y="3841900"/>
                  <a:pt x="2199153" y="3841900"/>
                </a:cubicBezTo>
                <a:cubicBezTo>
                  <a:pt x="2257230" y="3841900"/>
                  <a:pt x="2314017" y="3808344"/>
                  <a:pt x="2351789" y="3780123"/>
                </a:cubicBezTo>
                <a:cubicBezTo>
                  <a:pt x="2439551" y="3714646"/>
                  <a:pt x="2522925" y="3609762"/>
                  <a:pt x="2599502" y="3468310"/>
                </a:cubicBezTo>
                <a:lnTo>
                  <a:pt x="3764926" y="1315652"/>
                </a:lnTo>
                <a:cubicBezTo>
                  <a:pt x="3887534" y="1089192"/>
                  <a:pt x="3922209" y="885964"/>
                  <a:pt x="3863099" y="750105"/>
                </a:cubicBezTo>
                <a:lnTo>
                  <a:pt x="3964111" y="750105"/>
                </a:lnTo>
                <a:cubicBezTo>
                  <a:pt x="4015735" y="910829"/>
                  <a:pt x="3976415" y="1123523"/>
                  <a:pt x="3848041" y="1360565"/>
                </a:cubicBezTo>
                <a:lnTo>
                  <a:pt x="2682531" y="3513224"/>
                </a:lnTo>
                <a:cubicBezTo>
                  <a:pt x="2599329" y="3666807"/>
                  <a:pt x="2507093" y="3782102"/>
                  <a:pt x="2408232" y="3855753"/>
                </a:cubicBezTo>
                <a:cubicBezTo>
                  <a:pt x="2336561" y="3909184"/>
                  <a:pt x="2266179" y="3936287"/>
                  <a:pt x="2199153" y="3936287"/>
                </a:cubicBezTo>
                <a:cubicBezTo>
                  <a:pt x="2132127" y="3936287"/>
                  <a:pt x="2061487" y="3909184"/>
                  <a:pt x="1989987" y="3855753"/>
                </a:cubicBezTo>
                <a:cubicBezTo>
                  <a:pt x="1891126" y="3782102"/>
                  <a:pt x="1798890" y="3666463"/>
                  <a:pt x="1715689" y="3513224"/>
                </a:cubicBezTo>
                <a:lnTo>
                  <a:pt x="550264" y="1360565"/>
                </a:lnTo>
                <a:cubicBezTo>
                  <a:pt x="399435" y="1081879"/>
                  <a:pt x="370955" y="836748"/>
                  <a:pt x="470074" y="670259"/>
                </a:cubicBezTo>
                <a:cubicBezTo>
                  <a:pt x="569193" y="503770"/>
                  <a:pt x="798407" y="412136"/>
                  <a:pt x="1115381" y="412136"/>
                </a:cubicBezTo>
                <a:lnTo>
                  <a:pt x="2914411" y="412136"/>
                </a:lnTo>
                <a:lnTo>
                  <a:pt x="2914411" y="412136"/>
                </a:lnTo>
                <a:lnTo>
                  <a:pt x="6579755" y="412136"/>
                </a:lnTo>
                <a:lnTo>
                  <a:pt x="6579755" y="337711"/>
                </a:lnTo>
                <a:lnTo>
                  <a:pt x="1115295" y="337711"/>
                </a:lnTo>
                <a:cubicBezTo>
                  <a:pt x="771132" y="337711"/>
                  <a:pt x="519290" y="442250"/>
                  <a:pt x="406146" y="632143"/>
                </a:cubicBezTo>
                <a:cubicBezTo>
                  <a:pt x="293002" y="822035"/>
                  <a:pt x="320965" y="1093322"/>
                  <a:pt x="484787" y="1396014"/>
                </a:cubicBezTo>
                <a:lnTo>
                  <a:pt x="1650212" y="3548673"/>
                </a:lnTo>
                <a:cubicBezTo>
                  <a:pt x="1738576" y="3712150"/>
                  <a:pt x="1837953" y="3835275"/>
                  <a:pt x="1945504" y="3915465"/>
                </a:cubicBezTo>
                <a:cubicBezTo>
                  <a:pt x="2030254" y="3978705"/>
                  <a:pt x="2115607" y="4010798"/>
                  <a:pt x="2199153" y="4010798"/>
                </a:cubicBezTo>
                <a:cubicBezTo>
                  <a:pt x="2282699" y="4010798"/>
                  <a:pt x="2367965" y="3978705"/>
                  <a:pt x="2452716" y="3915465"/>
                </a:cubicBezTo>
                <a:cubicBezTo>
                  <a:pt x="2560267" y="3835275"/>
                  <a:pt x="2659214" y="3711892"/>
                  <a:pt x="2748008" y="3548673"/>
                </a:cubicBezTo>
                <a:lnTo>
                  <a:pt x="3913432" y="1396014"/>
                </a:lnTo>
                <a:cubicBezTo>
                  <a:pt x="4045849" y="1151400"/>
                  <a:pt x="4089472" y="927263"/>
                  <a:pt x="4041634" y="750105"/>
                </a:cubicBezTo>
                <a:lnTo>
                  <a:pt x="4138774" y="750105"/>
                </a:lnTo>
                <a:cubicBezTo>
                  <a:pt x="4182998" y="946536"/>
                  <a:pt x="4134815" y="1185300"/>
                  <a:pt x="3996462" y="1440928"/>
                </a:cubicBezTo>
                <a:lnTo>
                  <a:pt x="2830951" y="3593586"/>
                </a:lnTo>
                <a:cubicBezTo>
                  <a:pt x="2736306" y="3768937"/>
                  <a:pt x="2627809" y="3902645"/>
                  <a:pt x="2509159" y="3991095"/>
                </a:cubicBezTo>
                <a:cubicBezTo>
                  <a:pt x="2407716" y="4066811"/>
                  <a:pt x="2303348" y="4105185"/>
                  <a:pt x="2199411" y="4105185"/>
                </a:cubicBezTo>
                <a:cubicBezTo>
                  <a:pt x="2095474" y="4105185"/>
                  <a:pt x="1990762" y="4066811"/>
                  <a:pt x="1889664" y="3991095"/>
                </a:cubicBezTo>
                <a:cubicBezTo>
                  <a:pt x="1771013" y="3902645"/>
                  <a:pt x="1662774" y="3768937"/>
                  <a:pt x="1567871" y="3593586"/>
                </a:cubicBezTo>
                <a:lnTo>
                  <a:pt x="402016" y="1440928"/>
                </a:lnTo>
                <a:cubicBezTo>
                  <a:pt x="221330" y="1107863"/>
                  <a:pt x="194399" y="803450"/>
                  <a:pt x="325181" y="583874"/>
                </a:cubicBezTo>
                <a:cubicBezTo>
                  <a:pt x="455964" y="364297"/>
                  <a:pt x="736715" y="243324"/>
                  <a:pt x="1115467" y="243324"/>
                </a:cubicBezTo>
                <a:lnTo>
                  <a:pt x="2914411" y="243324"/>
                </a:lnTo>
                <a:lnTo>
                  <a:pt x="2914411" y="243324"/>
                </a:lnTo>
                <a:lnTo>
                  <a:pt x="6579755" y="243324"/>
                </a:lnTo>
                <a:lnTo>
                  <a:pt x="6579755" y="168812"/>
                </a:lnTo>
                <a:lnTo>
                  <a:pt x="1115295" y="168812"/>
                </a:lnTo>
                <a:cubicBezTo>
                  <a:pt x="709268" y="168812"/>
                  <a:pt x="405888" y="302692"/>
                  <a:pt x="261081" y="545758"/>
                </a:cubicBezTo>
                <a:cubicBezTo>
                  <a:pt x="116274" y="788823"/>
                  <a:pt x="143033" y="1119307"/>
                  <a:pt x="336367" y="1476376"/>
                </a:cubicBezTo>
                <a:lnTo>
                  <a:pt x="1501791" y="3629035"/>
                </a:lnTo>
                <a:cubicBezTo>
                  <a:pt x="1601857" y="3813937"/>
                  <a:pt x="1716893" y="3955990"/>
                  <a:pt x="1844578" y="4050635"/>
                </a:cubicBezTo>
                <a:cubicBezTo>
                  <a:pt x="1959185" y="4136074"/>
                  <a:pt x="2078438" y="4179697"/>
                  <a:pt x="2199153" y="4179697"/>
                </a:cubicBezTo>
                <a:cubicBezTo>
                  <a:pt x="2319869" y="4179697"/>
                  <a:pt x="2439035" y="4136676"/>
                  <a:pt x="2553642" y="4050635"/>
                </a:cubicBezTo>
                <a:cubicBezTo>
                  <a:pt x="2681068" y="3955990"/>
                  <a:pt x="2796363" y="3813765"/>
                  <a:pt x="2896428" y="3629035"/>
                </a:cubicBezTo>
                <a:lnTo>
                  <a:pt x="4061939" y="1476376"/>
                </a:lnTo>
                <a:cubicBezTo>
                  <a:pt x="4205370" y="1211370"/>
                  <a:pt x="4256994" y="960991"/>
                  <a:pt x="4214920" y="750105"/>
                </a:cubicBezTo>
                <a:lnTo>
                  <a:pt x="4311113" y="750105"/>
                </a:lnTo>
                <a:cubicBezTo>
                  <a:pt x="4351123" y="978544"/>
                  <a:pt x="4295196" y="1243808"/>
                  <a:pt x="4144883" y="1521376"/>
                </a:cubicBezTo>
                <a:lnTo>
                  <a:pt x="2979458" y="3673948"/>
                </a:lnTo>
                <a:cubicBezTo>
                  <a:pt x="2769949" y="4061132"/>
                  <a:pt x="2492897" y="4273998"/>
                  <a:pt x="2199153" y="4273998"/>
                </a:cubicBezTo>
                <a:cubicBezTo>
                  <a:pt x="1905409" y="4273998"/>
                  <a:pt x="1628271" y="4061132"/>
                  <a:pt x="1418761" y="3673948"/>
                </a:cubicBezTo>
                <a:lnTo>
                  <a:pt x="253337" y="1521376"/>
                </a:lnTo>
                <a:cubicBezTo>
                  <a:pt x="43570" y="1134192"/>
                  <a:pt x="17499" y="770238"/>
                  <a:pt x="180030" y="497489"/>
                </a:cubicBezTo>
                <a:cubicBezTo>
                  <a:pt x="342562" y="224739"/>
                  <a:pt x="674680" y="74425"/>
                  <a:pt x="1115295" y="74425"/>
                </a:cubicBezTo>
                <a:lnTo>
                  <a:pt x="2914411" y="74425"/>
                </a:lnTo>
                <a:lnTo>
                  <a:pt x="2914411" y="74425"/>
                </a:lnTo>
                <a:close/>
                <a:moveTo>
                  <a:pt x="3638015" y="843201"/>
                </a:moveTo>
                <a:cubicBezTo>
                  <a:pt x="3660386" y="880715"/>
                  <a:pt x="3655654" y="1006679"/>
                  <a:pt x="3551028" y="1199927"/>
                </a:cubicBezTo>
                <a:lnTo>
                  <a:pt x="2385603" y="3352413"/>
                </a:lnTo>
                <a:cubicBezTo>
                  <a:pt x="2326752" y="3461083"/>
                  <a:pt x="2265146" y="3541703"/>
                  <a:pt x="2206381" y="3584724"/>
                </a:cubicBezTo>
                <a:cubicBezTo>
                  <a:pt x="2203799" y="3586677"/>
                  <a:pt x="2201390" y="3588398"/>
                  <a:pt x="2199153" y="3589886"/>
                </a:cubicBezTo>
                <a:cubicBezTo>
                  <a:pt x="2196830" y="3588423"/>
                  <a:pt x="2194421" y="3586703"/>
                  <a:pt x="2191840" y="3584724"/>
                </a:cubicBezTo>
                <a:cubicBezTo>
                  <a:pt x="2133417" y="3541187"/>
                  <a:pt x="2071382" y="3460739"/>
                  <a:pt x="2012616" y="3352413"/>
                </a:cubicBezTo>
                <a:lnTo>
                  <a:pt x="847192" y="1199841"/>
                </a:lnTo>
                <a:cubicBezTo>
                  <a:pt x="742566" y="1006679"/>
                  <a:pt x="737576" y="880629"/>
                  <a:pt x="760204" y="843201"/>
                </a:cubicBezTo>
                <a:cubicBezTo>
                  <a:pt x="782833" y="805773"/>
                  <a:pt x="895547" y="749933"/>
                  <a:pt x="1115295" y="749933"/>
                </a:cubicBezTo>
                <a:lnTo>
                  <a:pt x="2914411" y="749933"/>
                </a:lnTo>
                <a:lnTo>
                  <a:pt x="2914411" y="749933"/>
                </a:lnTo>
                <a:lnTo>
                  <a:pt x="3306758" y="749933"/>
                </a:lnTo>
                <a:cubicBezTo>
                  <a:pt x="3510933" y="753977"/>
                  <a:pt x="3616505" y="806978"/>
                  <a:pt x="3638015" y="84320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93416CBC-70D6-ADC3-248E-BABABADFF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69137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20800" dirty="0">
                <a:ln w="95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33" name="iSHEJI-6">
            <a:extLst>
              <a:ext uri="{FF2B5EF4-FFF2-40B4-BE49-F238E27FC236}">
                <a16:creationId xmlns:a16="http://schemas.microsoft.com/office/drawing/2014/main" id="{D2FB23FD-D3A3-1261-978C-91EB592FB87E}"/>
              </a:ext>
            </a:extLst>
          </p:cNvPr>
          <p:cNvSpPr txBox="1"/>
          <p:nvPr/>
        </p:nvSpPr>
        <p:spPr>
          <a:xfrm>
            <a:off x="7039519" y="4115045"/>
            <a:ext cx="441948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AD3F408A-D2F2-F4D1-1970-A4A2440CD049}"/>
              </a:ext>
            </a:extLst>
          </p:cNvPr>
          <p:cNvSpPr txBox="1"/>
          <p:nvPr/>
        </p:nvSpPr>
        <p:spPr>
          <a:xfrm>
            <a:off x="10126124" y="4848297"/>
            <a:ext cx="1365758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400" spc="3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工作概述</a:t>
            </a:r>
          </a:p>
        </p:txBody>
      </p:sp>
      <p:sp>
        <p:nvSpPr>
          <p:cNvPr id="40" name="iSHEJI-8">
            <a:extLst>
              <a:ext uri="{FF2B5EF4-FFF2-40B4-BE49-F238E27FC236}">
                <a16:creationId xmlns:a16="http://schemas.microsoft.com/office/drawing/2014/main" id="{D53E995C-E4D9-ACFF-F8D6-5B3C4E534CE5}"/>
              </a:ext>
            </a:extLst>
          </p:cNvPr>
          <p:cNvSpPr/>
          <p:nvPr/>
        </p:nvSpPr>
        <p:spPr>
          <a:xfrm>
            <a:off x="9850784" y="4937550"/>
            <a:ext cx="190825" cy="190827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9">
            <a:extLst>
              <a:ext uri="{FF2B5EF4-FFF2-40B4-BE49-F238E27FC236}">
                <a16:creationId xmlns:a16="http://schemas.microsoft.com/office/drawing/2014/main" id="{60C007A0-740F-F322-313B-C1DD2A7745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728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65C186BB-A450-5449-A34A-7FA6D4182606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工作概述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28F26CE0-183A-70A5-EE0E-0842F8C8BB63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5C4F398A-F13A-79F5-8FE4-BA6DCCDFA7AF}"/>
              </a:ext>
            </a:extLst>
          </p:cNvPr>
          <p:cNvSpPr/>
          <p:nvPr/>
        </p:nvSpPr>
        <p:spPr>
          <a:xfrm>
            <a:off x="1275657" y="1834492"/>
            <a:ext cx="2511509" cy="2483381"/>
          </a:xfrm>
          <a:custGeom>
            <a:avLst/>
            <a:gdLst>
              <a:gd name="connsiteX0" fmla="*/ 1885500 w 2511509"/>
              <a:gd name="connsiteY0" fmla="*/ 2483382 h 2483381"/>
              <a:gd name="connsiteX1" fmla="*/ 2405375 w 2511509"/>
              <a:gd name="connsiteY1" fmla="*/ 1610797 h 2483381"/>
              <a:gd name="connsiteX2" fmla="*/ 1728242 w 2511509"/>
              <a:gd name="connsiteY2" fmla="*/ 359974 h 2483381"/>
              <a:gd name="connsiteX3" fmla="*/ 783362 w 2511509"/>
              <a:gd name="connsiteY3" fmla="*/ 359974 h 2483381"/>
              <a:gd name="connsiteX4" fmla="*/ 106135 w 2511509"/>
              <a:gd name="connsiteY4" fmla="*/ 1610797 h 2483381"/>
              <a:gd name="connsiteX5" fmla="*/ 626009 w 2511509"/>
              <a:gd name="connsiteY5" fmla="*/ 2483382 h 24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09" h="2483381">
                <a:moveTo>
                  <a:pt x="1885500" y="2483382"/>
                </a:moveTo>
                <a:cubicBezTo>
                  <a:pt x="2431282" y="2483382"/>
                  <a:pt x="2665216" y="2090666"/>
                  <a:pt x="2405375" y="1610797"/>
                </a:cubicBezTo>
                <a:lnTo>
                  <a:pt x="1728242" y="359974"/>
                </a:lnTo>
                <a:cubicBezTo>
                  <a:pt x="1468400" y="-119991"/>
                  <a:pt x="1043204" y="-119991"/>
                  <a:pt x="783362" y="359974"/>
                </a:cubicBezTo>
                <a:lnTo>
                  <a:pt x="106135" y="1610797"/>
                </a:lnTo>
                <a:cubicBezTo>
                  <a:pt x="-153707" y="2090666"/>
                  <a:pt x="80227" y="2483382"/>
                  <a:pt x="626009" y="2483382"/>
                </a:cubicBezTo>
                <a:close/>
              </a:path>
            </a:pathLst>
          </a:custGeom>
          <a:solidFill>
            <a:srgbClr val="8D6DA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502CE24C-9A80-2633-9297-0DFB915BC5BC}"/>
              </a:ext>
            </a:extLst>
          </p:cNvPr>
          <p:cNvSpPr/>
          <p:nvPr/>
        </p:nvSpPr>
        <p:spPr>
          <a:xfrm>
            <a:off x="1275657" y="1834492"/>
            <a:ext cx="2511509" cy="2483381"/>
          </a:xfrm>
          <a:custGeom>
            <a:avLst/>
            <a:gdLst>
              <a:gd name="connsiteX0" fmla="*/ 1885500 w 2511509"/>
              <a:gd name="connsiteY0" fmla="*/ 2483382 h 2483381"/>
              <a:gd name="connsiteX1" fmla="*/ 2405375 w 2511509"/>
              <a:gd name="connsiteY1" fmla="*/ 1610797 h 2483381"/>
              <a:gd name="connsiteX2" fmla="*/ 1728242 w 2511509"/>
              <a:gd name="connsiteY2" fmla="*/ 359974 h 2483381"/>
              <a:gd name="connsiteX3" fmla="*/ 783362 w 2511509"/>
              <a:gd name="connsiteY3" fmla="*/ 359974 h 2483381"/>
              <a:gd name="connsiteX4" fmla="*/ 106135 w 2511509"/>
              <a:gd name="connsiteY4" fmla="*/ 1610797 h 2483381"/>
              <a:gd name="connsiteX5" fmla="*/ 626009 w 2511509"/>
              <a:gd name="connsiteY5" fmla="*/ 2483382 h 24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09" h="2483381">
                <a:moveTo>
                  <a:pt x="1885500" y="2483382"/>
                </a:moveTo>
                <a:cubicBezTo>
                  <a:pt x="2431282" y="2483382"/>
                  <a:pt x="2665216" y="2090666"/>
                  <a:pt x="2405375" y="1610797"/>
                </a:cubicBezTo>
                <a:lnTo>
                  <a:pt x="1728242" y="359974"/>
                </a:lnTo>
                <a:cubicBezTo>
                  <a:pt x="1468400" y="-119991"/>
                  <a:pt x="1043204" y="-119991"/>
                  <a:pt x="783362" y="359974"/>
                </a:cubicBezTo>
                <a:lnTo>
                  <a:pt x="106135" y="1610797"/>
                </a:lnTo>
                <a:cubicBezTo>
                  <a:pt x="-153707" y="2090666"/>
                  <a:pt x="80227" y="2483382"/>
                  <a:pt x="626009" y="248338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9C91A439-52DC-BE5F-424E-3E882A30EEB5}"/>
              </a:ext>
            </a:extLst>
          </p:cNvPr>
          <p:cNvSpPr/>
          <p:nvPr/>
        </p:nvSpPr>
        <p:spPr>
          <a:xfrm>
            <a:off x="1284515" y="2305527"/>
            <a:ext cx="2511509" cy="2483286"/>
          </a:xfrm>
          <a:custGeom>
            <a:avLst/>
            <a:gdLst>
              <a:gd name="connsiteX0" fmla="*/ 1885500 w 2511509"/>
              <a:gd name="connsiteY0" fmla="*/ 0 h 2483286"/>
              <a:gd name="connsiteX1" fmla="*/ 2405375 w 2511509"/>
              <a:gd name="connsiteY1" fmla="*/ 872585 h 2483286"/>
              <a:gd name="connsiteX2" fmla="*/ 1728242 w 2511509"/>
              <a:gd name="connsiteY2" fmla="*/ 2123313 h 2483286"/>
              <a:gd name="connsiteX3" fmla="*/ 783362 w 2511509"/>
              <a:gd name="connsiteY3" fmla="*/ 2123313 h 2483286"/>
              <a:gd name="connsiteX4" fmla="*/ 106135 w 2511509"/>
              <a:gd name="connsiteY4" fmla="*/ 872585 h 2483286"/>
              <a:gd name="connsiteX5" fmla="*/ 626009 w 2511509"/>
              <a:gd name="connsiteY5" fmla="*/ 0 h 248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09" h="2483286">
                <a:moveTo>
                  <a:pt x="1885500" y="0"/>
                </a:moveTo>
                <a:cubicBezTo>
                  <a:pt x="2431282" y="0"/>
                  <a:pt x="2665217" y="392620"/>
                  <a:pt x="2405375" y="872585"/>
                </a:cubicBezTo>
                <a:lnTo>
                  <a:pt x="1728242" y="2123313"/>
                </a:lnTo>
                <a:cubicBezTo>
                  <a:pt x="1468400" y="2603278"/>
                  <a:pt x="1043204" y="2603278"/>
                  <a:pt x="783362" y="2123313"/>
                </a:cubicBezTo>
                <a:lnTo>
                  <a:pt x="106135" y="872585"/>
                </a:lnTo>
                <a:cubicBezTo>
                  <a:pt x="-153707" y="392620"/>
                  <a:pt x="80227" y="0"/>
                  <a:pt x="626009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788AFEA9-827E-FEF2-9F4D-953F910C5909}"/>
              </a:ext>
            </a:extLst>
          </p:cNvPr>
          <p:cNvSpPr/>
          <p:nvPr/>
        </p:nvSpPr>
        <p:spPr>
          <a:xfrm>
            <a:off x="1266752" y="2287905"/>
            <a:ext cx="2546800" cy="2518410"/>
          </a:xfrm>
          <a:custGeom>
            <a:avLst/>
            <a:gdLst>
              <a:gd name="connsiteX0" fmla="*/ 1273565 w 2546800"/>
              <a:gd name="connsiteY0" fmla="*/ 2518410 h 2518410"/>
              <a:gd name="connsiteX1" fmla="*/ 1140215 w 2546800"/>
              <a:gd name="connsiteY1" fmla="*/ 2494883 h 2518410"/>
              <a:gd name="connsiteX2" fmla="*/ 1011628 w 2546800"/>
              <a:gd name="connsiteY2" fmla="*/ 2424875 h 2518410"/>
              <a:gd name="connsiteX3" fmla="*/ 785885 w 2546800"/>
              <a:gd name="connsiteY3" fmla="*/ 2149126 h 2518410"/>
              <a:gd name="connsiteX4" fmla="*/ 108372 w 2546800"/>
              <a:gd name="connsiteY4" fmla="*/ 899160 h 2518410"/>
              <a:gd name="connsiteX5" fmla="*/ 1121 w 2546800"/>
              <a:gd name="connsiteY5" fmla="*/ 552450 h 2518410"/>
              <a:gd name="connsiteX6" fmla="*/ 13027 w 2546800"/>
              <a:gd name="connsiteY6" fmla="*/ 399288 h 2518410"/>
              <a:gd name="connsiteX7" fmla="*/ 159236 w 2546800"/>
              <a:gd name="connsiteY7" fmla="*/ 153829 h 2518410"/>
              <a:gd name="connsiteX8" fmla="*/ 288299 w 2546800"/>
              <a:gd name="connsiteY8" fmla="*/ 70485 h 2518410"/>
              <a:gd name="connsiteX9" fmla="*/ 643772 w 2546800"/>
              <a:gd name="connsiteY9" fmla="*/ 0 h 2518410"/>
              <a:gd name="connsiteX10" fmla="*/ 1903263 w 2546800"/>
              <a:gd name="connsiteY10" fmla="*/ 0 h 2518410"/>
              <a:gd name="connsiteX11" fmla="*/ 2258831 w 2546800"/>
              <a:gd name="connsiteY11" fmla="*/ 70485 h 2518410"/>
              <a:gd name="connsiteX12" fmla="*/ 2387800 w 2546800"/>
              <a:gd name="connsiteY12" fmla="*/ 153924 h 2518410"/>
              <a:gd name="connsiteX13" fmla="*/ 2533723 w 2546800"/>
              <a:gd name="connsiteY13" fmla="*/ 399288 h 2518410"/>
              <a:gd name="connsiteX14" fmla="*/ 2545724 w 2546800"/>
              <a:gd name="connsiteY14" fmla="*/ 552450 h 2518410"/>
              <a:gd name="connsiteX15" fmla="*/ 2438473 w 2546800"/>
              <a:gd name="connsiteY15" fmla="*/ 898684 h 2518410"/>
              <a:gd name="connsiteX16" fmla="*/ 1761245 w 2546800"/>
              <a:gd name="connsiteY16" fmla="*/ 2149412 h 2518410"/>
              <a:gd name="connsiteX17" fmla="*/ 1535598 w 2546800"/>
              <a:gd name="connsiteY17" fmla="*/ 2425160 h 2518410"/>
              <a:gd name="connsiteX18" fmla="*/ 1407011 w 2546800"/>
              <a:gd name="connsiteY18" fmla="*/ 2495169 h 2518410"/>
              <a:gd name="connsiteX19" fmla="*/ 1273565 w 2546800"/>
              <a:gd name="connsiteY19" fmla="*/ 2518410 h 2518410"/>
              <a:gd name="connsiteX20" fmla="*/ 643772 w 2546800"/>
              <a:gd name="connsiteY20" fmla="*/ 35338 h 2518410"/>
              <a:gd name="connsiteX21" fmla="*/ 96942 w 2546800"/>
              <a:gd name="connsiteY21" fmla="*/ 282988 h 2518410"/>
              <a:gd name="connsiteX22" fmla="*/ 139519 w 2546800"/>
              <a:gd name="connsiteY22" fmla="*/ 881729 h 2518410"/>
              <a:gd name="connsiteX23" fmla="*/ 816651 w 2546800"/>
              <a:gd name="connsiteY23" fmla="*/ 2132552 h 2518410"/>
              <a:gd name="connsiteX24" fmla="*/ 1273851 w 2546800"/>
              <a:gd name="connsiteY24" fmla="*/ 2483263 h 2518410"/>
              <a:gd name="connsiteX25" fmla="*/ 1731051 w 2546800"/>
              <a:gd name="connsiteY25" fmla="*/ 2132552 h 2518410"/>
              <a:gd name="connsiteX26" fmla="*/ 2408279 w 2546800"/>
              <a:gd name="connsiteY26" fmla="*/ 881729 h 2518410"/>
              <a:gd name="connsiteX27" fmla="*/ 2450760 w 2546800"/>
              <a:gd name="connsiteY27" fmla="*/ 282988 h 2518410"/>
              <a:gd name="connsiteX28" fmla="*/ 1903930 w 2546800"/>
              <a:gd name="connsiteY28" fmla="*/ 35338 h 25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6800" h="2518410">
                <a:moveTo>
                  <a:pt x="1273565" y="2518410"/>
                </a:moveTo>
                <a:cubicBezTo>
                  <a:pt x="1228093" y="2518248"/>
                  <a:pt x="1182992" y="2510295"/>
                  <a:pt x="1140215" y="2494883"/>
                </a:cubicBezTo>
                <a:cubicBezTo>
                  <a:pt x="1094105" y="2478081"/>
                  <a:pt x="1050766" y="2454488"/>
                  <a:pt x="1011628" y="2424875"/>
                </a:cubicBezTo>
                <a:cubicBezTo>
                  <a:pt x="926570" y="2361438"/>
                  <a:pt x="850655" y="2268665"/>
                  <a:pt x="785885" y="2149126"/>
                </a:cubicBezTo>
                <a:lnTo>
                  <a:pt x="108372" y="899160"/>
                </a:lnTo>
                <a:cubicBezTo>
                  <a:pt x="43602" y="779050"/>
                  <a:pt x="7502" y="662559"/>
                  <a:pt x="1121" y="552450"/>
                </a:cubicBezTo>
                <a:cubicBezTo>
                  <a:pt x="-2183" y="501091"/>
                  <a:pt x="1826" y="449521"/>
                  <a:pt x="13027" y="399288"/>
                </a:cubicBezTo>
                <a:cubicBezTo>
                  <a:pt x="34416" y="304000"/>
                  <a:pt x="85633" y="218016"/>
                  <a:pt x="159236" y="153829"/>
                </a:cubicBezTo>
                <a:cubicBezTo>
                  <a:pt x="198125" y="120119"/>
                  <a:pt x="241574" y="92061"/>
                  <a:pt x="288299" y="70485"/>
                </a:cubicBezTo>
                <a:cubicBezTo>
                  <a:pt x="388217" y="23717"/>
                  <a:pt x="507374" y="0"/>
                  <a:pt x="643772" y="0"/>
                </a:cubicBezTo>
                <a:lnTo>
                  <a:pt x="1903263" y="0"/>
                </a:lnTo>
                <a:cubicBezTo>
                  <a:pt x="2039280" y="0"/>
                  <a:pt x="2158819" y="23717"/>
                  <a:pt x="2258831" y="70485"/>
                </a:cubicBezTo>
                <a:cubicBezTo>
                  <a:pt x="2305532" y="92091"/>
                  <a:pt x="2348947" y="120181"/>
                  <a:pt x="2387800" y="153924"/>
                </a:cubicBezTo>
                <a:cubicBezTo>
                  <a:pt x="2461380" y="218041"/>
                  <a:pt x="2512520" y="304022"/>
                  <a:pt x="2533723" y="399288"/>
                </a:cubicBezTo>
                <a:cubicBezTo>
                  <a:pt x="2544905" y="449523"/>
                  <a:pt x="2548953" y="501082"/>
                  <a:pt x="2545724" y="552450"/>
                </a:cubicBezTo>
                <a:cubicBezTo>
                  <a:pt x="2539247" y="662559"/>
                  <a:pt x="2503148" y="779050"/>
                  <a:pt x="2438473" y="898684"/>
                </a:cubicBezTo>
                <a:lnTo>
                  <a:pt x="1761245" y="2149412"/>
                </a:lnTo>
                <a:cubicBezTo>
                  <a:pt x="1696571" y="2268950"/>
                  <a:pt x="1620561" y="2361724"/>
                  <a:pt x="1535598" y="2425160"/>
                </a:cubicBezTo>
                <a:cubicBezTo>
                  <a:pt x="1496441" y="2454736"/>
                  <a:pt x="1453102" y="2478329"/>
                  <a:pt x="1407011" y="2495169"/>
                </a:cubicBezTo>
                <a:cubicBezTo>
                  <a:pt x="1364186" y="2510485"/>
                  <a:pt x="1319047" y="2518344"/>
                  <a:pt x="1273565" y="2518410"/>
                </a:cubicBezTo>
                <a:close/>
                <a:moveTo>
                  <a:pt x="643772" y="35338"/>
                </a:moveTo>
                <a:cubicBezTo>
                  <a:pt x="386597" y="35338"/>
                  <a:pt x="192097" y="123254"/>
                  <a:pt x="96942" y="282988"/>
                </a:cubicBezTo>
                <a:cubicBezTo>
                  <a:pt x="1787" y="442722"/>
                  <a:pt x="16932" y="655415"/>
                  <a:pt x="139519" y="881729"/>
                </a:cubicBezTo>
                <a:lnTo>
                  <a:pt x="816651" y="2132552"/>
                </a:lnTo>
                <a:cubicBezTo>
                  <a:pt x="939142" y="2358676"/>
                  <a:pt x="1101353" y="2483263"/>
                  <a:pt x="1273851" y="2483263"/>
                </a:cubicBezTo>
                <a:cubicBezTo>
                  <a:pt x="1446349" y="2483263"/>
                  <a:pt x="1608274" y="2358676"/>
                  <a:pt x="1731051" y="2132552"/>
                </a:cubicBezTo>
                <a:lnTo>
                  <a:pt x="2408279" y="881729"/>
                </a:lnTo>
                <a:cubicBezTo>
                  <a:pt x="2530770" y="655415"/>
                  <a:pt x="2545915" y="442722"/>
                  <a:pt x="2450760" y="282988"/>
                </a:cubicBezTo>
                <a:cubicBezTo>
                  <a:pt x="2355605" y="123254"/>
                  <a:pt x="2161391" y="35338"/>
                  <a:pt x="1903930" y="3533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D6730DB0-9D92-DC01-2DE9-DED66D106DEC}"/>
              </a:ext>
            </a:extLst>
          </p:cNvPr>
          <p:cNvSpPr/>
          <p:nvPr/>
        </p:nvSpPr>
        <p:spPr>
          <a:xfrm>
            <a:off x="1266752" y="2287905"/>
            <a:ext cx="2546800" cy="2518410"/>
          </a:xfrm>
          <a:custGeom>
            <a:avLst/>
            <a:gdLst>
              <a:gd name="connsiteX0" fmla="*/ 1273565 w 2546800"/>
              <a:gd name="connsiteY0" fmla="*/ 2518410 h 2518410"/>
              <a:gd name="connsiteX1" fmla="*/ 1140215 w 2546800"/>
              <a:gd name="connsiteY1" fmla="*/ 2494883 h 2518410"/>
              <a:gd name="connsiteX2" fmla="*/ 1011628 w 2546800"/>
              <a:gd name="connsiteY2" fmla="*/ 2424875 h 2518410"/>
              <a:gd name="connsiteX3" fmla="*/ 785885 w 2546800"/>
              <a:gd name="connsiteY3" fmla="*/ 2149126 h 2518410"/>
              <a:gd name="connsiteX4" fmla="*/ 108372 w 2546800"/>
              <a:gd name="connsiteY4" fmla="*/ 899160 h 2518410"/>
              <a:gd name="connsiteX5" fmla="*/ 1121 w 2546800"/>
              <a:gd name="connsiteY5" fmla="*/ 552450 h 2518410"/>
              <a:gd name="connsiteX6" fmla="*/ 13027 w 2546800"/>
              <a:gd name="connsiteY6" fmla="*/ 399288 h 2518410"/>
              <a:gd name="connsiteX7" fmla="*/ 159236 w 2546800"/>
              <a:gd name="connsiteY7" fmla="*/ 153829 h 2518410"/>
              <a:gd name="connsiteX8" fmla="*/ 288299 w 2546800"/>
              <a:gd name="connsiteY8" fmla="*/ 70485 h 2518410"/>
              <a:gd name="connsiteX9" fmla="*/ 643772 w 2546800"/>
              <a:gd name="connsiteY9" fmla="*/ 0 h 2518410"/>
              <a:gd name="connsiteX10" fmla="*/ 1903263 w 2546800"/>
              <a:gd name="connsiteY10" fmla="*/ 0 h 2518410"/>
              <a:gd name="connsiteX11" fmla="*/ 2258831 w 2546800"/>
              <a:gd name="connsiteY11" fmla="*/ 70485 h 2518410"/>
              <a:gd name="connsiteX12" fmla="*/ 2387800 w 2546800"/>
              <a:gd name="connsiteY12" fmla="*/ 153924 h 2518410"/>
              <a:gd name="connsiteX13" fmla="*/ 2533723 w 2546800"/>
              <a:gd name="connsiteY13" fmla="*/ 399288 h 2518410"/>
              <a:gd name="connsiteX14" fmla="*/ 2545724 w 2546800"/>
              <a:gd name="connsiteY14" fmla="*/ 552450 h 2518410"/>
              <a:gd name="connsiteX15" fmla="*/ 2438473 w 2546800"/>
              <a:gd name="connsiteY15" fmla="*/ 898684 h 2518410"/>
              <a:gd name="connsiteX16" fmla="*/ 1761245 w 2546800"/>
              <a:gd name="connsiteY16" fmla="*/ 2149412 h 2518410"/>
              <a:gd name="connsiteX17" fmla="*/ 1535598 w 2546800"/>
              <a:gd name="connsiteY17" fmla="*/ 2425160 h 2518410"/>
              <a:gd name="connsiteX18" fmla="*/ 1407011 w 2546800"/>
              <a:gd name="connsiteY18" fmla="*/ 2495169 h 2518410"/>
              <a:gd name="connsiteX19" fmla="*/ 1273565 w 2546800"/>
              <a:gd name="connsiteY19" fmla="*/ 2518410 h 2518410"/>
              <a:gd name="connsiteX20" fmla="*/ 643772 w 2546800"/>
              <a:gd name="connsiteY20" fmla="*/ 35338 h 2518410"/>
              <a:gd name="connsiteX21" fmla="*/ 96942 w 2546800"/>
              <a:gd name="connsiteY21" fmla="*/ 282988 h 2518410"/>
              <a:gd name="connsiteX22" fmla="*/ 139519 w 2546800"/>
              <a:gd name="connsiteY22" fmla="*/ 881729 h 2518410"/>
              <a:gd name="connsiteX23" fmla="*/ 816651 w 2546800"/>
              <a:gd name="connsiteY23" fmla="*/ 2132552 h 2518410"/>
              <a:gd name="connsiteX24" fmla="*/ 1273851 w 2546800"/>
              <a:gd name="connsiteY24" fmla="*/ 2483263 h 2518410"/>
              <a:gd name="connsiteX25" fmla="*/ 1731051 w 2546800"/>
              <a:gd name="connsiteY25" fmla="*/ 2132552 h 2518410"/>
              <a:gd name="connsiteX26" fmla="*/ 2408279 w 2546800"/>
              <a:gd name="connsiteY26" fmla="*/ 881729 h 2518410"/>
              <a:gd name="connsiteX27" fmla="*/ 2450760 w 2546800"/>
              <a:gd name="connsiteY27" fmla="*/ 282988 h 2518410"/>
              <a:gd name="connsiteX28" fmla="*/ 1903930 w 2546800"/>
              <a:gd name="connsiteY28" fmla="*/ 35338 h 25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6800" h="2518410">
                <a:moveTo>
                  <a:pt x="1273565" y="2518410"/>
                </a:moveTo>
                <a:cubicBezTo>
                  <a:pt x="1228093" y="2518248"/>
                  <a:pt x="1182992" y="2510295"/>
                  <a:pt x="1140215" y="2494883"/>
                </a:cubicBezTo>
                <a:cubicBezTo>
                  <a:pt x="1094105" y="2478081"/>
                  <a:pt x="1050766" y="2454488"/>
                  <a:pt x="1011628" y="2424875"/>
                </a:cubicBezTo>
                <a:cubicBezTo>
                  <a:pt x="926570" y="2361438"/>
                  <a:pt x="850655" y="2268665"/>
                  <a:pt x="785885" y="2149126"/>
                </a:cubicBezTo>
                <a:lnTo>
                  <a:pt x="108372" y="899160"/>
                </a:lnTo>
                <a:cubicBezTo>
                  <a:pt x="43602" y="779050"/>
                  <a:pt x="7502" y="662559"/>
                  <a:pt x="1121" y="552450"/>
                </a:cubicBezTo>
                <a:cubicBezTo>
                  <a:pt x="-2183" y="501091"/>
                  <a:pt x="1826" y="449521"/>
                  <a:pt x="13027" y="399288"/>
                </a:cubicBezTo>
                <a:cubicBezTo>
                  <a:pt x="34416" y="304000"/>
                  <a:pt x="85633" y="218016"/>
                  <a:pt x="159236" y="153829"/>
                </a:cubicBezTo>
                <a:cubicBezTo>
                  <a:pt x="198125" y="120119"/>
                  <a:pt x="241574" y="92061"/>
                  <a:pt x="288299" y="70485"/>
                </a:cubicBezTo>
                <a:cubicBezTo>
                  <a:pt x="388217" y="23717"/>
                  <a:pt x="507374" y="0"/>
                  <a:pt x="643772" y="0"/>
                </a:cubicBezTo>
                <a:lnTo>
                  <a:pt x="1903263" y="0"/>
                </a:lnTo>
                <a:cubicBezTo>
                  <a:pt x="2039280" y="0"/>
                  <a:pt x="2158819" y="23717"/>
                  <a:pt x="2258831" y="70485"/>
                </a:cubicBezTo>
                <a:cubicBezTo>
                  <a:pt x="2305532" y="92091"/>
                  <a:pt x="2348947" y="120181"/>
                  <a:pt x="2387800" y="153924"/>
                </a:cubicBezTo>
                <a:cubicBezTo>
                  <a:pt x="2461380" y="218041"/>
                  <a:pt x="2512520" y="304022"/>
                  <a:pt x="2533723" y="399288"/>
                </a:cubicBezTo>
                <a:cubicBezTo>
                  <a:pt x="2544905" y="449523"/>
                  <a:pt x="2548953" y="501082"/>
                  <a:pt x="2545724" y="552450"/>
                </a:cubicBezTo>
                <a:cubicBezTo>
                  <a:pt x="2539247" y="662559"/>
                  <a:pt x="2503148" y="779050"/>
                  <a:pt x="2438473" y="898684"/>
                </a:cubicBezTo>
                <a:lnTo>
                  <a:pt x="1761245" y="2149412"/>
                </a:lnTo>
                <a:cubicBezTo>
                  <a:pt x="1696571" y="2268950"/>
                  <a:pt x="1620561" y="2361724"/>
                  <a:pt x="1535598" y="2425160"/>
                </a:cubicBezTo>
                <a:cubicBezTo>
                  <a:pt x="1496441" y="2454736"/>
                  <a:pt x="1453102" y="2478329"/>
                  <a:pt x="1407011" y="2495169"/>
                </a:cubicBezTo>
                <a:cubicBezTo>
                  <a:pt x="1364186" y="2510485"/>
                  <a:pt x="1319047" y="2518344"/>
                  <a:pt x="1273565" y="2518410"/>
                </a:cubicBezTo>
                <a:close/>
                <a:moveTo>
                  <a:pt x="643772" y="35338"/>
                </a:moveTo>
                <a:cubicBezTo>
                  <a:pt x="386597" y="35338"/>
                  <a:pt x="192097" y="123254"/>
                  <a:pt x="96942" y="282988"/>
                </a:cubicBezTo>
                <a:cubicBezTo>
                  <a:pt x="1787" y="442722"/>
                  <a:pt x="16932" y="655415"/>
                  <a:pt x="139519" y="881729"/>
                </a:cubicBezTo>
                <a:lnTo>
                  <a:pt x="816651" y="2132552"/>
                </a:lnTo>
                <a:cubicBezTo>
                  <a:pt x="939142" y="2358676"/>
                  <a:pt x="1101353" y="2483263"/>
                  <a:pt x="1273851" y="2483263"/>
                </a:cubicBezTo>
                <a:cubicBezTo>
                  <a:pt x="1446349" y="2483263"/>
                  <a:pt x="1608274" y="2358676"/>
                  <a:pt x="1731051" y="2132552"/>
                </a:cubicBezTo>
                <a:lnTo>
                  <a:pt x="2408279" y="881729"/>
                </a:lnTo>
                <a:cubicBezTo>
                  <a:pt x="2530770" y="655415"/>
                  <a:pt x="2545915" y="442722"/>
                  <a:pt x="2450760" y="282988"/>
                </a:cubicBezTo>
                <a:cubicBezTo>
                  <a:pt x="2355605" y="123254"/>
                  <a:pt x="2161391" y="35338"/>
                  <a:pt x="1903930" y="3533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1">
            <a:extLst>
              <a:ext uri="{FF2B5EF4-FFF2-40B4-BE49-F238E27FC236}">
                <a16:creationId xmlns:a16="http://schemas.microsoft.com/office/drawing/2014/main" id="{04E92D1A-A498-5235-0E2B-0AAF7983B7AA}"/>
              </a:ext>
            </a:extLst>
          </p:cNvPr>
          <p:cNvSpPr/>
          <p:nvPr/>
        </p:nvSpPr>
        <p:spPr>
          <a:xfrm>
            <a:off x="4832577" y="1834492"/>
            <a:ext cx="2511509" cy="2483381"/>
          </a:xfrm>
          <a:custGeom>
            <a:avLst/>
            <a:gdLst>
              <a:gd name="connsiteX0" fmla="*/ 1885500 w 2511509"/>
              <a:gd name="connsiteY0" fmla="*/ 2483382 h 2483381"/>
              <a:gd name="connsiteX1" fmla="*/ 2405375 w 2511509"/>
              <a:gd name="connsiteY1" fmla="*/ 1610797 h 2483381"/>
              <a:gd name="connsiteX2" fmla="*/ 1728147 w 2511509"/>
              <a:gd name="connsiteY2" fmla="*/ 359974 h 2483381"/>
              <a:gd name="connsiteX3" fmla="*/ 783267 w 2511509"/>
              <a:gd name="connsiteY3" fmla="*/ 359974 h 2483381"/>
              <a:gd name="connsiteX4" fmla="*/ 106135 w 2511509"/>
              <a:gd name="connsiteY4" fmla="*/ 1610797 h 2483381"/>
              <a:gd name="connsiteX5" fmla="*/ 626009 w 2511509"/>
              <a:gd name="connsiteY5" fmla="*/ 2483382 h 24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09" h="2483381">
                <a:moveTo>
                  <a:pt x="1885500" y="2483382"/>
                </a:moveTo>
                <a:cubicBezTo>
                  <a:pt x="2431282" y="2483382"/>
                  <a:pt x="2665216" y="2090666"/>
                  <a:pt x="2405375" y="1610797"/>
                </a:cubicBezTo>
                <a:lnTo>
                  <a:pt x="1728147" y="359974"/>
                </a:lnTo>
                <a:cubicBezTo>
                  <a:pt x="1468305" y="-119991"/>
                  <a:pt x="1043109" y="-119991"/>
                  <a:pt x="783267" y="359974"/>
                </a:cubicBezTo>
                <a:lnTo>
                  <a:pt x="106135" y="1610797"/>
                </a:lnTo>
                <a:cubicBezTo>
                  <a:pt x="-153707" y="2090666"/>
                  <a:pt x="80227" y="2483382"/>
                  <a:pt x="626009" y="2483382"/>
                </a:cubicBezTo>
                <a:close/>
              </a:path>
            </a:pathLst>
          </a:custGeom>
          <a:solidFill>
            <a:srgbClr val="8D6DA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2">
            <a:extLst>
              <a:ext uri="{FF2B5EF4-FFF2-40B4-BE49-F238E27FC236}">
                <a16:creationId xmlns:a16="http://schemas.microsoft.com/office/drawing/2014/main" id="{CE2F525F-99C4-98EE-19E6-1A6E48A4FFF6}"/>
              </a:ext>
            </a:extLst>
          </p:cNvPr>
          <p:cNvSpPr/>
          <p:nvPr/>
        </p:nvSpPr>
        <p:spPr>
          <a:xfrm>
            <a:off x="4832577" y="1834492"/>
            <a:ext cx="2511509" cy="2483381"/>
          </a:xfrm>
          <a:custGeom>
            <a:avLst/>
            <a:gdLst>
              <a:gd name="connsiteX0" fmla="*/ 1885500 w 2511509"/>
              <a:gd name="connsiteY0" fmla="*/ 2483382 h 2483381"/>
              <a:gd name="connsiteX1" fmla="*/ 2405375 w 2511509"/>
              <a:gd name="connsiteY1" fmla="*/ 1610797 h 2483381"/>
              <a:gd name="connsiteX2" fmla="*/ 1728147 w 2511509"/>
              <a:gd name="connsiteY2" fmla="*/ 359974 h 2483381"/>
              <a:gd name="connsiteX3" fmla="*/ 783267 w 2511509"/>
              <a:gd name="connsiteY3" fmla="*/ 359974 h 2483381"/>
              <a:gd name="connsiteX4" fmla="*/ 106135 w 2511509"/>
              <a:gd name="connsiteY4" fmla="*/ 1610797 h 2483381"/>
              <a:gd name="connsiteX5" fmla="*/ 626009 w 2511509"/>
              <a:gd name="connsiteY5" fmla="*/ 2483382 h 24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09" h="2483381">
                <a:moveTo>
                  <a:pt x="1885500" y="2483382"/>
                </a:moveTo>
                <a:cubicBezTo>
                  <a:pt x="2431282" y="2483382"/>
                  <a:pt x="2665216" y="2090666"/>
                  <a:pt x="2405375" y="1610797"/>
                </a:cubicBezTo>
                <a:lnTo>
                  <a:pt x="1728147" y="359974"/>
                </a:lnTo>
                <a:cubicBezTo>
                  <a:pt x="1468305" y="-119991"/>
                  <a:pt x="1043109" y="-119991"/>
                  <a:pt x="783267" y="359974"/>
                </a:cubicBezTo>
                <a:lnTo>
                  <a:pt x="106135" y="1610797"/>
                </a:lnTo>
                <a:cubicBezTo>
                  <a:pt x="-153707" y="2090666"/>
                  <a:pt x="80227" y="2483382"/>
                  <a:pt x="626009" y="248338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3">
            <a:extLst>
              <a:ext uri="{FF2B5EF4-FFF2-40B4-BE49-F238E27FC236}">
                <a16:creationId xmlns:a16="http://schemas.microsoft.com/office/drawing/2014/main" id="{B0B25C96-27B8-D21F-BFF2-9996BB3BBAC1}"/>
              </a:ext>
            </a:extLst>
          </p:cNvPr>
          <p:cNvSpPr/>
          <p:nvPr/>
        </p:nvSpPr>
        <p:spPr>
          <a:xfrm>
            <a:off x="4841433" y="2305527"/>
            <a:ext cx="2511511" cy="2483286"/>
          </a:xfrm>
          <a:custGeom>
            <a:avLst/>
            <a:gdLst>
              <a:gd name="connsiteX0" fmla="*/ 1885502 w 2511511"/>
              <a:gd name="connsiteY0" fmla="*/ 0 h 2483286"/>
              <a:gd name="connsiteX1" fmla="*/ 2405377 w 2511511"/>
              <a:gd name="connsiteY1" fmla="*/ 872585 h 2483286"/>
              <a:gd name="connsiteX2" fmla="*/ 1728149 w 2511511"/>
              <a:gd name="connsiteY2" fmla="*/ 2123313 h 2483286"/>
              <a:gd name="connsiteX3" fmla="*/ 783269 w 2511511"/>
              <a:gd name="connsiteY3" fmla="*/ 2123313 h 2483286"/>
              <a:gd name="connsiteX4" fmla="*/ 106137 w 2511511"/>
              <a:gd name="connsiteY4" fmla="*/ 872585 h 2483286"/>
              <a:gd name="connsiteX5" fmla="*/ 625916 w 2511511"/>
              <a:gd name="connsiteY5" fmla="*/ 0 h 248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11" h="2483286">
                <a:moveTo>
                  <a:pt x="1885502" y="0"/>
                </a:moveTo>
                <a:cubicBezTo>
                  <a:pt x="2431284" y="0"/>
                  <a:pt x="2665218" y="392620"/>
                  <a:pt x="2405377" y="872585"/>
                </a:cubicBezTo>
                <a:lnTo>
                  <a:pt x="1728149" y="2123313"/>
                </a:lnTo>
                <a:cubicBezTo>
                  <a:pt x="1468307" y="2603278"/>
                  <a:pt x="1043111" y="2603278"/>
                  <a:pt x="783269" y="2123313"/>
                </a:cubicBezTo>
                <a:lnTo>
                  <a:pt x="106137" y="872585"/>
                </a:lnTo>
                <a:cubicBezTo>
                  <a:pt x="-153705" y="392620"/>
                  <a:pt x="80229" y="0"/>
                  <a:pt x="625916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14">
            <a:extLst>
              <a:ext uri="{FF2B5EF4-FFF2-40B4-BE49-F238E27FC236}">
                <a16:creationId xmlns:a16="http://schemas.microsoft.com/office/drawing/2014/main" id="{CB3F8446-F083-5148-0807-F4348DBFC014}"/>
              </a:ext>
            </a:extLst>
          </p:cNvPr>
          <p:cNvSpPr/>
          <p:nvPr/>
        </p:nvSpPr>
        <p:spPr>
          <a:xfrm>
            <a:off x="4823622" y="2287905"/>
            <a:ext cx="2547087" cy="2518410"/>
          </a:xfrm>
          <a:custGeom>
            <a:avLst/>
            <a:gdLst>
              <a:gd name="connsiteX0" fmla="*/ 1273521 w 2547087"/>
              <a:gd name="connsiteY0" fmla="*/ 2518410 h 2518410"/>
              <a:gd name="connsiteX1" fmla="*/ 1140171 w 2547087"/>
              <a:gd name="connsiteY1" fmla="*/ 2494883 h 2518410"/>
              <a:gd name="connsiteX2" fmla="*/ 1011583 w 2547087"/>
              <a:gd name="connsiteY2" fmla="*/ 2424875 h 2518410"/>
              <a:gd name="connsiteX3" fmla="*/ 785936 w 2547087"/>
              <a:gd name="connsiteY3" fmla="*/ 2149126 h 2518410"/>
              <a:gd name="connsiteX4" fmla="*/ 108328 w 2547087"/>
              <a:gd name="connsiteY4" fmla="*/ 899160 h 2518410"/>
              <a:gd name="connsiteX5" fmla="*/ 1076 w 2547087"/>
              <a:gd name="connsiteY5" fmla="*/ 552926 h 2518410"/>
              <a:gd name="connsiteX6" fmla="*/ 13078 w 2547087"/>
              <a:gd name="connsiteY6" fmla="*/ 399764 h 2518410"/>
              <a:gd name="connsiteX7" fmla="*/ 159286 w 2547087"/>
              <a:gd name="connsiteY7" fmla="*/ 154305 h 2518410"/>
              <a:gd name="connsiteX8" fmla="*/ 288255 w 2547087"/>
              <a:gd name="connsiteY8" fmla="*/ 70485 h 2518410"/>
              <a:gd name="connsiteX9" fmla="*/ 643823 w 2547087"/>
              <a:gd name="connsiteY9" fmla="*/ 0 h 2518410"/>
              <a:gd name="connsiteX10" fmla="*/ 1903314 w 2547087"/>
              <a:gd name="connsiteY10" fmla="*/ 0 h 2518410"/>
              <a:gd name="connsiteX11" fmla="*/ 2258787 w 2547087"/>
              <a:gd name="connsiteY11" fmla="*/ 70485 h 2518410"/>
              <a:gd name="connsiteX12" fmla="*/ 2387851 w 2547087"/>
              <a:gd name="connsiteY12" fmla="*/ 153924 h 2518410"/>
              <a:gd name="connsiteX13" fmla="*/ 2534060 w 2547087"/>
              <a:gd name="connsiteY13" fmla="*/ 399383 h 2518410"/>
              <a:gd name="connsiteX14" fmla="*/ 2545966 w 2547087"/>
              <a:gd name="connsiteY14" fmla="*/ 552545 h 2518410"/>
              <a:gd name="connsiteX15" fmla="*/ 2438714 w 2547087"/>
              <a:gd name="connsiteY15" fmla="*/ 898779 h 2518410"/>
              <a:gd name="connsiteX16" fmla="*/ 1761582 w 2547087"/>
              <a:gd name="connsiteY16" fmla="*/ 2149412 h 2518410"/>
              <a:gd name="connsiteX17" fmla="*/ 1535839 w 2547087"/>
              <a:gd name="connsiteY17" fmla="*/ 2425160 h 2518410"/>
              <a:gd name="connsiteX18" fmla="*/ 1407252 w 2547087"/>
              <a:gd name="connsiteY18" fmla="*/ 2495169 h 2518410"/>
              <a:gd name="connsiteX19" fmla="*/ 1273521 w 2547087"/>
              <a:gd name="connsiteY19" fmla="*/ 2518410 h 2518410"/>
              <a:gd name="connsiteX20" fmla="*/ 643728 w 2547087"/>
              <a:gd name="connsiteY20" fmla="*/ 35338 h 2518410"/>
              <a:gd name="connsiteX21" fmla="*/ 96898 w 2547087"/>
              <a:gd name="connsiteY21" fmla="*/ 282988 h 2518410"/>
              <a:gd name="connsiteX22" fmla="*/ 139474 w 2547087"/>
              <a:gd name="connsiteY22" fmla="*/ 881729 h 2518410"/>
              <a:gd name="connsiteX23" fmla="*/ 816607 w 2547087"/>
              <a:gd name="connsiteY23" fmla="*/ 2132552 h 2518410"/>
              <a:gd name="connsiteX24" fmla="*/ 1273807 w 2547087"/>
              <a:gd name="connsiteY24" fmla="*/ 2483263 h 2518410"/>
              <a:gd name="connsiteX25" fmla="*/ 1731007 w 2547087"/>
              <a:gd name="connsiteY25" fmla="*/ 2132552 h 2518410"/>
              <a:gd name="connsiteX26" fmla="*/ 2408139 w 2547087"/>
              <a:gd name="connsiteY26" fmla="*/ 881729 h 2518410"/>
              <a:gd name="connsiteX27" fmla="*/ 2450716 w 2547087"/>
              <a:gd name="connsiteY27" fmla="*/ 282988 h 2518410"/>
              <a:gd name="connsiteX28" fmla="*/ 1903885 w 2547087"/>
              <a:gd name="connsiteY28" fmla="*/ 35338 h 25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7087" h="2518410">
                <a:moveTo>
                  <a:pt x="1273521" y="2518410"/>
                </a:moveTo>
                <a:cubicBezTo>
                  <a:pt x="1228058" y="2518239"/>
                  <a:pt x="1182948" y="2510285"/>
                  <a:pt x="1140171" y="2494883"/>
                </a:cubicBezTo>
                <a:cubicBezTo>
                  <a:pt x="1094079" y="2478043"/>
                  <a:pt x="1050741" y="2454450"/>
                  <a:pt x="1011583" y="2424875"/>
                </a:cubicBezTo>
                <a:cubicBezTo>
                  <a:pt x="926620" y="2361438"/>
                  <a:pt x="850611" y="2268665"/>
                  <a:pt x="785936" y="2149126"/>
                </a:cubicBezTo>
                <a:lnTo>
                  <a:pt x="108328" y="899160"/>
                </a:lnTo>
                <a:cubicBezTo>
                  <a:pt x="43653" y="779526"/>
                  <a:pt x="7553" y="663035"/>
                  <a:pt x="1076" y="552926"/>
                </a:cubicBezTo>
                <a:cubicBezTo>
                  <a:pt x="-2153" y="501558"/>
                  <a:pt x="1895" y="449999"/>
                  <a:pt x="13078" y="399764"/>
                </a:cubicBezTo>
                <a:cubicBezTo>
                  <a:pt x="34337" y="304427"/>
                  <a:pt x="85582" y="218405"/>
                  <a:pt x="159286" y="154305"/>
                </a:cubicBezTo>
                <a:cubicBezTo>
                  <a:pt x="198110" y="120427"/>
                  <a:pt x="241535" y="92208"/>
                  <a:pt x="288255" y="70485"/>
                </a:cubicBezTo>
                <a:cubicBezTo>
                  <a:pt x="388172" y="23717"/>
                  <a:pt x="507806" y="0"/>
                  <a:pt x="643823" y="0"/>
                </a:cubicBezTo>
                <a:lnTo>
                  <a:pt x="1903314" y="0"/>
                </a:lnTo>
                <a:cubicBezTo>
                  <a:pt x="2039236" y="0"/>
                  <a:pt x="2158870" y="23717"/>
                  <a:pt x="2258787" y="70485"/>
                </a:cubicBezTo>
                <a:cubicBezTo>
                  <a:pt x="2305517" y="92091"/>
                  <a:pt x="2348970" y="120180"/>
                  <a:pt x="2387851" y="153924"/>
                </a:cubicBezTo>
                <a:cubicBezTo>
                  <a:pt x="2461450" y="218111"/>
                  <a:pt x="2512666" y="304095"/>
                  <a:pt x="2534060" y="399383"/>
                </a:cubicBezTo>
                <a:cubicBezTo>
                  <a:pt x="2545261" y="449616"/>
                  <a:pt x="2549271" y="501187"/>
                  <a:pt x="2545966" y="552545"/>
                </a:cubicBezTo>
                <a:cubicBezTo>
                  <a:pt x="2539584" y="662654"/>
                  <a:pt x="2503484" y="779145"/>
                  <a:pt x="2438714" y="898779"/>
                </a:cubicBezTo>
                <a:lnTo>
                  <a:pt x="1761582" y="2149412"/>
                </a:lnTo>
                <a:cubicBezTo>
                  <a:pt x="1696812" y="2268950"/>
                  <a:pt x="1620898" y="2361724"/>
                  <a:pt x="1535839" y="2425160"/>
                </a:cubicBezTo>
                <a:cubicBezTo>
                  <a:pt x="1496701" y="2454774"/>
                  <a:pt x="1453362" y="2478367"/>
                  <a:pt x="1407252" y="2495169"/>
                </a:cubicBezTo>
                <a:cubicBezTo>
                  <a:pt x="1364332" y="2510523"/>
                  <a:pt x="1319098" y="2518382"/>
                  <a:pt x="1273521" y="2518410"/>
                </a:cubicBezTo>
                <a:close/>
                <a:moveTo>
                  <a:pt x="643728" y="35338"/>
                </a:moveTo>
                <a:cubicBezTo>
                  <a:pt x="386553" y="35338"/>
                  <a:pt x="192052" y="123254"/>
                  <a:pt x="96898" y="282988"/>
                </a:cubicBezTo>
                <a:cubicBezTo>
                  <a:pt x="1743" y="442722"/>
                  <a:pt x="16888" y="655415"/>
                  <a:pt x="139474" y="881729"/>
                </a:cubicBezTo>
                <a:lnTo>
                  <a:pt x="816607" y="2132552"/>
                </a:lnTo>
                <a:cubicBezTo>
                  <a:pt x="939003" y="2358676"/>
                  <a:pt x="1101309" y="2483263"/>
                  <a:pt x="1273807" y="2483263"/>
                </a:cubicBezTo>
                <a:cubicBezTo>
                  <a:pt x="1446305" y="2483263"/>
                  <a:pt x="1608230" y="2358676"/>
                  <a:pt x="1731007" y="2132552"/>
                </a:cubicBezTo>
                <a:lnTo>
                  <a:pt x="2408139" y="881729"/>
                </a:lnTo>
                <a:cubicBezTo>
                  <a:pt x="2530726" y="655415"/>
                  <a:pt x="2545871" y="442722"/>
                  <a:pt x="2450716" y="282988"/>
                </a:cubicBezTo>
                <a:cubicBezTo>
                  <a:pt x="2355561" y="123254"/>
                  <a:pt x="2161346" y="35338"/>
                  <a:pt x="1903885" y="3533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15">
            <a:extLst>
              <a:ext uri="{FF2B5EF4-FFF2-40B4-BE49-F238E27FC236}">
                <a16:creationId xmlns:a16="http://schemas.microsoft.com/office/drawing/2014/main" id="{BBAC8AD2-5DFB-C85E-D865-67C6FE2E8C6C}"/>
              </a:ext>
            </a:extLst>
          </p:cNvPr>
          <p:cNvSpPr/>
          <p:nvPr/>
        </p:nvSpPr>
        <p:spPr>
          <a:xfrm>
            <a:off x="4823622" y="2287905"/>
            <a:ext cx="2547087" cy="2518410"/>
          </a:xfrm>
          <a:custGeom>
            <a:avLst/>
            <a:gdLst>
              <a:gd name="connsiteX0" fmla="*/ 1273521 w 2547087"/>
              <a:gd name="connsiteY0" fmla="*/ 2518410 h 2518410"/>
              <a:gd name="connsiteX1" fmla="*/ 1140171 w 2547087"/>
              <a:gd name="connsiteY1" fmla="*/ 2494883 h 2518410"/>
              <a:gd name="connsiteX2" fmla="*/ 1011583 w 2547087"/>
              <a:gd name="connsiteY2" fmla="*/ 2424875 h 2518410"/>
              <a:gd name="connsiteX3" fmla="*/ 785936 w 2547087"/>
              <a:gd name="connsiteY3" fmla="*/ 2149126 h 2518410"/>
              <a:gd name="connsiteX4" fmla="*/ 108328 w 2547087"/>
              <a:gd name="connsiteY4" fmla="*/ 899160 h 2518410"/>
              <a:gd name="connsiteX5" fmla="*/ 1076 w 2547087"/>
              <a:gd name="connsiteY5" fmla="*/ 552926 h 2518410"/>
              <a:gd name="connsiteX6" fmla="*/ 13078 w 2547087"/>
              <a:gd name="connsiteY6" fmla="*/ 399764 h 2518410"/>
              <a:gd name="connsiteX7" fmla="*/ 159286 w 2547087"/>
              <a:gd name="connsiteY7" fmla="*/ 154305 h 2518410"/>
              <a:gd name="connsiteX8" fmla="*/ 288255 w 2547087"/>
              <a:gd name="connsiteY8" fmla="*/ 70485 h 2518410"/>
              <a:gd name="connsiteX9" fmla="*/ 643823 w 2547087"/>
              <a:gd name="connsiteY9" fmla="*/ 0 h 2518410"/>
              <a:gd name="connsiteX10" fmla="*/ 1903314 w 2547087"/>
              <a:gd name="connsiteY10" fmla="*/ 0 h 2518410"/>
              <a:gd name="connsiteX11" fmla="*/ 2258787 w 2547087"/>
              <a:gd name="connsiteY11" fmla="*/ 70485 h 2518410"/>
              <a:gd name="connsiteX12" fmla="*/ 2387851 w 2547087"/>
              <a:gd name="connsiteY12" fmla="*/ 153924 h 2518410"/>
              <a:gd name="connsiteX13" fmla="*/ 2534060 w 2547087"/>
              <a:gd name="connsiteY13" fmla="*/ 399383 h 2518410"/>
              <a:gd name="connsiteX14" fmla="*/ 2545966 w 2547087"/>
              <a:gd name="connsiteY14" fmla="*/ 552545 h 2518410"/>
              <a:gd name="connsiteX15" fmla="*/ 2438714 w 2547087"/>
              <a:gd name="connsiteY15" fmla="*/ 898779 h 2518410"/>
              <a:gd name="connsiteX16" fmla="*/ 1761582 w 2547087"/>
              <a:gd name="connsiteY16" fmla="*/ 2149412 h 2518410"/>
              <a:gd name="connsiteX17" fmla="*/ 1535839 w 2547087"/>
              <a:gd name="connsiteY17" fmla="*/ 2425160 h 2518410"/>
              <a:gd name="connsiteX18" fmla="*/ 1407252 w 2547087"/>
              <a:gd name="connsiteY18" fmla="*/ 2495169 h 2518410"/>
              <a:gd name="connsiteX19" fmla="*/ 1273521 w 2547087"/>
              <a:gd name="connsiteY19" fmla="*/ 2518410 h 2518410"/>
              <a:gd name="connsiteX20" fmla="*/ 643728 w 2547087"/>
              <a:gd name="connsiteY20" fmla="*/ 35338 h 2518410"/>
              <a:gd name="connsiteX21" fmla="*/ 96898 w 2547087"/>
              <a:gd name="connsiteY21" fmla="*/ 282988 h 2518410"/>
              <a:gd name="connsiteX22" fmla="*/ 139474 w 2547087"/>
              <a:gd name="connsiteY22" fmla="*/ 881729 h 2518410"/>
              <a:gd name="connsiteX23" fmla="*/ 816607 w 2547087"/>
              <a:gd name="connsiteY23" fmla="*/ 2132552 h 2518410"/>
              <a:gd name="connsiteX24" fmla="*/ 1273807 w 2547087"/>
              <a:gd name="connsiteY24" fmla="*/ 2483263 h 2518410"/>
              <a:gd name="connsiteX25" fmla="*/ 1731007 w 2547087"/>
              <a:gd name="connsiteY25" fmla="*/ 2132552 h 2518410"/>
              <a:gd name="connsiteX26" fmla="*/ 2408139 w 2547087"/>
              <a:gd name="connsiteY26" fmla="*/ 881729 h 2518410"/>
              <a:gd name="connsiteX27" fmla="*/ 2450716 w 2547087"/>
              <a:gd name="connsiteY27" fmla="*/ 282988 h 2518410"/>
              <a:gd name="connsiteX28" fmla="*/ 1903885 w 2547087"/>
              <a:gd name="connsiteY28" fmla="*/ 35338 h 25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7087" h="2518410">
                <a:moveTo>
                  <a:pt x="1273521" y="2518410"/>
                </a:moveTo>
                <a:cubicBezTo>
                  <a:pt x="1228058" y="2518239"/>
                  <a:pt x="1182948" y="2510285"/>
                  <a:pt x="1140171" y="2494883"/>
                </a:cubicBezTo>
                <a:cubicBezTo>
                  <a:pt x="1094079" y="2478043"/>
                  <a:pt x="1050741" y="2454450"/>
                  <a:pt x="1011583" y="2424875"/>
                </a:cubicBezTo>
                <a:cubicBezTo>
                  <a:pt x="926620" y="2361438"/>
                  <a:pt x="850611" y="2268665"/>
                  <a:pt x="785936" y="2149126"/>
                </a:cubicBezTo>
                <a:lnTo>
                  <a:pt x="108328" y="899160"/>
                </a:lnTo>
                <a:cubicBezTo>
                  <a:pt x="43653" y="779526"/>
                  <a:pt x="7553" y="663035"/>
                  <a:pt x="1076" y="552926"/>
                </a:cubicBezTo>
                <a:cubicBezTo>
                  <a:pt x="-2153" y="501558"/>
                  <a:pt x="1895" y="449999"/>
                  <a:pt x="13078" y="399764"/>
                </a:cubicBezTo>
                <a:cubicBezTo>
                  <a:pt x="34337" y="304427"/>
                  <a:pt x="85582" y="218405"/>
                  <a:pt x="159286" y="154305"/>
                </a:cubicBezTo>
                <a:cubicBezTo>
                  <a:pt x="198110" y="120427"/>
                  <a:pt x="241535" y="92208"/>
                  <a:pt x="288255" y="70485"/>
                </a:cubicBezTo>
                <a:cubicBezTo>
                  <a:pt x="388172" y="23717"/>
                  <a:pt x="507806" y="0"/>
                  <a:pt x="643823" y="0"/>
                </a:cubicBezTo>
                <a:lnTo>
                  <a:pt x="1903314" y="0"/>
                </a:lnTo>
                <a:cubicBezTo>
                  <a:pt x="2039236" y="0"/>
                  <a:pt x="2158870" y="23717"/>
                  <a:pt x="2258787" y="70485"/>
                </a:cubicBezTo>
                <a:cubicBezTo>
                  <a:pt x="2305517" y="92091"/>
                  <a:pt x="2348970" y="120180"/>
                  <a:pt x="2387851" y="153924"/>
                </a:cubicBezTo>
                <a:cubicBezTo>
                  <a:pt x="2461450" y="218111"/>
                  <a:pt x="2512666" y="304095"/>
                  <a:pt x="2534060" y="399383"/>
                </a:cubicBezTo>
                <a:cubicBezTo>
                  <a:pt x="2545261" y="449616"/>
                  <a:pt x="2549271" y="501187"/>
                  <a:pt x="2545966" y="552545"/>
                </a:cubicBezTo>
                <a:cubicBezTo>
                  <a:pt x="2539584" y="662654"/>
                  <a:pt x="2503484" y="779145"/>
                  <a:pt x="2438714" y="898779"/>
                </a:cubicBezTo>
                <a:lnTo>
                  <a:pt x="1761582" y="2149412"/>
                </a:lnTo>
                <a:cubicBezTo>
                  <a:pt x="1696812" y="2268950"/>
                  <a:pt x="1620898" y="2361724"/>
                  <a:pt x="1535839" y="2425160"/>
                </a:cubicBezTo>
                <a:cubicBezTo>
                  <a:pt x="1496701" y="2454774"/>
                  <a:pt x="1453362" y="2478367"/>
                  <a:pt x="1407252" y="2495169"/>
                </a:cubicBezTo>
                <a:cubicBezTo>
                  <a:pt x="1364332" y="2510523"/>
                  <a:pt x="1319098" y="2518382"/>
                  <a:pt x="1273521" y="2518410"/>
                </a:cubicBezTo>
                <a:close/>
                <a:moveTo>
                  <a:pt x="643728" y="35338"/>
                </a:moveTo>
                <a:cubicBezTo>
                  <a:pt x="386553" y="35338"/>
                  <a:pt x="192052" y="123254"/>
                  <a:pt x="96898" y="282988"/>
                </a:cubicBezTo>
                <a:cubicBezTo>
                  <a:pt x="1743" y="442722"/>
                  <a:pt x="16888" y="655415"/>
                  <a:pt x="139474" y="881729"/>
                </a:cubicBezTo>
                <a:lnTo>
                  <a:pt x="816607" y="2132552"/>
                </a:lnTo>
                <a:cubicBezTo>
                  <a:pt x="939003" y="2358676"/>
                  <a:pt x="1101309" y="2483263"/>
                  <a:pt x="1273807" y="2483263"/>
                </a:cubicBezTo>
                <a:cubicBezTo>
                  <a:pt x="1446305" y="2483263"/>
                  <a:pt x="1608230" y="2358676"/>
                  <a:pt x="1731007" y="2132552"/>
                </a:cubicBezTo>
                <a:lnTo>
                  <a:pt x="2408139" y="881729"/>
                </a:lnTo>
                <a:cubicBezTo>
                  <a:pt x="2530726" y="655415"/>
                  <a:pt x="2545871" y="442722"/>
                  <a:pt x="2450716" y="282988"/>
                </a:cubicBezTo>
                <a:cubicBezTo>
                  <a:pt x="2355561" y="123254"/>
                  <a:pt x="2161346" y="35338"/>
                  <a:pt x="1903885" y="3533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34" name="iSHEJI-16">
            <a:extLst>
              <a:ext uri="{FF2B5EF4-FFF2-40B4-BE49-F238E27FC236}">
                <a16:creationId xmlns:a16="http://schemas.microsoft.com/office/drawing/2014/main" id="{B9547A25-ACAF-8591-10B3-0BCF57DA7379}"/>
              </a:ext>
            </a:extLst>
          </p:cNvPr>
          <p:cNvSpPr/>
          <p:nvPr/>
        </p:nvSpPr>
        <p:spPr>
          <a:xfrm>
            <a:off x="8389403" y="1834492"/>
            <a:ext cx="2511493" cy="2483381"/>
          </a:xfrm>
          <a:custGeom>
            <a:avLst/>
            <a:gdLst>
              <a:gd name="connsiteX0" fmla="*/ 1885500 w 2511493"/>
              <a:gd name="connsiteY0" fmla="*/ 2483382 h 2483381"/>
              <a:gd name="connsiteX1" fmla="*/ 2405374 w 2511493"/>
              <a:gd name="connsiteY1" fmla="*/ 1610797 h 2483381"/>
              <a:gd name="connsiteX2" fmla="*/ 1728147 w 2511493"/>
              <a:gd name="connsiteY2" fmla="*/ 359974 h 2483381"/>
              <a:gd name="connsiteX3" fmla="*/ 783267 w 2511493"/>
              <a:gd name="connsiteY3" fmla="*/ 359974 h 2483381"/>
              <a:gd name="connsiteX4" fmla="*/ 106134 w 2511493"/>
              <a:gd name="connsiteY4" fmla="*/ 1610797 h 2483381"/>
              <a:gd name="connsiteX5" fmla="*/ 626009 w 2511493"/>
              <a:gd name="connsiteY5" fmla="*/ 2483382 h 24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493" h="2483381">
                <a:moveTo>
                  <a:pt x="1885500" y="2483382"/>
                </a:moveTo>
                <a:cubicBezTo>
                  <a:pt x="2431187" y="2483382"/>
                  <a:pt x="2665216" y="2090666"/>
                  <a:pt x="2405374" y="1610797"/>
                </a:cubicBezTo>
                <a:lnTo>
                  <a:pt x="1728147" y="359974"/>
                </a:lnTo>
                <a:cubicBezTo>
                  <a:pt x="1468305" y="-119991"/>
                  <a:pt x="1043109" y="-119991"/>
                  <a:pt x="783267" y="359974"/>
                </a:cubicBezTo>
                <a:lnTo>
                  <a:pt x="106134" y="1610797"/>
                </a:lnTo>
                <a:cubicBezTo>
                  <a:pt x="-153707" y="2090666"/>
                  <a:pt x="80227" y="2483382"/>
                  <a:pt x="626009" y="2483382"/>
                </a:cubicBezTo>
                <a:close/>
              </a:path>
            </a:pathLst>
          </a:custGeom>
          <a:solidFill>
            <a:srgbClr val="8D6DA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35" name="iSHEJI-17">
            <a:extLst>
              <a:ext uri="{FF2B5EF4-FFF2-40B4-BE49-F238E27FC236}">
                <a16:creationId xmlns:a16="http://schemas.microsoft.com/office/drawing/2014/main" id="{98FCD0E8-FB9E-3198-401E-8399E8A6E190}"/>
              </a:ext>
            </a:extLst>
          </p:cNvPr>
          <p:cNvSpPr/>
          <p:nvPr/>
        </p:nvSpPr>
        <p:spPr>
          <a:xfrm>
            <a:off x="8389403" y="1834492"/>
            <a:ext cx="2511493" cy="2483381"/>
          </a:xfrm>
          <a:custGeom>
            <a:avLst/>
            <a:gdLst>
              <a:gd name="connsiteX0" fmla="*/ 1885500 w 2511493"/>
              <a:gd name="connsiteY0" fmla="*/ 2483382 h 2483381"/>
              <a:gd name="connsiteX1" fmla="*/ 2405374 w 2511493"/>
              <a:gd name="connsiteY1" fmla="*/ 1610797 h 2483381"/>
              <a:gd name="connsiteX2" fmla="*/ 1728147 w 2511493"/>
              <a:gd name="connsiteY2" fmla="*/ 359974 h 2483381"/>
              <a:gd name="connsiteX3" fmla="*/ 783267 w 2511493"/>
              <a:gd name="connsiteY3" fmla="*/ 359974 h 2483381"/>
              <a:gd name="connsiteX4" fmla="*/ 106134 w 2511493"/>
              <a:gd name="connsiteY4" fmla="*/ 1610797 h 2483381"/>
              <a:gd name="connsiteX5" fmla="*/ 626009 w 2511493"/>
              <a:gd name="connsiteY5" fmla="*/ 2483382 h 24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493" h="2483381">
                <a:moveTo>
                  <a:pt x="1885500" y="2483382"/>
                </a:moveTo>
                <a:cubicBezTo>
                  <a:pt x="2431187" y="2483382"/>
                  <a:pt x="2665216" y="2090666"/>
                  <a:pt x="2405374" y="1610797"/>
                </a:cubicBezTo>
                <a:lnTo>
                  <a:pt x="1728147" y="359974"/>
                </a:lnTo>
                <a:cubicBezTo>
                  <a:pt x="1468305" y="-119991"/>
                  <a:pt x="1043109" y="-119991"/>
                  <a:pt x="783267" y="359974"/>
                </a:cubicBezTo>
                <a:lnTo>
                  <a:pt x="106134" y="1610797"/>
                </a:lnTo>
                <a:cubicBezTo>
                  <a:pt x="-153707" y="2090666"/>
                  <a:pt x="80227" y="2483382"/>
                  <a:pt x="626009" y="24833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36" name="iSHEJI-18">
            <a:extLst>
              <a:ext uri="{FF2B5EF4-FFF2-40B4-BE49-F238E27FC236}">
                <a16:creationId xmlns:a16="http://schemas.microsoft.com/office/drawing/2014/main" id="{35DFB8C0-5407-D1A8-DA1F-2F7F59042E4F}"/>
              </a:ext>
            </a:extLst>
          </p:cNvPr>
          <p:cNvSpPr/>
          <p:nvPr/>
        </p:nvSpPr>
        <p:spPr>
          <a:xfrm>
            <a:off x="8398261" y="2305527"/>
            <a:ext cx="2511431" cy="2483286"/>
          </a:xfrm>
          <a:custGeom>
            <a:avLst/>
            <a:gdLst>
              <a:gd name="connsiteX0" fmla="*/ 1885500 w 2511431"/>
              <a:gd name="connsiteY0" fmla="*/ 0 h 2483286"/>
              <a:gd name="connsiteX1" fmla="*/ 2405279 w 2511431"/>
              <a:gd name="connsiteY1" fmla="*/ 872585 h 2483286"/>
              <a:gd name="connsiteX2" fmla="*/ 1728147 w 2511431"/>
              <a:gd name="connsiteY2" fmla="*/ 2123313 h 2483286"/>
              <a:gd name="connsiteX3" fmla="*/ 783267 w 2511431"/>
              <a:gd name="connsiteY3" fmla="*/ 2123313 h 2483286"/>
              <a:gd name="connsiteX4" fmla="*/ 106134 w 2511431"/>
              <a:gd name="connsiteY4" fmla="*/ 872585 h 2483286"/>
              <a:gd name="connsiteX5" fmla="*/ 626009 w 2511431"/>
              <a:gd name="connsiteY5" fmla="*/ 0 h 248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431" h="2483286">
                <a:moveTo>
                  <a:pt x="1885500" y="0"/>
                </a:moveTo>
                <a:cubicBezTo>
                  <a:pt x="2431283" y="0"/>
                  <a:pt x="2665121" y="392620"/>
                  <a:pt x="2405279" y="872585"/>
                </a:cubicBezTo>
                <a:lnTo>
                  <a:pt x="1728147" y="2123313"/>
                </a:lnTo>
                <a:cubicBezTo>
                  <a:pt x="1468305" y="2603278"/>
                  <a:pt x="1043109" y="2603278"/>
                  <a:pt x="783267" y="2123313"/>
                </a:cubicBezTo>
                <a:lnTo>
                  <a:pt x="106134" y="872585"/>
                </a:lnTo>
                <a:cubicBezTo>
                  <a:pt x="-153707" y="392620"/>
                  <a:pt x="80227" y="0"/>
                  <a:pt x="626009" y="0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39" name="iSHEJI-19">
            <a:extLst>
              <a:ext uri="{FF2B5EF4-FFF2-40B4-BE49-F238E27FC236}">
                <a16:creationId xmlns:a16="http://schemas.microsoft.com/office/drawing/2014/main" id="{3934973B-C604-13F6-468B-5FA3068EB50B}"/>
              </a:ext>
            </a:extLst>
          </p:cNvPr>
          <p:cNvSpPr/>
          <p:nvPr/>
        </p:nvSpPr>
        <p:spPr>
          <a:xfrm>
            <a:off x="8380451" y="2287905"/>
            <a:ext cx="2547086" cy="2518410"/>
          </a:xfrm>
          <a:custGeom>
            <a:avLst/>
            <a:gdLst>
              <a:gd name="connsiteX0" fmla="*/ 1273517 w 2547086"/>
              <a:gd name="connsiteY0" fmla="*/ 2518410 h 2518410"/>
              <a:gd name="connsiteX1" fmla="*/ 1140167 w 2547086"/>
              <a:gd name="connsiteY1" fmla="*/ 2494883 h 2518410"/>
              <a:gd name="connsiteX2" fmla="*/ 1011579 w 2547086"/>
              <a:gd name="connsiteY2" fmla="*/ 2424875 h 2518410"/>
              <a:gd name="connsiteX3" fmla="*/ 785932 w 2547086"/>
              <a:gd name="connsiteY3" fmla="*/ 2149126 h 2518410"/>
              <a:gd name="connsiteX4" fmla="*/ 108324 w 2547086"/>
              <a:gd name="connsiteY4" fmla="*/ 899160 h 2518410"/>
              <a:gd name="connsiteX5" fmla="*/ 1072 w 2547086"/>
              <a:gd name="connsiteY5" fmla="*/ 552926 h 2518410"/>
              <a:gd name="connsiteX6" fmla="*/ 13074 w 2547086"/>
              <a:gd name="connsiteY6" fmla="*/ 399764 h 2518410"/>
              <a:gd name="connsiteX7" fmla="*/ 159282 w 2547086"/>
              <a:gd name="connsiteY7" fmla="*/ 154305 h 2518410"/>
              <a:gd name="connsiteX8" fmla="*/ 288251 w 2547086"/>
              <a:gd name="connsiteY8" fmla="*/ 70485 h 2518410"/>
              <a:gd name="connsiteX9" fmla="*/ 643819 w 2547086"/>
              <a:gd name="connsiteY9" fmla="*/ 0 h 2518410"/>
              <a:gd name="connsiteX10" fmla="*/ 1903310 w 2547086"/>
              <a:gd name="connsiteY10" fmla="*/ 0 h 2518410"/>
              <a:gd name="connsiteX11" fmla="*/ 2258783 w 2547086"/>
              <a:gd name="connsiteY11" fmla="*/ 70485 h 2518410"/>
              <a:gd name="connsiteX12" fmla="*/ 2387847 w 2547086"/>
              <a:gd name="connsiteY12" fmla="*/ 153924 h 2518410"/>
              <a:gd name="connsiteX13" fmla="*/ 2533960 w 2547086"/>
              <a:gd name="connsiteY13" fmla="*/ 399383 h 2518410"/>
              <a:gd name="connsiteX14" fmla="*/ 2545962 w 2547086"/>
              <a:gd name="connsiteY14" fmla="*/ 552545 h 2518410"/>
              <a:gd name="connsiteX15" fmla="*/ 2438710 w 2547086"/>
              <a:gd name="connsiteY15" fmla="*/ 898779 h 2518410"/>
              <a:gd name="connsiteX16" fmla="*/ 1761578 w 2547086"/>
              <a:gd name="connsiteY16" fmla="*/ 2149412 h 2518410"/>
              <a:gd name="connsiteX17" fmla="*/ 1535836 w 2547086"/>
              <a:gd name="connsiteY17" fmla="*/ 2425160 h 2518410"/>
              <a:gd name="connsiteX18" fmla="*/ 1407248 w 2547086"/>
              <a:gd name="connsiteY18" fmla="*/ 2495169 h 2518410"/>
              <a:gd name="connsiteX19" fmla="*/ 1273517 w 2547086"/>
              <a:gd name="connsiteY19" fmla="*/ 2518410 h 2518410"/>
              <a:gd name="connsiteX20" fmla="*/ 643819 w 2547086"/>
              <a:gd name="connsiteY20" fmla="*/ 35338 h 2518410"/>
              <a:gd name="connsiteX21" fmla="*/ 96989 w 2547086"/>
              <a:gd name="connsiteY21" fmla="*/ 282988 h 2518410"/>
              <a:gd name="connsiteX22" fmla="*/ 139470 w 2547086"/>
              <a:gd name="connsiteY22" fmla="*/ 881729 h 2518410"/>
              <a:gd name="connsiteX23" fmla="*/ 816698 w 2547086"/>
              <a:gd name="connsiteY23" fmla="*/ 2132552 h 2518410"/>
              <a:gd name="connsiteX24" fmla="*/ 1273898 w 2547086"/>
              <a:gd name="connsiteY24" fmla="*/ 2483263 h 2518410"/>
              <a:gd name="connsiteX25" fmla="*/ 1731098 w 2547086"/>
              <a:gd name="connsiteY25" fmla="*/ 2132552 h 2518410"/>
              <a:gd name="connsiteX26" fmla="*/ 2407563 w 2547086"/>
              <a:gd name="connsiteY26" fmla="*/ 881729 h 2518410"/>
              <a:gd name="connsiteX27" fmla="*/ 2450045 w 2547086"/>
              <a:gd name="connsiteY27" fmla="*/ 282988 h 2518410"/>
              <a:gd name="connsiteX28" fmla="*/ 1903310 w 2547086"/>
              <a:gd name="connsiteY28" fmla="*/ 35338 h 25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7086" h="2518410">
                <a:moveTo>
                  <a:pt x="1273517" y="2518410"/>
                </a:moveTo>
                <a:cubicBezTo>
                  <a:pt x="1228045" y="2518239"/>
                  <a:pt x="1182944" y="2510285"/>
                  <a:pt x="1140167" y="2494883"/>
                </a:cubicBezTo>
                <a:cubicBezTo>
                  <a:pt x="1094075" y="2478043"/>
                  <a:pt x="1050737" y="2454450"/>
                  <a:pt x="1011579" y="2424875"/>
                </a:cubicBezTo>
                <a:cubicBezTo>
                  <a:pt x="926616" y="2361438"/>
                  <a:pt x="850607" y="2268665"/>
                  <a:pt x="785932" y="2149126"/>
                </a:cubicBezTo>
                <a:lnTo>
                  <a:pt x="108324" y="899160"/>
                </a:lnTo>
                <a:cubicBezTo>
                  <a:pt x="43649" y="779526"/>
                  <a:pt x="7549" y="663035"/>
                  <a:pt x="1072" y="552926"/>
                </a:cubicBezTo>
                <a:cubicBezTo>
                  <a:pt x="-2147" y="501558"/>
                  <a:pt x="1891" y="449999"/>
                  <a:pt x="13074" y="399764"/>
                </a:cubicBezTo>
                <a:cubicBezTo>
                  <a:pt x="34334" y="304427"/>
                  <a:pt x="85578" y="218405"/>
                  <a:pt x="159282" y="154305"/>
                </a:cubicBezTo>
                <a:cubicBezTo>
                  <a:pt x="198087" y="120406"/>
                  <a:pt x="241512" y="92186"/>
                  <a:pt x="288251" y="70485"/>
                </a:cubicBezTo>
                <a:cubicBezTo>
                  <a:pt x="388168" y="23717"/>
                  <a:pt x="507326" y="0"/>
                  <a:pt x="643819" y="0"/>
                </a:cubicBezTo>
                <a:lnTo>
                  <a:pt x="1903310" y="0"/>
                </a:lnTo>
                <a:cubicBezTo>
                  <a:pt x="2039232" y="0"/>
                  <a:pt x="2158866" y="23717"/>
                  <a:pt x="2258783" y="70485"/>
                </a:cubicBezTo>
                <a:cubicBezTo>
                  <a:pt x="2305513" y="92091"/>
                  <a:pt x="2348966" y="120180"/>
                  <a:pt x="2387847" y="153924"/>
                </a:cubicBezTo>
                <a:cubicBezTo>
                  <a:pt x="2461475" y="218085"/>
                  <a:pt x="2512624" y="304086"/>
                  <a:pt x="2533960" y="399383"/>
                </a:cubicBezTo>
                <a:cubicBezTo>
                  <a:pt x="2545200" y="449605"/>
                  <a:pt x="2549295" y="501177"/>
                  <a:pt x="2545962" y="552545"/>
                </a:cubicBezTo>
                <a:cubicBezTo>
                  <a:pt x="2539580" y="662654"/>
                  <a:pt x="2503480" y="779145"/>
                  <a:pt x="2438710" y="898779"/>
                </a:cubicBezTo>
                <a:lnTo>
                  <a:pt x="1761578" y="2149412"/>
                </a:lnTo>
                <a:cubicBezTo>
                  <a:pt x="1696808" y="2268950"/>
                  <a:pt x="1620894" y="2361724"/>
                  <a:pt x="1535836" y="2425160"/>
                </a:cubicBezTo>
                <a:cubicBezTo>
                  <a:pt x="1496697" y="2454774"/>
                  <a:pt x="1453359" y="2478367"/>
                  <a:pt x="1407248" y="2495169"/>
                </a:cubicBezTo>
                <a:cubicBezTo>
                  <a:pt x="1364328" y="2510523"/>
                  <a:pt x="1319094" y="2518382"/>
                  <a:pt x="1273517" y="2518410"/>
                </a:cubicBezTo>
                <a:close/>
                <a:moveTo>
                  <a:pt x="643819" y="35338"/>
                </a:moveTo>
                <a:cubicBezTo>
                  <a:pt x="386644" y="35338"/>
                  <a:pt x="192144" y="123254"/>
                  <a:pt x="96989" y="282988"/>
                </a:cubicBezTo>
                <a:cubicBezTo>
                  <a:pt x="1834" y="442722"/>
                  <a:pt x="16884" y="655415"/>
                  <a:pt x="139470" y="881729"/>
                </a:cubicBezTo>
                <a:lnTo>
                  <a:pt x="816698" y="2132552"/>
                </a:lnTo>
                <a:cubicBezTo>
                  <a:pt x="939094" y="2358676"/>
                  <a:pt x="1101400" y="2483263"/>
                  <a:pt x="1273898" y="2483263"/>
                </a:cubicBezTo>
                <a:cubicBezTo>
                  <a:pt x="1446396" y="2483263"/>
                  <a:pt x="1608321" y="2358676"/>
                  <a:pt x="1731098" y="2132552"/>
                </a:cubicBezTo>
                <a:lnTo>
                  <a:pt x="2407563" y="881729"/>
                </a:lnTo>
                <a:cubicBezTo>
                  <a:pt x="2530150" y="655415"/>
                  <a:pt x="2545200" y="442722"/>
                  <a:pt x="2450045" y="282988"/>
                </a:cubicBezTo>
                <a:cubicBezTo>
                  <a:pt x="2354890" y="123254"/>
                  <a:pt x="2160771" y="35338"/>
                  <a:pt x="1903310" y="3533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40" name="iSHEJI-20">
            <a:extLst>
              <a:ext uri="{FF2B5EF4-FFF2-40B4-BE49-F238E27FC236}">
                <a16:creationId xmlns:a16="http://schemas.microsoft.com/office/drawing/2014/main" id="{AFB887BC-60E0-C1F9-C3AA-AD5856097EC6}"/>
              </a:ext>
            </a:extLst>
          </p:cNvPr>
          <p:cNvSpPr/>
          <p:nvPr/>
        </p:nvSpPr>
        <p:spPr>
          <a:xfrm>
            <a:off x="8380451" y="2287905"/>
            <a:ext cx="2547086" cy="2518410"/>
          </a:xfrm>
          <a:custGeom>
            <a:avLst/>
            <a:gdLst>
              <a:gd name="connsiteX0" fmla="*/ 1273517 w 2547086"/>
              <a:gd name="connsiteY0" fmla="*/ 2518410 h 2518410"/>
              <a:gd name="connsiteX1" fmla="*/ 1140167 w 2547086"/>
              <a:gd name="connsiteY1" fmla="*/ 2494883 h 2518410"/>
              <a:gd name="connsiteX2" fmla="*/ 1011579 w 2547086"/>
              <a:gd name="connsiteY2" fmla="*/ 2424875 h 2518410"/>
              <a:gd name="connsiteX3" fmla="*/ 785932 w 2547086"/>
              <a:gd name="connsiteY3" fmla="*/ 2149126 h 2518410"/>
              <a:gd name="connsiteX4" fmla="*/ 108324 w 2547086"/>
              <a:gd name="connsiteY4" fmla="*/ 899160 h 2518410"/>
              <a:gd name="connsiteX5" fmla="*/ 1072 w 2547086"/>
              <a:gd name="connsiteY5" fmla="*/ 552926 h 2518410"/>
              <a:gd name="connsiteX6" fmla="*/ 13074 w 2547086"/>
              <a:gd name="connsiteY6" fmla="*/ 399764 h 2518410"/>
              <a:gd name="connsiteX7" fmla="*/ 159282 w 2547086"/>
              <a:gd name="connsiteY7" fmla="*/ 154305 h 2518410"/>
              <a:gd name="connsiteX8" fmla="*/ 288251 w 2547086"/>
              <a:gd name="connsiteY8" fmla="*/ 70485 h 2518410"/>
              <a:gd name="connsiteX9" fmla="*/ 643819 w 2547086"/>
              <a:gd name="connsiteY9" fmla="*/ 0 h 2518410"/>
              <a:gd name="connsiteX10" fmla="*/ 1903310 w 2547086"/>
              <a:gd name="connsiteY10" fmla="*/ 0 h 2518410"/>
              <a:gd name="connsiteX11" fmla="*/ 2258783 w 2547086"/>
              <a:gd name="connsiteY11" fmla="*/ 70485 h 2518410"/>
              <a:gd name="connsiteX12" fmla="*/ 2387847 w 2547086"/>
              <a:gd name="connsiteY12" fmla="*/ 153924 h 2518410"/>
              <a:gd name="connsiteX13" fmla="*/ 2533960 w 2547086"/>
              <a:gd name="connsiteY13" fmla="*/ 399383 h 2518410"/>
              <a:gd name="connsiteX14" fmla="*/ 2545962 w 2547086"/>
              <a:gd name="connsiteY14" fmla="*/ 552545 h 2518410"/>
              <a:gd name="connsiteX15" fmla="*/ 2438710 w 2547086"/>
              <a:gd name="connsiteY15" fmla="*/ 898779 h 2518410"/>
              <a:gd name="connsiteX16" fmla="*/ 1761578 w 2547086"/>
              <a:gd name="connsiteY16" fmla="*/ 2149412 h 2518410"/>
              <a:gd name="connsiteX17" fmla="*/ 1535836 w 2547086"/>
              <a:gd name="connsiteY17" fmla="*/ 2425160 h 2518410"/>
              <a:gd name="connsiteX18" fmla="*/ 1407248 w 2547086"/>
              <a:gd name="connsiteY18" fmla="*/ 2495169 h 2518410"/>
              <a:gd name="connsiteX19" fmla="*/ 1273517 w 2547086"/>
              <a:gd name="connsiteY19" fmla="*/ 2518410 h 2518410"/>
              <a:gd name="connsiteX20" fmla="*/ 643819 w 2547086"/>
              <a:gd name="connsiteY20" fmla="*/ 35338 h 2518410"/>
              <a:gd name="connsiteX21" fmla="*/ 96989 w 2547086"/>
              <a:gd name="connsiteY21" fmla="*/ 282988 h 2518410"/>
              <a:gd name="connsiteX22" fmla="*/ 139470 w 2547086"/>
              <a:gd name="connsiteY22" fmla="*/ 881729 h 2518410"/>
              <a:gd name="connsiteX23" fmla="*/ 816698 w 2547086"/>
              <a:gd name="connsiteY23" fmla="*/ 2132552 h 2518410"/>
              <a:gd name="connsiteX24" fmla="*/ 1273898 w 2547086"/>
              <a:gd name="connsiteY24" fmla="*/ 2483263 h 2518410"/>
              <a:gd name="connsiteX25" fmla="*/ 1731098 w 2547086"/>
              <a:gd name="connsiteY25" fmla="*/ 2132552 h 2518410"/>
              <a:gd name="connsiteX26" fmla="*/ 2407563 w 2547086"/>
              <a:gd name="connsiteY26" fmla="*/ 881729 h 2518410"/>
              <a:gd name="connsiteX27" fmla="*/ 2450045 w 2547086"/>
              <a:gd name="connsiteY27" fmla="*/ 282988 h 2518410"/>
              <a:gd name="connsiteX28" fmla="*/ 1903310 w 2547086"/>
              <a:gd name="connsiteY28" fmla="*/ 35338 h 25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7086" h="2518410">
                <a:moveTo>
                  <a:pt x="1273517" y="2518410"/>
                </a:moveTo>
                <a:cubicBezTo>
                  <a:pt x="1228045" y="2518239"/>
                  <a:pt x="1182944" y="2510285"/>
                  <a:pt x="1140167" y="2494883"/>
                </a:cubicBezTo>
                <a:cubicBezTo>
                  <a:pt x="1094075" y="2478043"/>
                  <a:pt x="1050737" y="2454450"/>
                  <a:pt x="1011579" y="2424875"/>
                </a:cubicBezTo>
                <a:cubicBezTo>
                  <a:pt x="926616" y="2361438"/>
                  <a:pt x="850607" y="2268665"/>
                  <a:pt x="785932" y="2149126"/>
                </a:cubicBezTo>
                <a:lnTo>
                  <a:pt x="108324" y="899160"/>
                </a:lnTo>
                <a:cubicBezTo>
                  <a:pt x="43649" y="779526"/>
                  <a:pt x="7549" y="663035"/>
                  <a:pt x="1072" y="552926"/>
                </a:cubicBezTo>
                <a:cubicBezTo>
                  <a:pt x="-2147" y="501558"/>
                  <a:pt x="1891" y="449999"/>
                  <a:pt x="13074" y="399764"/>
                </a:cubicBezTo>
                <a:cubicBezTo>
                  <a:pt x="34334" y="304427"/>
                  <a:pt x="85578" y="218405"/>
                  <a:pt x="159282" y="154305"/>
                </a:cubicBezTo>
                <a:cubicBezTo>
                  <a:pt x="198087" y="120406"/>
                  <a:pt x="241512" y="92186"/>
                  <a:pt x="288251" y="70485"/>
                </a:cubicBezTo>
                <a:cubicBezTo>
                  <a:pt x="388168" y="23717"/>
                  <a:pt x="507326" y="0"/>
                  <a:pt x="643819" y="0"/>
                </a:cubicBezTo>
                <a:lnTo>
                  <a:pt x="1903310" y="0"/>
                </a:lnTo>
                <a:cubicBezTo>
                  <a:pt x="2039232" y="0"/>
                  <a:pt x="2158866" y="23717"/>
                  <a:pt x="2258783" y="70485"/>
                </a:cubicBezTo>
                <a:cubicBezTo>
                  <a:pt x="2305513" y="92091"/>
                  <a:pt x="2348966" y="120180"/>
                  <a:pt x="2387847" y="153924"/>
                </a:cubicBezTo>
                <a:cubicBezTo>
                  <a:pt x="2461475" y="218085"/>
                  <a:pt x="2512624" y="304086"/>
                  <a:pt x="2533960" y="399383"/>
                </a:cubicBezTo>
                <a:cubicBezTo>
                  <a:pt x="2545200" y="449605"/>
                  <a:pt x="2549295" y="501177"/>
                  <a:pt x="2545962" y="552545"/>
                </a:cubicBezTo>
                <a:cubicBezTo>
                  <a:pt x="2539580" y="662654"/>
                  <a:pt x="2503480" y="779145"/>
                  <a:pt x="2438710" y="898779"/>
                </a:cubicBezTo>
                <a:lnTo>
                  <a:pt x="1761578" y="2149412"/>
                </a:lnTo>
                <a:cubicBezTo>
                  <a:pt x="1696808" y="2268950"/>
                  <a:pt x="1620894" y="2361724"/>
                  <a:pt x="1535836" y="2425160"/>
                </a:cubicBezTo>
                <a:cubicBezTo>
                  <a:pt x="1496697" y="2454774"/>
                  <a:pt x="1453359" y="2478367"/>
                  <a:pt x="1407248" y="2495169"/>
                </a:cubicBezTo>
                <a:cubicBezTo>
                  <a:pt x="1364328" y="2510523"/>
                  <a:pt x="1319094" y="2518382"/>
                  <a:pt x="1273517" y="2518410"/>
                </a:cubicBezTo>
                <a:close/>
                <a:moveTo>
                  <a:pt x="643819" y="35338"/>
                </a:moveTo>
                <a:cubicBezTo>
                  <a:pt x="386644" y="35338"/>
                  <a:pt x="192144" y="123254"/>
                  <a:pt x="96989" y="282988"/>
                </a:cubicBezTo>
                <a:cubicBezTo>
                  <a:pt x="1834" y="442722"/>
                  <a:pt x="16884" y="655415"/>
                  <a:pt x="139470" y="881729"/>
                </a:cubicBezTo>
                <a:lnTo>
                  <a:pt x="816698" y="2132552"/>
                </a:lnTo>
                <a:cubicBezTo>
                  <a:pt x="939094" y="2358676"/>
                  <a:pt x="1101400" y="2483263"/>
                  <a:pt x="1273898" y="2483263"/>
                </a:cubicBezTo>
                <a:cubicBezTo>
                  <a:pt x="1446396" y="2483263"/>
                  <a:pt x="1608321" y="2358676"/>
                  <a:pt x="1731098" y="2132552"/>
                </a:cubicBezTo>
                <a:lnTo>
                  <a:pt x="2407563" y="881729"/>
                </a:lnTo>
                <a:cubicBezTo>
                  <a:pt x="2530150" y="655415"/>
                  <a:pt x="2545200" y="442722"/>
                  <a:pt x="2450045" y="282988"/>
                </a:cubicBezTo>
                <a:cubicBezTo>
                  <a:pt x="2354890" y="123254"/>
                  <a:pt x="2160771" y="35338"/>
                  <a:pt x="1903310" y="3533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1" name="iSHEJI-21">
            <a:extLst>
              <a:ext uri="{FF2B5EF4-FFF2-40B4-BE49-F238E27FC236}">
                <a16:creationId xmlns:a16="http://schemas.microsoft.com/office/drawing/2014/main" id="{D4B12423-A6B7-E54C-1198-FDEF35B03BE8}"/>
              </a:ext>
            </a:extLst>
          </p:cNvPr>
          <p:cNvSpPr txBox="1"/>
          <p:nvPr/>
        </p:nvSpPr>
        <p:spPr>
          <a:xfrm>
            <a:off x="1850096" y="4806142"/>
            <a:ext cx="1380348" cy="5052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项目统筹</a:t>
            </a:r>
          </a:p>
        </p:txBody>
      </p:sp>
      <p:sp>
        <p:nvSpPr>
          <p:cNvPr id="152" name="iSHEJI-22">
            <a:extLst>
              <a:ext uri="{FF2B5EF4-FFF2-40B4-BE49-F238E27FC236}">
                <a16:creationId xmlns:a16="http://schemas.microsoft.com/office/drawing/2014/main" id="{A4BF98EF-03C3-1D39-E425-9A97F1ACC4BA}"/>
              </a:ext>
            </a:extLst>
          </p:cNvPr>
          <p:cNvSpPr txBox="1"/>
          <p:nvPr/>
        </p:nvSpPr>
        <p:spPr>
          <a:xfrm>
            <a:off x="1961906" y="5236814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爱小设</a:t>
            </a:r>
          </a:p>
        </p:txBody>
      </p:sp>
      <p:sp>
        <p:nvSpPr>
          <p:cNvPr id="153" name="iSHEJI-23">
            <a:extLst>
              <a:ext uri="{FF2B5EF4-FFF2-40B4-BE49-F238E27FC236}">
                <a16:creationId xmlns:a16="http://schemas.microsoft.com/office/drawing/2014/main" id="{FDD52CA9-D9EE-D984-09FA-3C4B56C364A1}"/>
              </a:ext>
            </a:extLst>
          </p:cNvPr>
          <p:cNvSpPr txBox="1"/>
          <p:nvPr/>
        </p:nvSpPr>
        <p:spPr>
          <a:xfrm>
            <a:off x="5407015" y="4806142"/>
            <a:ext cx="1380348" cy="5052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产品设计</a:t>
            </a:r>
          </a:p>
        </p:txBody>
      </p:sp>
      <p:sp>
        <p:nvSpPr>
          <p:cNvPr id="154" name="iSHEJI-24">
            <a:extLst>
              <a:ext uri="{FF2B5EF4-FFF2-40B4-BE49-F238E27FC236}">
                <a16:creationId xmlns:a16="http://schemas.microsoft.com/office/drawing/2014/main" id="{330A8E8A-0E90-874E-7E83-F1997B94D8C0}"/>
              </a:ext>
            </a:extLst>
          </p:cNvPr>
          <p:cNvSpPr txBox="1"/>
          <p:nvPr/>
        </p:nvSpPr>
        <p:spPr>
          <a:xfrm>
            <a:off x="5518825" y="5236814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李小四</a:t>
            </a:r>
          </a:p>
        </p:txBody>
      </p:sp>
      <p:sp>
        <p:nvSpPr>
          <p:cNvPr id="155" name="iSHEJI-25">
            <a:extLst>
              <a:ext uri="{FF2B5EF4-FFF2-40B4-BE49-F238E27FC236}">
                <a16:creationId xmlns:a16="http://schemas.microsoft.com/office/drawing/2014/main" id="{918F0F1F-5F73-84CC-7B75-938CBEE7FA82}"/>
              </a:ext>
            </a:extLst>
          </p:cNvPr>
          <p:cNvSpPr txBox="1"/>
          <p:nvPr/>
        </p:nvSpPr>
        <p:spPr>
          <a:xfrm>
            <a:off x="8963803" y="4806142"/>
            <a:ext cx="1380348" cy="5052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活动策划</a:t>
            </a:r>
          </a:p>
        </p:txBody>
      </p:sp>
      <p:sp>
        <p:nvSpPr>
          <p:cNvPr id="156" name="iSHEJI-26">
            <a:extLst>
              <a:ext uri="{FF2B5EF4-FFF2-40B4-BE49-F238E27FC236}">
                <a16:creationId xmlns:a16="http://schemas.microsoft.com/office/drawing/2014/main" id="{7EFAE807-E323-72BB-74F5-E0C154C5BF52}"/>
              </a:ext>
            </a:extLst>
          </p:cNvPr>
          <p:cNvSpPr txBox="1"/>
          <p:nvPr/>
        </p:nvSpPr>
        <p:spPr>
          <a:xfrm>
            <a:off x="9075613" y="5236814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王小五</a:t>
            </a:r>
          </a:p>
        </p:txBody>
      </p:sp>
    </p:spTree>
    <p:extLst>
      <p:ext uri="{BB962C8B-B14F-4D97-AF65-F5344CB8AC3E}">
        <p14:creationId xmlns:p14="http://schemas.microsoft.com/office/powerpoint/2010/main" val="105548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SHEJI-1">
            <a:extLst>
              <a:ext uri="{FF2B5EF4-FFF2-40B4-BE49-F238E27FC236}">
                <a16:creationId xmlns:a16="http://schemas.microsoft.com/office/drawing/2014/main" id="{81E3E593-6532-2A97-6869-93556D2C5DA6}"/>
              </a:ext>
            </a:extLst>
          </p:cNvPr>
          <p:cNvSpPr/>
          <p:nvPr/>
        </p:nvSpPr>
        <p:spPr>
          <a:xfrm>
            <a:off x="7248524" y="0"/>
            <a:ext cx="2592181" cy="545996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30" name="iSHEJI-2">
            <a:extLst>
              <a:ext uri="{FF2B5EF4-FFF2-40B4-BE49-F238E27FC236}">
                <a16:creationId xmlns:a16="http://schemas.microsoft.com/office/drawing/2014/main" id="{C1ED6190-401D-F070-4996-36439A960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392" y="2314777"/>
            <a:ext cx="5803895" cy="3426249"/>
          </a:xfrm>
          <a:prstGeom prst="rect">
            <a:avLst/>
          </a:prstGeom>
        </p:spPr>
      </p:pic>
      <p:sp>
        <p:nvSpPr>
          <p:cNvPr id="37" name="iSHEJI-3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4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7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7" name="iSHEJI-8">
            <a:extLst>
              <a:ext uri="{FF2B5EF4-FFF2-40B4-BE49-F238E27FC236}">
                <a16:creationId xmlns:a16="http://schemas.microsoft.com/office/drawing/2014/main" id="{3DFC2C9B-8F5F-8805-171D-62432CA9AEEB}"/>
              </a:ext>
            </a:extLst>
          </p:cNvPr>
          <p:cNvSpPr/>
          <p:nvPr/>
        </p:nvSpPr>
        <p:spPr>
          <a:xfrm>
            <a:off x="1266824" y="1618292"/>
            <a:ext cx="890704" cy="904619"/>
          </a:xfrm>
          <a:custGeom>
            <a:avLst/>
            <a:gdLst>
              <a:gd name="connsiteX0" fmla="*/ 80401 w 890704"/>
              <a:gd name="connsiteY0" fmla="*/ 801259 h 904619"/>
              <a:gd name="connsiteX1" fmla="*/ 95822 w 890704"/>
              <a:gd name="connsiteY1" fmla="*/ 807655 h 904619"/>
              <a:gd name="connsiteX2" fmla="*/ 95822 w 890704"/>
              <a:gd name="connsiteY2" fmla="*/ 838488 h 904619"/>
              <a:gd name="connsiteX3" fmla="*/ 64975 w 890704"/>
              <a:gd name="connsiteY3" fmla="*/ 838502 h 904619"/>
              <a:gd name="connsiteX4" fmla="*/ 64961 w 890704"/>
              <a:gd name="connsiteY4" fmla="*/ 807655 h 904619"/>
              <a:gd name="connsiteX5" fmla="*/ 64975 w 890704"/>
              <a:gd name="connsiteY5" fmla="*/ 807641 h 904619"/>
              <a:gd name="connsiteX6" fmla="*/ 80401 w 890704"/>
              <a:gd name="connsiteY6" fmla="*/ 801259 h 904619"/>
              <a:gd name="connsiteX7" fmla="*/ 318515 w 890704"/>
              <a:gd name="connsiteY7" fmla="*/ 595753 h 904619"/>
              <a:gd name="connsiteX8" fmla="*/ 160687 w 890704"/>
              <a:gd name="connsiteY8" fmla="*/ 635347 h 904619"/>
              <a:gd name="connsiteX9" fmla="*/ 160687 w 890704"/>
              <a:gd name="connsiteY9" fmla="*/ 802225 h 904619"/>
              <a:gd name="connsiteX10" fmla="*/ 204502 w 890704"/>
              <a:gd name="connsiteY10" fmla="*/ 780127 h 904619"/>
              <a:gd name="connsiteX11" fmla="*/ 271177 w 890704"/>
              <a:gd name="connsiteY11" fmla="*/ 770602 h 904619"/>
              <a:gd name="connsiteX12" fmla="*/ 471773 w 890704"/>
              <a:gd name="connsiteY12" fmla="*/ 819656 h 904619"/>
              <a:gd name="connsiteX13" fmla="*/ 583597 w 890704"/>
              <a:gd name="connsiteY13" fmla="*/ 803273 h 904619"/>
              <a:gd name="connsiteX14" fmla="*/ 849821 w 890704"/>
              <a:gd name="connsiteY14" fmla="*/ 618107 h 904619"/>
              <a:gd name="connsiteX15" fmla="*/ 793623 w 890704"/>
              <a:gd name="connsiteY15" fmla="*/ 612106 h 904619"/>
              <a:gd name="connsiteX16" fmla="*/ 665607 w 890704"/>
              <a:gd name="connsiteY16" fmla="*/ 678019 h 904619"/>
              <a:gd name="connsiteX17" fmla="*/ 667893 w 890704"/>
              <a:gd name="connsiteY17" fmla="*/ 698974 h 904619"/>
              <a:gd name="connsiteX18" fmla="*/ 652177 w 890704"/>
              <a:gd name="connsiteY18" fmla="*/ 715262 h 904619"/>
              <a:gd name="connsiteX19" fmla="*/ 459391 w 890704"/>
              <a:gd name="connsiteY19" fmla="*/ 716500 h 904619"/>
              <a:gd name="connsiteX20" fmla="*/ 443198 w 890704"/>
              <a:gd name="connsiteY20" fmla="*/ 700308 h 904619"/>
              <a:gd name="connsiteX21" fmla="*/ 459391 w 890704"/>
              <a:gd name="connsiteY21" fmla="*/ 684115 h 904619"/>
              <a:gd name="connsiteX22" fmla="*/ 634079 w 890704"/>
              <a:gd name="connsiteY22" fmla="*/ 682972 h 904619"/>
              <a:gd name="connsiteX23" fmla="*/ 564928 w 890704"/>
              <a:gd name="connsiteY23" fmla="*/ 628203 h 904619"/>
              <a:gd name="connsiteX24" fmla="*/ 447675 w 890704"/>
              <a:gd name="connsiteY24" fmla="*/ 628965 h 904619"/>
              <a:gd name="connsiteX25" fmla="*/ 379476 w 890704"/>
              <a:gd name="connsiteY25" fmla="*/ 613821 h 904619"/>
              <a:gd name="connsiteX26" fmla="*/ 367284 w 890704"/>
              <a:gd name="connsiteY26" fmla="*/ 608010 h 904619"/>
              <a:gd name="connsiteX27" fmla="*/ 318515 w 890704"/>
              <a:gd name="connsiteY27" fmla="*/ 595753 h 904619"/>
              <a:gd name="connsiteX28" fmla="*/ 52578 w 890704"/>
              <a:gd name="connsiteY28" fmla="*/ 568672 h 904619"/>
              <a:gd name="connsiteX29" fmla="*/ 30671 w 890704"/>
              <a:gd name="connsiteY29" fmla="*/ 590484 h 904619"/>
              <a:gd name="connsiteX30" fmla="*/ 30671 w 890704"/>
              <a:gd name="connsiteY30" fmla="*/ 852041 h 904619"/>
              <a:gd name="connsiteX31" fmla="*/ 52578 w 890704"/>
              <a:gd name="connsiteY31" fmla="*/ 873948 h 904619"/>
              <a:gd name="connsiteX32" fmla="*/ 108204 w 890704"/>
              <a:gd name="connsiteY32" fmla="*/ 873948 h 904619"/>
              <a:gd name="connsiteX33" fmla="*/ 130112 w 890704"/>
              <a:gd name="connsiteY33" fmla="*/ 852041 h 904619"/>
              <a:gd name="connsiteX34" fmla="*/ 130112 w 890704"/>
              <a:gd name="connsiteY34" fmla="*/ 590484 h 904619"/>
              <a:gd name="connsiteX35" fmla="*/ 108204 w 890704"/>
              <a:gd name="connsiteY35" fmla="*/ 568672 h 904619"/>
              <a:gd name="connsiteX36" fmla="*/ 52578 w 890704"/>
              <a:gd name="connsiteY36" fmla="*/ 538192 h 904619"/>
              <a:gd name="connsiteX37" fmla="*/ 107918 w 890704"/>
              <a:gd name="connsiteY37" fmla="*/ 538192 h 904619"/>
              <a:gd name="connsiteX38" fmla="*/ 160496 w 890704"/>
              <a:gd name="connsiteY38" fmla="*/ 590770 h 904619"/>
              <a:gd name="connsiteX39" fmla="*/ 160496 w 890704"/>
              <a:gd name="connsiteY39" fmla="*/ 597819 h 904619"/>
              <a:gd name="connsiteX40" fmla="*/ 381000 w 890704"/>
              <a:gd name="connsiteY40" fmla="*/ 578769 h 904619"/>
              <a:gd name="connsiteX41" fmla="*/ 393478 w 890704"/>
              <a:gd name="connsiteY41" fmla="*/ 584579 h 904619"/>
              <a:gd name="connsiteX42" fmla="*/ 447104 w 890704"/>
              <a:gd name="connsiteY42" fmla="*/ 596485 h 904619"/>
              <a:gd name="connsiteX43" fmla="*/ 564356 w 890704"/>
              <a:gd name="connsiteY43" fmla="*/ 595723 h 904619"/>
              <a:gd name="connsiteX44" fmla="*/ 654368 w 890704"/>
              <a:gd name="connsiteY44" fmla="*/ 647158 h 904619"/>
              <a:gd name="connsiteX45" fmla="*/ 779240 w 890704"/>
              <a:gd name="connsiteY45" fmla="*/ 582960 h 904619"/>
              <a:gd name="connsiteX46" fmla="*/ 888397 w 890704"/>
              <a:gd name="connsiteY46" fmla="*/ 612201 h 904619"/>
              <a:gd name="connsiteX47" fmla="*/ 883730 w 890704"/>
              <a:gd name="connsiteY47" fmla="*/ 633918 h 904619"/>
              <a:gd name="connsiteX48" fmla="*/ 601218 w 890704"/>
              <a:gd name="connsiteY48" fmla="*/ 830514 h 904619"/>
              <a:gd name="connsiteX49" fmla="*/ 599218 w 890704"/>
              <a:gd name="connsiteY49" fmla="*/ 831657 h 904619"/>
              <a:gd name="connsiteX50" fmla="*/ 509588 w 890704"/>
              <a:gd name="connsiteY50" fmla="*/ 854422 h 904619"/>
              <a:gd name="connsiteX51" fmla="*/ 465677 w 890704"/>
              <a:gd name="connsiteY51" fmla="*/ 851279 h 904619"/>
              <a:gd name="connsiteX52" fmla="*/ 464630 w 890704"/>
              <a:gd name="connsiteY52" fmla="*/ 851279 h 904619"/>
              <a:gd name="connsiteX53" fmla="*/ 263462 w 890704"/>
              <a:gd name="connsiteY53" fmla="*/ 802035 h 904619"/>
              <a:gd name="connsiteX54" fmla="*/ 220885 w 890704"/>
              <a:gd name="connsiteY54" fmla="*/ 808131 h 904619"/>
              <a:gd name="connsiteX55" fmla="*/ 160782 w 890704"/>
              <a:gd name="connsiteY55" fmla="*/ 839563 h 904619"/>
              <a:gd name="connsiteX56" fmla="*/ 160782 w 890704"/>
              <a:gd name="connsiteY56" fmla="*/ 852041 h 904619"/>
              <a:gd name="connsiteX57" fmla="*/ 108204 w 890704"/>
              <a:gd name="connsiteY57" fmla="*/ 904619 h 904619"/>
              <a:gd name="connsiteX58" fmla="*/ 52578 w 890704"/>
              <a:gd name="connsiteY58" fmla="*/ 904619 h 904619"/>
              <a:gd name="connsiteX59" fmla="*/ 0 w 890704"/>
              <a:gd name="connsiteY59" fmla="*/ 852041 h 904619"/>
              <a:gd name="connsiteX60" fmla="*/ 0 w 890704"/>
              <a:gd name="connsiteY60" fmla="*/ 590484 h 904619"/>
              <a:gd name="connsiteX61" fmla="*/ 52578 w 890704"/>
              <a:gd name="connsiteY61" fmla="*/ 538192 h 904619"/>
              <a:gd name="connsiteX62" fmla="*/ 429197 w 890704"/>
              <a:gd name="connsiteY62" fmla="*/ 408843 h 904619"/>
              <a:gd name="connsiteX63" fmla="*/ 441389 w 890704"/>
              <a:gd name="connsiteY63" fmla="*/ 421035 h 904619"/>
              <a:gd name="connsiteX64" fmla="*/ 429197 w 890704"/>
              <a:gd name="connsiteY64" fmla="*/ 433132 h 904619"/>
              <a:gd name="connsiteX65" fmla="*/ 418129 w 890704"/>
              <a:gd name="connsiteY65" fmla="*/ 422064 h 904619"/>
              <a:gd name="connsiteX66" fmla="*/ 429197 w 890704"/>
              <a:gd name="connsiteY66" fmla="*/ 408843 h 904619"/>
              <a:gd name="connsiteX67" fmla="*/ 351282 w 890704"/>
              <a:gd name="connsiteY67" fmla="*/ 388079 h 904619"/>
              <a:gd name="connsiteX68" fmla="*/ 357378 w 890704"/>
              <a:gd name="connsiteY68" fmla="*/ 389698 h 904619"/>
              <a:gd name="connsiteX69" fmla="*/ 363429 w 890704"/>
              <a:gd name="connsiteY69" fmla="*/ 400126 h 904619"/>
              <a:gd name="connsiteX70" fmla="*/ 351382 w 890704"/>
              <a:gd name="connsiteY70" fmla="*/ 412273 h 904619"/>
              <a:gd name="connsiteX71" fmla="*/ 339235 w 890704"/>
              <a:gd name="connsiteY71" fmla="*/ 400225 h 904619"/>
              <a:gd name="connsiteX72" fmla="*/ 351282 w 890704"/>
              <a:gd name="connsiteY72" fmla="*/ 388079 h 904619"/>
              <a:gd name="connsiteX73" fmla="*/ 507111 w 890704"/>
              <a:gd name="connsiteY73" fmla="*/ 387697 h 904619"/>
              <a:gd name="connsiteX74" fmla="*/ 520507 w 890704"/>
              <a:gd name="connsiteY74" fmla="*/ 395648 h 904619"/>
              <a:gd name="connsiteX75" fmla="*/ 513112 w 890704"/>
              <a:gd name="connsiteY75" fmla="*/ 411224 h 904619"/>
              <a:gd name="connsiteX76" fmla="*/ 507016 w 890704"/>
              <a:gd name="connsiteY76" fmla="*/ 412843 h 904619"/>
              <a:gd name="connsiteX77" fmla="*/ 496539 w 890704"/>
              <a:gd name="connsiteY77" fmla="*/ 406747 h 904619"/>
              <a:gd name="connsiteX78" fmla="*/ 495300 w 890704"/>
              <a:gd name="connsiteY78" fmla="*/ 397222 h 904619"/>
              <a:gd name="connsiteX79" fmla="*/ 501015 w 890704"/>
              <a:gd name="connsiteY79" fmla="*/ 389317 h 904619"/>
              <a:gd name="connsiteX80" fmla="*/ 507111 w 890704"/>
              <a:gd name="connsiteY80" fmla="*/ 387697 h 904619"/>
              <a:gd name="connsiteX81" fmla="*/ 564167 w 890704"/>
              <a:gd name="connsiteY81" fmla="*/ 330929 h 904619"/>
              <a:gd name="connsiteX82" fmla="*/ 570263 w 890704"/>
              <a:gd name="connsiteY82" fmla="*/ 332548 h 904619"/>
              <a:gd name="connsiteX83" fmla="*/ 576221 w 890704"/>
              <a:gd name="connsiteY83" fmla="*/ 342890 h 904619"/>
              <a:gd name="connsiteX84" fmla="*/ 564167 w 890704"/>
              <a:gd name="connsiteY84" fmla="*/ 355218 h 904619"/>
              <a:gd name="connsiteX85" fmla="*/ 558071 w 890704"/>
              <a:gd name="connsiteY85" fmla="*/ 353598 h 904619"/>
              <a:gd name="connsiteX86" fmla="*/ 552113 w 890704"/>
              <a:gd name="connsiteY86" fmla="*/ 343257 h 904619"/>
              <a:gd name="connsiteX87" fmla="*/ 564167 w 890704"/>
              <a:gd name="connsiteY87" fmla="*/ 330929 h 904619"/>
              <a:gd name="connsiteX88" fmla="*/ 294133 w 890704"/>
              <a:gd name="connsiteY88" fmla="*/ 330738 h 904619"/>
              <a:gd name="connsiteX89" fmla="*/ 304610 w 890704"/>
              <a:gd name="connsiteY89" fmla="*/ 336834 h 904619"/>
              <a:gd name="connsiteX90" fmla="*/ 305849 w 890704"/>
              <a:gd name="connsiteY90" fmla="*/ 346359 h 904619"/>
              <a:gd name="connsiteX91" fmla="*/ 300229 w 890704"/>
              <a:gd name="connsiteY91" fmla="*/ 353408 h 904619"/>
              <a:gd name="connsiteX92" fmla="*/ 283655 w 890704"/>
              <a:gd name="connsiteY92" fmla="*/ 349026 h 904619"/>
              <a:gd name="connsiteX93" fmla="*/ 288037 w 890704"/>
              <a:gd name="connsiteY93" fmla="*/ 332453 h 904619"/>
              <a:gd name="connsiteX94" fmla="*/ 294133 w 890704"/>
              <a:gd name="connsiteY94" fmla="*/ 330738 h 904619"/>
              <a:gd name="connsiteX95" fmla="*/ 273178 w 890704"/>
              <a:gd name="connsiteY95" fmla="*/ 253204 h 904619"/>
              <a:gd name="connsiteX96" fmla="*/ 285275 w 890704"/>
              <a:gd name="connsiteY96" fmla="*/ 265301 h 904619"/>
              <a:gd name="connsiteX97" fmla="*/ 273178 w 890704"/>
              <a:gd name="connsiteY97" fmla="*/ 277398 h 904619"/>
              <a:gd name="connsiteX98" fmla="*/ 261081 w 890704"/>
              <a:gd name="connsiteY98" fmla="*/ 265301 h 904619"/>
              <a:gd name="connsiteX99" fmla="*/ 273178 w 890704"/>
              <a:gd name="connsiteY99" fmla="*/ 253204 h 904619"/>
              <a:gd name="connsiteX100" fmla="*/ 428911 w 890704"/>
              <a:gd name="connsiteY100" fmla="*/ 253014 h 904619"/>
              <a:gd name="connsiteX101" fmla="*/ 417005 w 890704"/>
              <a:gd name="connsiteY101" fmla="*/ 265111 h 904619"/>
              <a:gd name="connsiteX102" fmla="*/ 429102 w 890704"/>
              <a:gd name="connsiteY102" fmla="*/ 277303 h 904619"/>
              <a:gd name="connsiteX103" fmla="*/ 431256 w 890704"/>
              <a:gd name="connsiteY103" fmla="*/ 277303 h 904619"/>
              <a:gd name="connsiteX104" fmla="*/ 442323 w 890704"/>
              <a:gd name="connsiteY104" fmla="*/ 264082 h 904619"/>
              <a:gd name="connsiteX105" fmla="*/ 429102 w 890704"/>
              <a:gd name="connsiteY105" fmla="*/ 253014 h 904619"/>
              <a:gd name="connsiteX106" fmla="*/ 428911 w 890704"/>
              <a:gd name="connsiteY106" fmla="*/ 253014 h 904619"/>
              <a:gd name="connsiteX107" fmla="*/ 586055 w 890704"/>
              <a:gd name="connsiteY107" fmla="*/ 251890 h 904619"/>
              <a:gd name="connsiteX108" fmla="*/ 597123 w 890704"/>
              <a:gd name="connsiteY108" fmla="*/ 265111 h 904619"/>
              <a:gd name="connsiteX109" fmla="*/ 597123 w 890704"/>
              <a:gd name="connsiteY109" fmla="*/ 267265 h 904619"/>
              <a:gd name="connsiteX110" fmla="*/ 583902 w 890704"/>
              <a:gd name="connsiteY110" fmla="*/ 278332 h 904619"/>
              <a:gd name="connsiteX111" fmla="*/ 572834 w 890704"/>
              <a:gd name="connsiteY111" fmla="*/ 265111 h 904619"/>
              <a:gd name="connsiteX112" fmla="*/ 572834 w 890704"/>
              <a:gd name="connsiteY112" fmla="*/ 262958 h 904619"/>
              <a:gd name="connsiteX113" fmla="*/ 586055 w 890704"/>
              <a:gd name="connsiteY113" fmla="*/ 251890 h 904619"/>
              <a:gd name="connsiteX114" fmla="*/ 294038 w 890704"/>
              <a:gd name="connsiteY114" fmla="*/ 175195 h 904619"/>
              <a:gd name="connsiteX115" fmla="*/ 299690 w 890704"/>
              <a:gd name="connsiteY115" fmla="*/ 176715 h 904619"/>
              <a:gd name="connsiteX116" fmla="*/ 304390 w 890704"/>
              <a:gd name="connsiteY116" fmla="*/ 193164 h 904619"/>
              <a:gd name="connsiteX117" fmla="*/ 287942 w 890704"/>
              <a:gd name="connsiteY117" fmla="*/ 197864 h 904619"/>
              <a:gd name="connsiteX118" fmla="*/ 283465 w 890704"/>
              <a:gd name="connsiteY118" fmla="*/ 181291 h 904619"/>
              <a:gd name="connsiteX119" fmla="*/ 294038 w 890704"/>
              <a:gd name="connsiteY119" fmla="*/ 175195 h 904619"/>
              <a:gd name="connsiteX120" fmla="*/ 563976 w 890704"/>
              <a:gd name="connsiteY120" fmla="*/ 174337 h 904619"/>
              <a:gd name="connsiteX121" fmla="*/ 574453 w 890704"/>
              <a:gd name="connsiteY121" fmla="*/ 180433 h 904619"/>
              <a:gd name="connsiteX122" fmla="*/ 575692 w 890704"/>
              <a:gd name="connsiteY122" fmla="*/ 189958 h 904619"/>
              <a:gd name="connsiteX123" fmla="*/ 570072 w 890704"/>
              <a:gd name="connsiteY123" fmla="*/ 197388 h 904619"/>
              <a:gd name="connsiteX124" fmla="*/ 563976 w 890704"/>
              <a:gd name="connsiteY124" fmla="*/ 199007 h 904619"/>
              <a:gd name="connsiteX125" fmla="*/ 563976 w 890704"/>
              <a:gd name="connsiteY125" fmla="*/ 198626 h 904619"/>
              <a:gd name="connsiteX126" fmla="*/ 553448 w 890704"/>
              <a:gd name="connsiteY126" fmla="*/ 192575 h 904619"/>
              <a:gd name="connsiteX127" fmla="*/ 557880 w 890704"/>
              <a:gd name="connsiteY127" fmla="*/ 176052 h 904619"/>
              <a:gd name="connsiteX128" fmla="*/ 563976 w 890704"/>
              <a:gd name="connsiteY128" fmla="*/ 174337 h 904619"/>
              <a:gd name="connsiteX129" fmla="*/ 349473 w 890704"/>
              <a:gd name="connsiteY129" fmla="*/ 150335 h 904619"/>
              <a:gd name="connsiteX130" fmla="*/ 360046 w 890704"/>
              <a:gd name="connsiteY130" fmla="*/ 151763 h 904619"/>
              <a:gd name="connsiteX131" fmla="*/ 435389 w 890704"/>
              <a:gd name="connsiteY131" fmla="*/ 244156 h 904619"/>
              <a:gd name="connsiteX132" fmla="*/ 504826 w 890704"/>
              <a:gd name="connsiteY132" fmla="*/ 201770 h 904619"/>
              <a:gd name="connsiteX133" fmla="*/ 511286 w 890704"/>
              <a:gd name="connsiteY133" fmla="*/ 203076 h 904619"/>
              <a:gd name="connsiteX134" fmla="*/ 511589 w 890704"/>
              <a:gd name="connsiteY134" fmla="*/ 211961 h 904619"/>
              <a:gd name="connsiteX135" fmla="*/ 449771 w 890704"/>
              <a:gd name="connsiteY135" fmla="*/ 262349 h 904619"/>
              <a:gd name="connsiteX136" fmla="*/ 459011 w 890704"/>
              <a:gd name="connsiteY136" fmla="*/ 273398 h 904619"/>
              <a:gd name="connsiteX137" fmla="*/ 459215 w 890704"/>
              <a:gd name="connsiteY137" fmla="*/ 273681 h 904619"/>
              <a:gd name="connsiteX138" fmla="*/ 457201 w 890704"/>
              <a:gd name="connsiteY138" fmla="*/ 284542 h 904619"/>
              <a:gd name="connsiteX139" fmla="*/ 439770 w 890704"/>
              <a:gd name="connsiteY139" fmla="*/ 296924 h 904619"/>
              <a:gd name="connsiteX140" fmla="*/ 433674 w 890704"/>
              <a:gd name="connsiteY140" fmla="*/ 298163 h 904619"/>
              <a:gd name="connsiteX141" fmla="*/ 428626 w 890704"/>
              <a:gd name="connsiteY141" fmla="*/ 294638 h 904619"/>
              <a:gd name="connsiteX142" fmla="*/ 422339 w 890704"/>
              <a:gd name="connsiteY142" fmla="*/ 284828 h 904619"/>
              <a:gd name="connsiteX143" fmla="*/ 413672 w 890704"/>
              <a:gd name="connsiteY143" fmla="*/ 291876 h 904619"/>
              <a:gd name="connsiteX144" fmla="*/ 409195 w 890704"/>
              <a:gd name="connsiteY144" fmla="*/ 293019 h 904619"/>
              <a:gd name="connsiteX145" fmla="*/ 404909 w 890704"/>
              <a:gd name="connsiteY145" fmla="*/ 290447 h 904619"/>
              <a:gd name="connsiteX146" fmla="*/ 395384 w 890704"/>
              <a:gd name="connsiteY146" fmla="*/ 276446 h 904619"/>
              <a:gd name="connsiteX147" fmla="*/ 394336 w 890704"/>
              <a:gd name="connsiteY147" fmla="*/ 271493 h 904619"/>
              <a:gd name="connsiteX148" fmla="*/ 397193 w 890704"/>
              <a:gd name="connsiteY148" fmla="*/ 267397 h 904619"/>
              <a:gd name="connsiteX149" fmla="*/ 408338 w 890704"/>
              <a:gd name="connsiteY149" fmla="*/ 260634 h 904619"/>
              <a:gd name="connsiteX150" fmla="*/ 347378 w 890704"/>
              <a:gd name="connsiteY150" fmla="*/ 160812 h 904619"/>
              <a:gd name="connsiteX151" fmla="*/ 349473 w 890704"/>
              <a:gd name="connsiteY151" fmla="*/ 150335 h 904619"/>
              <a:gd name="connsiteX152" fmla="*/ 350902 w 890704"/>
              <a:gd name="connsiteY152" fmla="*/ 117664 h 904619"/>
              <a:gd name="connsiteX153" fmla="*/ 361474 w 890704"/>
              <a:gd name="connsiteY153" fmla="*/ 123760 h 904619"/>
              <a:gd name="connsiteX154" fmla="*/ 362713 w 890704"/>
              <a:gd name="connsiteY154" fmla="*/ 133285 h 904619"/>
              <a:gd name="connsiteX155" fmla="*/ 357093 w 890704"/>
              <a:gd name="connsiteY155" fmla="*/ 140715 h 904619"/>
              <a:gd name="connsiteX156" fmla="*/ 350997 w 890704"/>
              <a:gd name="connsiteY156" fmla="*/ 142334 h 904619"/>
              <a:gd name="connsiteX157" fmla="*/ 350997 w 890704"/>
              <a:gd name="connsiteY157" fmla="*/ 141953 h 904619"/>
              <a:gd name="connsiteX158" fmla="*/ 340469 w 890704"/>
              <a:gd name="connsiteY158" fmla="*/ 135902 h 904619"/>
              <a:gd name="connsiteX159" fmla="*/ 344901 w 890704"/>
              <a:gd name="connsiteY159" fmla="*/ 119379 h 904619"/>
              <a:gd name="connsiteX160" fmla="*/ 350902 w 890704"/>
              <a:gd name="connsiteY160" fmla="*/ 117664 h 904619"/>
              <a:gd name="connsiteX161" fmla="*/ 506826 w 890704"/>
              <a:gd name="connsiteY161" fmla="*/ 117378 h 904619"/>
              <a:gd name="connsiteX162" fmla="*/ 512922 w 890704"/>
              <a:gd name="connsiteY162" fmla="*/ 118997 h 904619"/>
              <a:gd name="connsiteX163" fmla="*/ 517303 w 890704"/>
              <a:gd name="connsiteY163" fmla="*/ 135571 h 904619"/>
              <a:gd name="connsiteX164" fmla="*/ 506826 w 890704"/>
              <a:gd name="connsiteY164" fmla="*/ 141667 h 904619"/>
              <a:gd name="connsiteX165" fmla="*/ 500730 w 890704"/>
              <a:gd name="connsiteY165" fmla="*/ 140048 h 904619"/>
              <a:gd name="connsiteX166" fmla="*/ 494772 w 890704"/>
              <a:gd name="connsiteY166" fmla="*/ 129706 h 904619"/>
              <a:gd name="connsiteX167" fmla="*/ 506826 w 890704"/>
              <a:gd name="connsiteY167" fmla="*/ 117378 h 904619"/>
              <a:gd name="connsiteX168" fmla="*/ 428626 w 890704"/>
              <a:gd name="connsiteY168" fmla="*/ 96709 h 904619"/>
              <a:gd name="connsiteX169" fmla="*/ 430779 w 890704"/>
              <a:gd name="connsiteY169" fmla="*/ 96709 h 904619"/>
              <a:gd name="connsiteX170" fmla="*/ 441846 w 890704"/>
              <a:gd name="connsiteY170" fmla="*/ 109929 h 904619"/>
              <a:gd name="connsiteX171" fmla="*/ 428626 w 890704"/>
              <a:gd name="connsiteY171" fmla="*/ 120997 h 904619"/>
              <a:gd name="connsiteX172" fmla="*/ 416529 w 890704"/>
              <a:gd name="connsiteY172" fmla="*/ 108901 h 904619"/>
              <a:gd name="connsiteX173" fmla="*/ 420053 w 890704"/>
              <a:gd name="connsiteY173" fmla="*/ 100233 h 904619"/>
              <a:gd name="connsiteX174" fmla="*/ 428626 w 890704"/>
              <a:gd name="connsiteY174" fmla="*/ 96709 h 904619"/>
              <a:gd name="connsiteX175" fmla="*/ 429101 w 890704"/>
              <a:gd name="connsiteY175" fmla="*/ 84612 h 904619"/>
              <a:gd name="connsiteX176" fmla="*/ 248603 w 890704"/>
              <a:gd name="connsiteY176" fmla="*/ 265587 h 904619"/>
              <a:gd name="connsiteX177" fmla="*/ 248604 w 890704"/>
              <a:gd name="connsiteY177" fmla="*/ 266062 h 904619"/>
              <a:gd name="connsiteX178" fmla="*/ 430054 w 890704"/>
              <a:gd name="connsiteY178" fmla="*/ 446561 h 904619"/>
              <a:gd name="connsiteX179" fmla="*/ 610552 w 890704"/>
              <a:gd name="connsiteY179" fmla="*/ 265110 h 904619"/>
              <a:gd name="connsiteX180" fmla="*/ 429101 w 890704"/>
              <a:gd name="connsiteY180" fmla="*/ 84612 h 904619"/>
              <a:gd name="connsiteX181" fmla="*/ 429101 w 890704"/>
              <a:gd name="connsiteY181" fmla="*/ 53846 h 904619"/>
              <a:gd name="connsiteX182" fmla="*/ 640366 w 890704"/>
              <a:gd name="connsiteY182" fmla="*/ 265111 h 904619"/>
              <a:gd name="connsiteX183" fmla="*/ 429101 w 890704"/>
              <a:gd name="connsiteY183" fmla="*/ 476375 h 904619"/>
              <a:gd name="connsiteX184" fmla="*/ 217837 w 890704"/>
              <a:gd name="connsiteY184" fmla="*/ 265111 h 904619"/>
              <a:gd name="connsiteX185" fmla="*/ 429101 w 890704"/>
              <a:gd name="connsiteY185" fmla="*/ 53846 h 904619"/>
              <a:gd name="connsiteX186" fmla="*/ 427858 w 890704"/>
              <a:gd name="connsiteY186" fmla="*/ 34824 h 904619"/>
              <a:gd name="connsiteX187" fmla="*/ 268130 w 890704"/>
              <a:gd name="connsiteY187" fmla="*/ 104424 h 904619"/>
              <a:gd name="connsiteX188" fmla="*/ 268511 w 890704"/>
              <a:gd name="connsiteY188" fmla="*/ 103852 h 904619"/>
              <a:gd name="connsiteX189" fmla="*/ 268558 w 890704"/>
              <a:gd name="connsiteY189" fmla="*/ 425845 h 904619"/>
              <a:gd name="connsiteX190" fmla="*/ 590551 w 890704"/>
              <a:gd name="connsiteY190" fmla="*/ 425797 h 904619"/>
              <a:gd name="connsiteX191" fmla="*/ 595888 w 890704"/>
              <a:gd name="connsiteY191" fmla="*/ 420443 h 904619"/>
              <a:gd name="connsiteX192" fmla="*/ 590018 w 890704"/>
              <a:gd name="connsiteY192" fmla="*/ 98555 h 904619"/>
              <a:gd name="connsiteX193" fmla="*/ 427858 w 890704"/>
              <a:gd name="connsiteY193" fmla="*/ 34824 h 904619"/>
              <a:gd name="connsiteX194" fmla="*/ 432228 w 890704"/>
              <a:gd name="connsiteY194" fmla="*/ 194 h 904619"/>
              <a:gd name="connsiteX195" fmla="*/ 611887 w 890704"/>
              <a:gd name="connsiteY195" fmla="*/ 82897 h 904619"/>
              <a:gd name="connsiteX196" fmla="*/ 687063 w 890704"/>
              <a:gd name="connsiteY196" fmla="*/ 264659 h 904619"/>
              <a:gd name="connsiteX197" fmla="*/ 429102 w 890704"/>
              <a:gd name="connsiteY197" fmla="*/ 523524 h 904619"/>
              <a:gd name="connsiteX198" fmla="*/ 246413 w 890704"/>
              <a:gd name="connsiteY198" fmla="*/ 447800 h 904619"/>
              <a:gd name="connsiteX199" fmla="*/ 232563 w 890704"/>
              <a:gd name="connsiteY199" fmla="*/ 433930 h 904619"/>
              <a:gd name="connsiteX200" fmla="*/ 246709 w 890704"/>
              <a:gd name="connsiteY200" fmla="*/ 68752 h 904619"/>
              <a:gd name="connsiteX201" fmla="*/ 432228 w 890704"/>
              <a:gd name="connsiteY201" fmla="*/ 194 h 90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890704" h="904619">
                <a:moveTo>
                  <a:pt x="80401" y="801259"/>
                </a:moveTo>
                <a:cubicBezTo>
                  <a:pt x="85983" y="801262"/>
                  <a:pt x="91564" y="803394"/>
                  <a:pt x="95822" y="807655"/>
                </a:cubicBezTo>
                <a:cubicBezTo>
                  <a:pt x="104330" y="816171"/>
                  <a:pt x="104330" y="829972"/>
                  <a:pt x="95822" y="838488"/>
                </a:cubicBezTo>
                <a:cubicBezTo>
                  <a:pt x="87307" y="847010"/>
                  <a:pt x="73497" y="847016"/>
                  <a:pt x="64975" y="838502"/>
                </a:cubicBezTo>
                <a:cubicBezTo>
                  <a:pt x="56453" y="829987"/>
                  <a:pt x="56446" y="816177"/>
                  <a:pt x="64961" y="807655"/>
                </a:cubicBezTo>
                <a:cubicBezTo>
                  <a:pt x="64965" y="807650"/>
                  <a:pt x="64970" y="807645"/>
                  <a:pt x="64975" y="807641"/>
                </a:cubicBezTo>
                <a:cubicBezTo>
                  <a:pt x="69236" y="803384"/>
                  <a:pt x="74819" y="801257"/>
                  <a:pt x="80401" y="801259"/>
                </a:cubicBezTo>
                <a:close/>
                <a:moveTo>
                  <a:pt x="318515" y="595753"/>
                </a:moveTo>
                <a:cubicBezTo>
                  <a:pt x="264968" y="591217"/>
                  <a:pt x="200906" y="608487"/>
                  <a:pt x="160687" y="635347"/>
                </a:cubicBezTo>
                <a:lnTo>
                  <a:pt x="160687" y="802225"/>
                </a:lnTo>
                <a:lnTo>
                  <a:pt x="204502" y="780127"/>
                </a:lnTo>
                <a:cubicBezTo>
                  <a:pt x="224633" y="768376"/>
                  <a:pt x="248561" y="764957"/>
                  <a:pt x="271177" y="770602"/>
                </a:cubicBezTo>
                <a:lnTo>
                  <a:pt x="471773" y="819656"/>
                </a:lnTo>
                <a:cubicBezTo>
                  <a:pt x="509843" y="826145"/>
                  <a:pt x="548989" y="820409"/>
                  <a:pt x="583597" y="803273"/>
                </a:cubicBezTo>
                <a:lnTo>
                  <a:pt x="849821" y="618107"/>
                </a:lnTo>
                <a:cubicBezTo>
                  <a:pt x="834215" y="604486"/>
                  <a:pt x="811753" y="602088"/>
                  <a:pt x="793623" y="612106"/>
                </a:cubicBezTo>
                <a:lnTo>
                  <a:pt x="665607" y="678019"/>
                </a:lnTo>
                <a:cubicBezTo>
                  <a:pt x="667037" y="684915"/>
                  <a:pt x="667802" y="691932"/>
                  <a:pt x="667893" y="698974"/>
                </a:cubicBezTo>
                <a:cubicBezTo>
                  <a:pt x="667899" y="707751"/>
                  <a:pt x="660948" y="714954"/>
                  <a:pt x="652177" y="715262"/>
                </a:cubicBezTo>
                <a:lnTo>
                  <a:pt x="459391" y="716500"/>
                </a:lnTo>
                <a:cubicBezTo>
                  <a:pt x="450448" y="716500"/>
                  <a:pt x="443198" y="709251"/>
                  <a:pt x="443198" y="700308"/>
                </a:cubicBezTo>
                <a:cubicBezTo>
                  <a:pt x="443198" y="691365"/>
                  <a:pt x="450448" y="684115"/>
                  <a:pt x="459391" y="684115"/>
                </a:cubicBezTo>
                <a:lnTo>
                  <a:pt x="634079" y="682972"/>
                </a:lnTo>
                <a:cubicBezTo>
                  <a:pt x="626492" y="650905"/>
                  <a:pt x="597880" y="628244"/>
                  <a:pt x="564928" y="628203"/>
                </a:cubicBezTo>
                <a:lnTo>
                  <a:pt x="447675" y="628965"/>
                </a:lnTo>
                <a:cubicBezTo>
                  <a:pt x="424088" y="629147"/>
                  <a:pt x="400769" y="623968"/>
                  <a:pt x="379476" y="613821"/>
                </a:cubicBezTo>
                <a:lnTo>
                  <a:pt x="367284" y="608010"/>
                </a:lnTo>
                <a:cubicBezTo>
                  <a:pt x="353044" y="601200"/>
                  <a:pt x="336364" y="597265"/>
                  <a:pt x="318515" y="595753"/>
                </a:cubicBezTo>
                <a:close/>
                <a:moveTo>
                  <a:pt x="52578" y="568672"/>
                </a:moveTo>
                <a:cubicBezTo>
                  <a:pt x="40516" y="568672"/>
                  <a:pt x="30723" y="578423"/>
                  <a:pt x="30671" y="590484"/>
                </a:cubicBezTo>
                <a:lnTo>
                  <a:pt x="30671" y="852041"/>
                </a:lnTo>
                <a:cubicBezTo>
                  <a:pt x="30774" y="864097"/>
                  <a:pt x="40522" y="873844"/>
                  <a:pt x="52578" y="873948"/>
                </a:cubicBezTo>
                <a:lnTo>
                  <a:pt x="108204" y="873948"/>
                </a:lnTo>
                <a:cubicBezTo>
                  <a:pt x="120304" y="873948"/>
                  <a:pt x="130112" y="864140"/>
                  <a:pt x="130112" y="852041"/>
                </a:cubicBezTo>
                <a:lnTo>
                  <a:pt x="130112" y="590484"/>
                </a:lnTo>
                <a:cubicBezTo>
                  <a:pt x="130059" y="578423"/>
                  <a:pt x="120266" y="568672"/>
                  <a:pt x="108204" y="568672"/>
                </a:cubicBezTo>
                <a:close/>
                <a:moveTo>
                  <a:pt x="52578" y="538192"/>
                </a:moveTo>
                <a:lnTo>
                  <a:pt x="107918" y="538192"/>
                </a:lnTo>
                <a:cubicBezTo>
                  <a:pt x="136934" y="538244"/>
                  <a:pt x="160444" y="561754"/>
                  <a:pt x="160496" y="590770"/>
                </a:cubicBezTo>
                <a:lnTo>
                  <a:pt x="160496" y="597819"/>
                </a:lnTo>
                <a:cubicBezTo>
                  <a:pt x="220885" y="565338"/>
                  <a:pt x="320516" y="550194"/>
                  <a:pt x="381000" y="578769"/>
                </a:cubicBezTo>
                <a:lnTo>
                  <a:pt x="393478" y="584579"/>
                </a:lnTo>
                <a:cubicBezTo>
                  <a:pt x="410244" y="592491"/>
                  <a:pt x="428565" y="596558"/>
                  <a:pt x="447104" y="596485"/>
                </a:cubicBezTo>
                <a:lnTo>
                  <a:pt x="564356" y="595723"/>
                </a:lnTo>
                <a:cubicBezTo>
                  <a:pt x="601396" y="595550"/>
                  <a:pt x="635712" y="615159"/>
                  <a:pt x="654368" y="647158"/>
                </a:cubicBezTo>
                <a:lnTo>
                  <a:pt x="779240" y="582960"/>
                </a:lnTo>
                <a:cubicBezTo>
                  <a:pt x="817601" y="562031"/>
                  <a:pt x="865635" y="574899"/>
                  <a:pt x="888397" y="612201"/>
                </a:cubicBezTo>
                <a:cubicBezTo>
                  <a:pt x="892784" y="619543"/>
                  <a:pt x="890746" y="629027"/>
                  <a:pt x="883730" y="633918"/>
                </a:cubicBezTo>
                <a:lnTo>
                  <a:pt x="601218" y="830514"/>
                </a:lnTo>
                <a:lnTo>
                  <a:pt x="599218" y="831657"/>
                </a:lnTo>
                <a:cubicBezTo>
                  <a:pt x="571319" y="845584"/>
                  <a:pt x="540750" y="853348"/>
                  <a:pt x="509588" y="854422"/>
                </a:cubicBezTo>
                <a:cubicBezTo>
                  <a:pt x="494881" y="854901"/>
                  <a:pt x="480166" y="853848"/>
                  <a:pt x="465677" y="851279"/>
                </a:cubicBezTo>
                <a:lnTo>
                  <a:pt x="464630" y="851279"/>
                </a:lnTo>
                <a:lnTo>
                  <a:pt x="263462" y="802035"/>
                </a:lnTo>
                <a:cubicBezTo>
                  <a:pt x="249014" y="798506"/>
                  <a:pt x="233762" y="800690"/>
                  <a:pt x="220885" y="808131"/>
                </a:cubicBezTo>
                <a:lnTo>
                  <a:pt x="160782" y="839563"/>
                </a:lnTo>
                <a:lnTo>
                  <a:pt x="160782" y="852041"/>
                </a:lnTo>
                <a:cubicBezTo>
                  <a:pt x="160730" y="881057"/>
                  <a:pt x="137220" y="904566"/>
                  <a:pt x="108204" y="904619"/>
                </a:cubicBezTo>
                <a:lnTo>
                  <a:pt x="52578" y="904619"/>
                </a:lnTo>
                <a:cubicBezTo>
                  <a:pt x="23562" y="904566"/>
                  <a:pt x="52" y="881057"/>
                  <a:pt x="0" y="852041"/>
                </a:cubicBezTo>
                <a:lnTo>
                  <a:pt x="0" y="590484"/>
                </a:lnTo>
                <a:cubicBezTo>
                  <a:pt x="209" y="561580"/>
                  <a:pt x="23673" y="538243"/>
                  <a:pt x="52578" y="538192"/>
                </a:cubicBezTo>
                <a:close/>
                <a:moveTo>
                  <a:pt x="429197" y="408843"/>
                </a:moveTo>
                <a:cubicBezTo>
                  <a:pt x="435931" y="408843"/>
                  <a:pt x="441389" y="414302"/>
                  <a:pt x="441389" y="421035"/>
                </a:cubicBezTo>
                <a:cubicBezTo>
                  <a:pt x="441337" y="427731"/>
                  <a:pt x="435893" y="433132"/>
                  <a:pt x="429197" y="433132"/>
                </a:cubicBezTo>
                <a:cubicBezTo>
                  <a:pt x="423315" y="432610"/>
                  <a:pt x="418651" y="427947"/>
                  <a:pt x="418129" y="422064"/>
                </a:cubicBezTo>
                <a:cubicBezTo>
                  <a:pt x="417535" y="415357"/>
                  <a:pt x="422490" y="409437"/>
                  <a:pt x="429197" y="408843"/>
                </a:cubicBezTo>
                <a:close/>
                <a:moveTo>
                  <a:pt x="351282" y="388079"/>
                </a:moveTo>
                <a:cubicBezTo>
                  <a:pt x="353419" y="388096"/>
                  <a:pt x="355515" y="388653"/>
                  <a:pt x="357378" y="389698"/>
                </a:cubicBezTo>
                <a:cubicBezTo>
                  <a:pt x="361107" y="391850"/>
                  <a:pt x="363411" y="395821"/>
                  <a:pt x="363429" y="400126"/>
                </a:cubicBezTo>
                <a:cubicBezTo>
                  <a:pt x="363456" y="406806"/>
                  <a:pt x="358063" y="412245"/>
                  <a:pt x="351382" y="412273"/>
                </a:cubicBezTo>
                <a:cubicBezTo>
                  <a:pt x="344701" y="412300"/>
                  <a:pt x="339263" y="406906"/>
                  <a:pt x="339235" y="400225"/>
                </a:cubicBezTo>
                <a:cubicBezTo>
                  <a:pt x="339208" y="393544"/>
                  <a:pt x="344601" y="388107"/>
                  <a:pt x="351282" y="388079"/>
                </a:cubicBezTo>
                <a:close/>
                <a:moveTo>
                  <a:pt x="507111" y="387697"/>
                </a:moveTo>
                <a:cubicBezTo>
                  <a:pt x="512908" y="386778"/>
                  <a:pt x="518538" y="390119"/>
                  <a:pt x="520507" y="395648"/>
                </a:cubicBezTo>
                <a:cubicBezTo>
                  <a:pt x="522766" y="401992"/>
                  <a:pt x="519456" y="408965"/>
                  <a:pt x="513112" y="411224"/>
                </a:cubicBezTo>
                <a:cubicBezTo>
                  <a:pt x="511254" y="412282"/>
                  <a:pt x="509154" y="412839"/>
                  <a:pt x="507016" y="412843"/>
                </a:cubicBezTo>
                <a:cubicBezTo>
                  <a:pt x="502695" y="412796"/>
                  <a:pt x="498716" y="410480"/>
                  <a:pt x="496539" y="406747"/>
                </a:cubicBezTo>
                <a:cubicBezTo>
                  <a:pt x="494796" y="403891"/>
                  <a:pt x="494345" y="400430"/>
                  <a:pt x="495300" y="397222"/>
                </a:cubicBezTo>
                <a:cubicBezTo>
                  <a:pt x="496033" y="393912"/>
                  <a:pt x="498101" y="391050"/>
                  <a:pt x="501015" y="389317"/>
                </a:cubicBezTo>
                <a:cubicBezTo>
                  <a:pt x="502879" y="388272"/>
                  <a:pt x="504975" y="387715"/>
                  <a:pt x="507111" y="387697"/>
                </a:cubicBezTo>
                <a:close/>
                <a:moveTo>
                  <a:pt x="564167" y="330929"/>
                </a:moveTo>
                <a:cubicBezTo>
                  <a:pt x="566303" y="330946"/>
                  <a:pt x="568400" y="331503"/>
                  <a:pt x="570263" y="332548"/>
                </a:cubicBezTo>
                <a:cubicBezTo>
                  <a:pt x="573916" y="334721"/>
                  <a:pt x="576173" y="338639"/>
                  <a:pt x="576221" y="342890"/>
                </a:cubicBezTo>
                <a:cubicBezTo>
                  <a:pt x="576297" y="349623"/>
                  <a:pt x="570900" y="355142"/>
                  <a:pt x="564167" y="355218"/>
                </a:cubicBezTo>
                <a:cubicBezTo>
                  <a:pt x="562030" y="355201"/>
                  <a:pt x="559934" y="354643"/>
                  <a:pt x="558071" y="353598"/>
                </a:cubicBezTo>
                <a:cubicBezTo>
                  <a:pt x="554418" y="351426"/>
                  <a:pt x="552160" y="347507"/>
                  <a:pt x="552113" y="343257"/>
                </a:cubicBezTo>
                <a:cubicBezTo>
                  <a:pt x="552037" y="336524"/>
                  <a:pt x="557433" y="331004"/>
                  <a:pt x="564167" y="330929"/>
                </a:cubicBezTo>
                <a:close/>
                <a:moveTo>
                  <a:pt x="294133" y="330738"/>
                </a:moveTo>
                <a:cubicBezTo>
                  <a:pt x="298465" y="330748"/>
                  <a:pt x="302462" y="333073"/>
                  <a:pt x="304610" y="336834"/>
                </a:cubicBezTo>
                <a:cubicBezTo>
                  <a:pt x="306377" y="339682"/>
                  <a:pt x="306829" y="343154"/>
                  <a:pt x="305849" y="346359"/>
                </a:cubicBezTo>
                <a:cubicBezTo>
                  <a:pt x="305020" y="349379"/>
                  <a:pt x="302988" y="351927"/>
                  <a:pt x="300229" y="353408"/>
                </a:cubicBezTo>
                <a:cubicBezTo>
                  <a:pt x="294443" y="356775"/>
                  <a:pt x="287023" y="354812"/>
                  <a:pt x="283655" y="349026"/>
                </a:cubicBezTo>
                <a:cubicBezTo>
                  <a:pt x="280288" y="343240"/>
                  <a:pt x="282251" y="335820"/>
                  <a:pt x="288037" y="332453"/>
                </a:cubicBezTo>
                <a:cubicBezTo>
                  <a:pt x="289875" y="331337"/>
                  <a:pt x="291983" y="330744"/>
                  <a:pt x="294133" y="330738"/>
                </a:cubicBezTo>
                <a:close/>
                <a:moveTo>
                  <a:pt x="273178" y="253204"/>
                </a:moveTo>
                <a:cubicBezTo>
                  <a:pt x="279859" y="253204"/>
                  <a:pt x="285275" y="258620"/>
                  <a:pt x="285275" y="265301"/>
                </a:cubicBezTo>
                <a:cubicBezTo>
                  <a:pt x="285275" y="271982"/>
                  <a:pt x="279859" y="277398"/>
                  <a:pt x="273178" y="277398"/>
                </a:cubicBezTo>
                <a:cubicBezTo>
                  <a:pt x="266497" y="277398"/>
                  <a:pt x="261081" y="271982"/>
                  <a:pt x="261081" y="265301"/>
                </a:cubicBezTo>
                <a:cubicBezTo>
                  <a:pt x="261081" y="258620"/>
                  <a:pt x="266497" y="253204"/>
                  <a:pt x="273178" y="253204"/>
                </a:cubicBezTo>
                <a:close/>
                <a:moveTo>
                  <a:pt x="428911" y="253014"/>
                </a:moveTo>
                <a:cubicBezTo>
                  <a:pt x="422283" y="253066"/>
                  <a:pt x="416953" y="258482"/>
                  <a:pt x="417005" y="265111"/>
                </a:cubicBezTo>
                <a:cubicBezTo>
                  <a:pt x="417005" y="271807"/>
                  <a:pt x="422406" y="277250"/>
                  <a:pt x="429102" y="277303"/>
                </a:cubicBezTo>
                <a:cubicBezTo>
                  <a:pt x="429818" y="277367"/>
                  <a:pt x="430540" y="277367"/>
                  <a:pt x="431256" y="277303"/>
                </a:cubicBezTo>
                <a:cubicBezTo>
                  <a:pt x="437962" y="276708"/>
                  <a:pt x="442918" y="270789"/>
                  <a:pt x="442323" y="264082"/>
                </a:cubicBezTo>
                <a:cubicBezTo>
                  <a:pt x="441729" y="257375"/>
                  <a:pt x="435810" y="252420"/>
                  <a:pt x="429102" y="253014"/>
                </a:cubicBezTo>
                <a:cubicBezTo>
                  <a:pt x="429038" y="253013"/>
                  <a:pt x="428975" y="253013"/>
                  <a:pt x="428911" y="253014"/>
                </a:cubicBezTo>
                <a:close/>
                <a:moveTo>
                  <a:pt x="586055" y="251890"/>
                </a:moveTo>
                <a:cubicBezTo>
                  <a:pt x="592763" y="252485"/>
                  <a:pt x="597717" y="258404"/>
                  <a:pt x="597123" y="265111"/>
                </a:cubicBezTo>
                <a:cubicBezTo>
                  <a:pt x="597187" y="265827"/>
                  <a:pt x="597187" y="266548"/>
                  <a:pt x="597123" y="267265"/>
                </a:cubicBezTo>
                <a:cubicBezTo>
                  <a:pt x="596529" y="273971"/>
                  <a:pt x="590609" y="278927"/>
                  <a:pt x="583902" y="278332"/>
                </a:cubicBezTo>
                <a:cubicBezTo>
                  <a:pt x="577195" y="277738"/>
                  <a:pt x="572240" y="271819"/>
                  <a:pt x="572834" y="265111"/>
                </a:cubicBezTo>
                <a:cubicBezTo>
                  <a:pt x="572771" y="264395"/>
                  <a:pt x="572771" y="263674"/>
                  <a:pt x="572834" y="262958"/>
                </a:cubicBezTo>
                <a:cubicBezTo>
                  <a:pt x="573429" y="256251"/>
                  <a:pt x="579348" y="251295"/>
                  <a:pt x="586055" y="251890"/>
                </a:cubicBezTo>
                <a:close/>
                <a:moveTo>
                  <a:pt x="294038" y="175195"/>
                </a:moveTo>
                <a:cubicBezTo>
                  <a:pt x="296018" y="175231"/>
                  <a:pt x="297959" y="175753"/>
                  <a:pt x="299690" y="176715"/>
                </a:cubicBezTo>
                <a:cubicBezTo>
                  <a:pt x="305530" y="179959"/>
                  <a:pt x="307635" y="187323"/>
                  <a:pt x="304390" y="193164"/>
                </a:cubicBezTo>
                <a:cubicBezTo>
                  <a:pt x="301146" y="199004"/>
                  <a:pt x="293782" y="201109"/>
                  <a:pt x="287942" y="197864"/>
                </a:cubicBezTo>
                <a:cubicBezTo>
                  <a:pt x="282153" y="194505"/>
                  <a:pt x="280156" y="187108"/>
                  <a:pt x="283465" y="181291"/>
                </a:cubicBezTo>
                <a:cubicBezTo>
                  <a:pt x="285659" y="177529"/>
                  <a:pt x="289682" y="175209"/>
                  <a:pt x="294038" y="175195"/>
                </a:cubicBezTo>
                <a:close/>
                <a:moveTo>
                  <a:pt x="563976" y="174337"/>
                </a:moveTo>
                <a:cubicBezTo>
                  <a:pt x="568303" y="174366"/>
                  <a:pt x="572290" y="176686"/>
                  <a:pt x="574453" y="180433"/>
                </a:cubicBezTo>
                <a:cubicBezTo>
                  <a:pt x="576196" y="183290"/>
                  <a:pt x="576647" y="186751"/>
                  <a:pt x="575692" y="189958"/>
                </a:cubicBezTo>
                <a:cubicBezTo>
                  <a:pt x="574936" y="193110"/>
                  <a:pt x="572899" y="195804"/>
                  <a:pt x="570072" y="197388"/>
                </a:cubicBezTo>
                <a:cubicBezTo>
                  <a:pt x="568214" y="198445"/>
                  <a:pt x="566113" y="199002"/>
                  <a:pt x="563976" y="199007"/>
                </a:cubicBezTo>
                <a:lnTo>
                  <a:pt x="563976" y="198626"/>
                </a:lnTo>
                <a:cubicBezTo>
                  <a:pt x="559635" y="198644"/>
                  <a:pt x="555618" y="196335"/>
                  <a:pt x="553448" y="192575"/>
                </a:cubicBezTo>
                <a:cubicBezTo>
                  <a:pt x="550109" y="186788"/>
                  <a:pt x="552093" y="179391"/>
                  <a:pt x="557880" y="176052"/>
                </a:cubicBezTo>
                <a:cubicBezTo>
                  <a:pt x="559712" y="174922"/>
                  <a:pt x="561823" y="174329"/>
                  <a:pt x="563976" y="174337"/>
                </a:cubicBezTo>
                <a:close/>
                <a:moveTo>
                  <a:pt x="349473" y="150335"/>
                </a:moveTo>
                <a:cubicBezTo>
                  <a:pt x="352836" y="148003"/>
                  <a:pt x="357423" y="148622"/>
                  <a:pt x="360046" y="151763"/>
                </a:cubicBezTo>
                <a:lnTo>
                  <a:pt x="435389" y="244156"/>
                </a:lnTo>
                <a:lnTo>
                  <a:pt x="504826" y="201770"/>
                </a:lnTo>
                <a:cubicBezTo>
                  <a:pt x="507053" y="200951"/>
                  <a:pt x="509551" y="201456"/>
                  <a:pt x="511286" y="203076"/>
                </a:cubicBezTo>
                <a:cubicBezTo>
                  <a:pt x="513823" y="205446"/>
                  <a:pt x="513959" y="209424"/>
                  <a:pt x="511589" y="211961"/>
                </a:cubicBezTo>
                <a:lnTo>
                  <a:pt x="449771" y="262349"/>
                </a:lnTo>
                <a:lnTo>
                  <a:pt x="459011" y="273398"/>
                </a:lnTo>
                <a:cubicBezTo>
                  <a:pt x="459081" y="273491"/>
                  <a:pt x="459149" y="273585"/>
                  <a:pt x="459215" y="273681"/>
                </a:cubicBezTo>
                <a:cubicBezTo>
                  <a:pt x="461658" y="277236"/>
                  <a:pt x="460757" y="282099"/>
                  <a:pt x="457201" y="284542"/>
                </a:cubicBezTo>
                <a:lnTo>
                  <a:pt x="439770" y="296924"/>
                </a:lnTo>
                <a:cubicBezTo>
                  <a:pt x="438002" y="298174"/>
                  <a:pt x="435790" y="298624"/>
                  <a:pt x="433674" y="298163"/>
                </a:cubicBezTo>
                <a:cubicBezTo>
                  <a:pt x="431561" y="297773"/>
                  <a:pt x="429719" y="296488"/>
                  <a:pt x="428626" y="294638"/>
                </a:cubicBezTo>
                <a:lnTo>
                  <a:pt x="422339" y="284828"/>
                </a:lnTo>
                <a:lnTo>
                  <a:pt x="413672" y="291876"/>
                </a:lnTo>
                <a:cubicBezTo>
                  <a:pt x="412374" y="292803"/>
                  <a:pt x="410778" y="293210"/>
                  <a:pt x="409195" y="293019"/>
                </a:cubicBezTo>
                <a:cubicBezTo>
                  <a:pt x="407487" y="292750"/>
                  <a:pt x="405950" y="291827"/>
                  <a:pt x="404909" y="290447"/>
                </a:cubicBezTo>
                <a:lnTo>
                  <a:pt x="395384" y="276446"/>
                </a:lnTo>
                <a:cubicBezTo>
                  <a:pt x="394333" y="275024"/>
                  <a:pt x="393951" y="273217"/>
                  <a:pt x="394336" y="271493"/>
                </a:cubicBezTo>
                <a:cubicBezTo>
                  <a:pt x="394722" y="269808"/>
                  <a:pt x="395747" y="268341"/>
                  <a:pt x="397193" y="267397"/>
                </a:cubicBezTo>
                <a:lnTo>
                  <a:pt x="408338" y="260634"/>
                </a:lnTo>
                <a:lnTo>
                  <a:pt x="347378" y="160812"/>
                </a:lnTo>
                <a:cubicBezTo>
                  <a:pt x="345204" y="157313"/>
                  <a:pt x="346121" y="152728"/>
                  <a:pt x="349473" y="150335"/>
                </a:cubicBezTo>
                <a:close/>
                <a:moveTo>
                  <a:pt x="350902" y="117664"/>
                </a:moveTo>
                <a:cubicBezTo>
                  <a:pt x="355257" y="117678"/>
                  <a:pt x="359280" y="119998"/>
                  <a:pt x="361474" y="123760"/>
                </a:cubicBezTo>
                <a:cubicBezTo>
                  <a:pt x="363217" y="126617"/>
                  <a:pt x="363668" y="130078"/>
                  <a:pt x="362713" y="133285"/>
                </a:cubicBezTo>
                <a:cubicBezTo>
                  <a:pt x="361887" y="136404"/>
                  <a:pt x="359868" y="139071"/>
                  <a:pt x="357093" y="140715"/>
                </a:cubicBezTo>
                <a:cubicBezTo>
                  <a:pt x="355230" y="141759"/>
                  <a:pt x="353133" y="142317"/>
                  <a:pt x="350997" y="142334"/>
                </a:cubicBezTo>
                <a:lnTo>
                  <a:pt x="350997" y="141953"/>
                </a:lnTo>
                <a:cubicBezTo>
                  <a:pt x="346656" y="141971"/>
                  <a:pt x="342639" y="139662"/>
                  <a:pt x="340469" y="135902"/>
                </a:cubicBezTo>
                <a:cubicBezTo>
                  <a:pt x="337130" y="130115"/>
                  <a:pt x="339114" y="122717"/>
                  <a:pt x="344901" y="119379"/>
                </a:cubicBezTo>
                <a:cubicBezTo>
                  <a:pt x="346699" y="118252"/>
                  <a:pt x="348779" y="117657"/>
                  <a:pt x="350902" y="117664"/>
                </a:cubicBezTo>
                <a:close/>
                <a:moveTo>
                  <a:pt x="506826" y="117378"/>
                </a:moveTo>
                <a:cubicBezTo>
                  <a:pt x="508962" y="117395"/>
                  <a:pt x="511059" y="117952"/>
                  <a:pt x="512922" y="118997"/>
                </a:cubicBezTo>
                <a:cubicBezTo>
                  <a:pt x="518631" y="122422"/>
                  <a:pt x="520574" y="129772"/>
                  <a:pt x="517303" y="135571"/>
                </a:cubicBezTo>
                <a:cubicBezTo>
                  <a:pt x="515169" y="139346"/>
                  <a:pt x="511163" y="141677"/>
                  <a:pt x="506826" y="141667"/>
                </a:cubicBezTo>
                <a:cubicBezTo>
                  <a:pt x="504688" y="141662"/>
                  <a:pt x="502588" y="141105"/>
                  <a:pt x="500730" y="140048"/>
                </a:cubicBezTo>
                <a:cubicBezTo>
                  <a:pt x="497077" y="137875"/>
                  <a:pt x="494819" y="133956"/>
                  <a:pt x="494772" y="129706"/>
                </a:cubicBezTo>
                <a:cubicBezTo>
                  <a:pt x="494696" y="122973"/>
                  <a:pt x="500092" y="117453"/>
                  <a:pt x="506826" y="117378"/>
                </a:cubicBezTo>
                <a:close/>
                <a:moveTo>
                  <a:pt x="428626" y="96709"/>
                </a:moveTo>
                <a:cubicBezTo>
                  <a:pt x="429342" y="96645"/>
                  <a:pt x="430063" y="96645"/>
                  <a:pt x="430779" y="96709"/>
                </a:cubicBezTo>
                <a:cubicBezTo>
                  <a:pt x="437486" y="97303"/>
                  <a:pt x="442442" y="103223"/>
                  <a:pt x="441846" y="109929"/>
                </a:cubicBezTo>
                <a:cubicBezTo>
                  <a:pt x="441252" y="116637"/>
                  <a:pt x="435333" y="121592"/>
                  <a:pt x="428626" y="120997"/>
                </a:cubicBezTo>
                <a:cubicBezTo>
                  <a:pt x="421945" y="120997"/>
                  <a:pt x="416529" y="115581"/>
                  <a:pt x="416529" y="108901"/>
                </a:cubicBezTo>
                <a:cubicBezTo>
                  <a:pt x="416525" y="105661"/>
                  <a:pt x="417790" y="102550"/>
                  <a:pt x="420053" y="100233"/>
                </a:cubicBezTo>
                <a:cubicBezTo>
                  <a:pt x="422324" y="97958"/>
                  <a:pt x="425412" y="96688"/>
                  <a:pt x="428626" y="96709"/>
                </a:cubicBezTo>
                <a:close/>
                <a:moveTo>
                  <a:pt x="429101" y="84612"/>
                </a:moveTo>
                <a:cubicBezTo>
                  <a:pt x="329338" y="84874"/>
                  <a:pt x="248603" y="165823"/>
                  <a:pt x="248603" y="265587"/>
                </a:cubicBezTo>
                <a:cubicBezTo>
                  <a:pt x="248603" y="265745"/>
                  <a:pt x="248603" y="265904"/>
                  <a:pt x="248604" y="266062"/>
                </a:cubicBezTo>
                <a:cubicBezTo>
                  <a:pt x="248867" y="366012"/>
                  <a:pt x="330104" y="446824"/>
                  <a:pt x="430054" y="446561"/>
                </a:cubicBezTo>
                <a:cubicBezTo>
                  <a:pt x="530004" y="446298"/>
                  <a:pt x="610815" y="365059"/>
                  <a:pt x="610552" y="265110"/>
                </a:cubicBezTo>
                <a:cubicBezTo>
                  <a:pt x="610289" y="165161"/>
                  <a:pt x="529051" y="84349"/>
                  <a:pt x="429101" y="84612"/>
                </a:cubicBezTo>
                <a:close/>
                <a:moveTo>
                  <a:pt x="429101" y="53846"/>
                </a:moveTo>
                <a:cubicBezTo>
                  <a:pt x="545780" y="53846"/>
                  <a:pt x="640366" y="148432"/>
                  <a:pt x="640366" y="265111"/>
                </a:cubicBezTo>
                <a:cubicBezTo>
                  <a:pt x="640366" y="381789"/>
                  <a:pt x="545780" y="476375"/>
                  <a:pt x="429101" y="476375"/>
                </a:cubicBezTo>
                <a:cubicBezTo>
                  <a:pt x="312489" y="476218"/>
                  <a:pt x="217994" y="381723"/>
                  <a:pt x="217837" y="265111"/>
                </a:cubicBezTo>
                <a:cubicBezTo>
                  <a:pt x="217837" y="148432"/>
                  <a:pt x="312423" y="53846"/>
                  <a:pt x="429101" y="53846"/>
                </a:cubicBezTo>
                <a:close/>
                <a:moveTo>
                  <a:pt x="427858" y="34824"/>
                </a:moveTo>
                <a:cubicBezTo>
                  <a:pt x="369608" y="35886"/>
                  <a:pt x="311763" y="59170"/>
                  <a:pt x="268130" y="104424"/>
                </a:cubicBezTo>
                <a:lnTo>
                  <a:pt x="268511" y="103852"/>
                </a:lnTo>
                <a:cubicBezTo>
                  <a:pt x="179608" y="192782"/>
                  <a:pt x="179629" y="336942"/>
                  <a:pt x="268558" y="425845"/>
                </a:cubicBezTo>
                <a:cubicBezTo>
                  <a:pt x="357487" y="514748"/>
                  <a:pt x="501648" y="514727"/>
                  <a:pt x="590551" y="425797"/>
                </a:cubicBezTo>
                <a:cubicBezTo>
                  <a:pt x="592360" y="424042"/>
                  <a:pt x="594139" y="422257"/>
                  <a:pt x="595888" y="420443"/>
                </a:cubicBezTo>
                <a:cubicBezTo>
                  <a:pt x="683154" y="329935"/>
                  <a:pt x="680526" y="185821"/>
                  <a:pt x="590018" y="98555"/>
                </a:cubicBezTo>
                <a:cubicBezTo>
                  <a:pt x="544764" y="54921"/>
                  <a:pt x="486109" y="33762"/>
                  <a:pt x="427858" y="34824"/>
                </a:cubicBezTo>
                <a:close/>
                <a:moveTo>
                  <a:pt x="432228" y="194"/>
                </a:moveTo>
                <a:cubicBezTo>
                  <a:pt x="498312" y="2753"/>
                  <a:pt x="563420" y="30523"/>
                  <a:pt x="611887" y="82897"/>
                </a:cubicBezTo>
                <a:cubicBezTo>
                  <a:pt x="659926" y="131206"/>
                  <a:pt x="686944" y="196531"/>
                  <a:pt x="687063" y="264659"/>
                </a:cubicBezTo>
                <a:cubicBezTo>
                  <a:pt x="687312" y="407377"/>
                  <a:pt x="571820" y="523274"/>
                  <a:pt x="429102" y="523524"/>
                </a:cubicBezTo>
                <a:cubicBezTo>
                  <a:pt x="360533" y="523715"/>
                  <a:pt x="294740" y="496445"/>
                  <a:pt x="246413" y="447800"/>
                </a:cubicBezTo>
                <a:cubicBezTo>
                  <a:pt x="241622" y="443353"/>
                  <a:pt x="237003" y="438727"/>
                  <a:pt x="232563" y="433930"/>
                </a:cubicBezTo>
                <a:cubicBezTo>
                  <a:pt x="135629" y="329182"/>
                  <a:pt x="141962" y="165687"/>
                  <a:pt x="246709" y="68752"/>
                </a:cubicBezTo>
                <a:cubicBezTo>
                  <a:pt x="299082" y="20284"/>
                  <a:pt x="366143" y="-2366"/>
                  <a:pt x="432228" y="194"/>
                </a:cubicBezTo>
                <a:close/>
              </a:path>
            </a:pathLst>
          </a:custGeom>
          <a:solidFill>
            <a:srgbClr val="9395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" name="iSHEJI-9">
            <a:extLst>
              <a:ext uri="{FF2B5EF4-FFF2-40B4-BE49-F238E27FC236}">
                <a16:creationId xmlns:a16="http://schemas.microsoft.com/office/drawing/2014/main" id="{9DA8BD9C-AA73-A4B7-E926-381284D45115}"/>
              </a:ext>
            </a:extLst>
          </p:cNvPr>
          <p:cNvSpPr/>
          <p:nvPr/>
        </p:nvSpPr>
        <p:spPr>
          <a:xfrm>
            <a:off x="1266800" y="4316447"/>
            <a:ext cx="890964" cy="782310"/>
          </a:xfrm>
          <a:custGeom>
            <a:avLst/>
            <a:gdLst>
              <a:gd name="connsiteX0" fmla="*/ 197287 w 890964"/>
              <a:gd name="connsiteY0" fmla="*/ 542090 h 782310"/>
              <a:gd name="connsiteX1" fmla="*/ 144709 w 890964"/>
              <a:gd name="connsiteY1" fmla="*/ 594763 h 782310"/>
              <a:gd name="connsiteX2" fmla="*/ 88416 w 890964"/>
              <a:gd name="connsiteY2" fmla="*/ 625338 h 782310"/>
              <a:gd name="connsiteX3" fmla="*/ 88416 w 890964"/>
              <a:gd name="connsiteY3" fmla="*/ 751640 h 782310"/>
              <a:gd name="connsiteX4" fmla="*/ 88988 w 890964"/>
              <a:gd name="connsiteY4" fmla="*/ 751640 h 782310"/>
              <a:gd name="connsiteX5" fmla="*/ 196811 w 890964"/>
              <a:gd name="connsiteY5" fmla="*/ 751640 h 782310"/>
              <a:gd name="connsiteX6" fmla="*/ 197287 w 890964"/>
              <a:gd name="connsiteY6" fmla="*/ 751640 h 782310"/>
              <a:gd name="connsiteX7" fmla="*/ 281203 w 890964"/>
              <a:gd name="connsiteY7" fmla="*/ 540756 h 782310"/>
              <a:gd name="connsiteX8" fmla="*/ 281203 w 890964"/>
              <a:gd name="connsiteY8" fmla="*/ 751639 h 782310"/>
              <a:gd name="connsiteX9" fmla="*/ 281679 w 890964"/>
              <a:gd name="connsiteY9" fmla="*/ 751639 h 782310"/>
              <a:gd name="connsiteX10" fmla="*/ 389502 w 890964"/>
              <a:gd name="connsiteY10" fmla="*/ 751639 h 782310"/>
              <a:gd name="connsiteX11" fmla="*/ 390074 w 890964"/>
              <a:gd name="connsiteY11" fmla="*/ 751639 h 782310"/>
              <a:gd name="connsiteX12" fmla="*/ 390074 w 890964"/>
              <a:gd name="connsiteY12" fmla="*/ 619909 h 782310"/>
              <a:gd name="connsiteX13" fmla="*/ 329590 w 890964"/>
              <a:gd name="connsiteY13" fmla="*/ 589143 h 782310"/>
              <a:gd name="connsiteX14" fmla="*/ 582288 w 890964"/>
              <a:gd name="connsiteY14" fmla="*/ 491131 h 782310"/>
              <a:gd name="connsiteX15" fmla="*/ 484847 w 890964"/>
              <a:gd name="connsiteY15" fmla="*/ 589048 h 782310"/>
              <a:gd name="connsiteX16" fmla="*/ 473893 w 890964"/>
              <a:gd name="connsiteY16" fmla="*/ 598573 h 782310"/>
              <a:gd name="connsiteX17" fmla="*/ 473893 w 890964"/>
              <a:gd name="connsiteY17" fmla="*/ 751640 h 782310"/>
              <a:gd name="connsiteX18" fmla="*/ 582288 w 890964"/>
              <a:gd name="connsiteY18" fmla="*/ 751640 h 782310"/>
              <a:gd name="connsiteX19" fmla="*/ 227386 w 890964"/>
              <a:gd name="connsiteY19" fmla="*/ 469890 h 782310"/>
              <a:gd name="connsiteX20" fmla="*/ 227386 w 890964"/>
              <a:gd name="connsiteY20" fmla="*/ 751640 h 782310"/>
              <a:gd name="connsiteX21" fmla="*/ 196811 w 890964"/>
              <a:gd name="connsiteY21" fmla="*/ 782310 h 782310"/>
              <a:gd name="connsiteX22" fmla="*/ 88988 w 890964"/>
              <a:gd name="connsiteY22" fmla="*/ 782310 h 782310"/>
              <a:gd name="connsiteX23" fmla="*/ 58317 w 890964"/>
              <a:gd name="connsiteY23" fmla="*/ 751640 h 782310"/>
              <a:gd name="connsiteX24" fmla="*/ 58317 w 890964"/>
              <a:gd name="connsiteY24" fmla="*/ 598096 h 782310"/>
              <a:gd name="connsiteX25" fmla="*/ 72319 w 890964"/>
              <a:gd name="connsiteY25" fmla="*/ 597144 h 782310"/>
              <a:gd name="connsiteX26" fmla="*/ 123849 w 890964"/>
              <a:gd name="connsiteY26" fmla="*/ 573808 h 782310"/>
              <a:gd name="connsiteX27" fmla="*/ 251104 w 890964"/>
              <a:gd name="connsiteY27" fmla="*/ 468080 h 782310"/>
              <a:gd name="connsiteX28" fmla="*/ 350831 w 890964"/>
              <a:gd name="connsiteY28" fmla="*/ 567902 h 782310"/>
              <a:gd name="connsiteX29" fmla="*/ 405409 w 890964"/>
              <a:gd name="connsiteY29" fmla="*/ 591048 h 782310"/>
              <a:gd name="connsiteX30" fmla="*/ 420173 w 890964"/>
              <a:gd name="connsiteY30" fmla="*/ 591048 h 782310"/>
              <a:gd name="connsiteX31" fmla="*/ 420173 w 890964"/>
              <a:gd name="connsiteY31" fmla="*/ 751258 h 782310"/>
              <a:gd name="connsiteX32" fmla="*/ 389885 w 890964"/>
              <a:gd name="connsiteY32" fmla="*/ 782310 h 782310"/>
              <a:gd name="connsiteX33" fmla="*/ 389502 w 890964"/>
              <a:gd name="connsiteY33" fmla="*/ 782310 h 782310"/>
              <a:gd name="connsiteX34" fmla="*/ 281679 w 890964"/>
              <a:gd name="connsiteY34" fmla="*/ 782310 h 782310"/>
              <a:gd name="connsiteX35" fmla="*/ 251104 w 890964"/>
              <a:gd name="connsiteY35" fmla="*/ 751639 h 782310"/>
              <a:gd name="connsiteX36" fmla="*/ 612863 w 890964"/>
              <a:gd name="connsiteY36" fmla="*/ 418455 h 782310"/>
              <a:gd name="connsiteX37" fmla="*/ 612863 w 890964"/>
              <a:gd name="connsiteY37" fmla="*/ 751830 h 782310"/>
              <a:gd name="connsiteX38" fmla="*/ 582288 w 890964"/>
              <a:gd name="connsiteY38" fmla="*/ 782310 h 782310"/>
              <a:gd name="connsiteX39" fmla="*/ 474369 w 890964"/>
              <a:gd name="connsiteY39" fmla="*/ 782310 h 782310"/>
              <a:gd name="connsiteX40" fmla="*/ 443794 w 890964"/>
              <a:gd name="connsiteY40" fmla="*/ 751640 h 782310"/>
              <a:gd name="connsiteX41" fmla="*/ 443794 w 890964"/>
              <a:gd name="connsiteY41" fmla="*/ 582571 h 782310"/>
              <a:gd name="connsiteX42" fmla="*/ 450652 w 890964"/>
              <a:gd name="connsiteY42" fmla="*/ 578094 h 782310"/>
              <a:gd name="connsiteX43" fmla="*/ 463606 w 890964"/>
              <a:gd name="connsiteY43" fmla="*/ 567712 h 782310"/>
              <a:gd name="connsiteX44" fmla="*/ 775550 w 890964"/>
              <a:gd name="connsiteY44" fmla="*/ 298249 h 782310"/>
              <a:gd name="connsiteX45" fmla="*/ 666774 w 890964"/>
              <a:gd name="connsiteY45" fmla="*/ 407120 h 782310"/>
              <a:gd name="connsiteX46" fmla="*/ 666774 w 890964"/>
              <a:gd name="connsiteY46" fmla="*/ 751639 h 782310"/>
              <a:gd name="connsiteX47" fmla="*/ 667251 w 890964"/>
              <a:gd name="connsiteY47" fmla="*/ 751639 h 782310"/>
              <a:gd name="connsiteX48" fmla="*/ 774978 w 890964"/>
              <a:gd name="connsiteY48" fmla="*/ 751639 h 782310"/>
              <a:gd name="connsiteX49" fmla="*/ 775550 w 890964"/>
              <a:gd name="connsiteY49" fmla="*/ 751639 h 782310"/>
              <a:gd name="connsiteX50" fmla="*/ 782979 w 890964"/>
              <a:gd name="connsiteY50" fmla="*/ 246052 h 782310"/>
              <a:gd name="connsiteX51" fmla="*/ 808506 w 890964"/>
              <a:gd name="connsiteY51" fmla="*/ 267960 h 782310"/>
              <a:gd name="connsiteX52" fmla="*/ 805649 w 890964"/>
              <a:gd name="connsiteY52" fmla="*/ 751639 h 782310"/>
              <a:gd name="connsiteX53" fmla="*/ 774978 w 890964"/>
              <a:gd name="connsiteY53" fmla="*/ 782310 h 782310"/>
              <a:gd name="connsiteX54" fmla="*/ 666774 w 890964"/>
              <a:gd name="connsiteY54" fmla="*/ 782310 h 782310"/>
              <a:gd name="connsiteX55" fmla="*/ 636199 w 890964"/>
              <a:gd name="connsiteY55" fmla="*/ 751639 h 782310"/>
              <a:gd name="connsiteX56" fmla="*/ 636199 w 890964"/>
              <a:gd name="connsiteY56" fmla="*/ 396738 h 782310"/>
              <a:gd name="connsiteX57" fmla="*/ 843273 w 890964"/>
              <a:gd name="connsiteY57" fmla="*/ 29931 h 782310"/>
              <a:gd name="connsiteX58" fmla="*/ 768978 w 890964"/>
              <a:gd name="connsiteY58" fmla="*/ 33455 h 782310"/>
              <a:gd name="connsiteX59" fmla="*/ 692778 w 890964"/>
              <a:gd name="connsiteY59" fmla="*/ 36979 h 782310"/>
              <a:gd name="connsiteX60" fmla="*/ 679824 w 890964"/>
              <a:gd name="connsiteY60" fmla="*/ 40599 h 782310"/>
              <a:gd name="connsiteX61" fmla="*/ 677443 w 890964"/>
              <a:gd name="connsiteY61" fmla="*/ 44123 h 782310"/>
              <a:gd name="connsiteX62" fmla="*/ 682396 w 890964"/>
              <a:gd name="connsiteY62" fmla="*/ 58601 h 782310"/>
              <a:gd name="connsiteX63" fmla="*/ 695350 w 890964"/>
              <a:gd name="connsiteY63" fmla="*/ 71650 h 782310"/>
              <a:gd name="connsiteX64" fmla="*/ 721448 w 890964"/>
              <a:gd name="connsiteY64" fmla="*/ 97844 h 782310"/>
              <a:gd name="connsiteX65" fmla="*/ 731926 w 890964"/>
              <a:gd name="connsiteY65" fmla="*/ 108893 h 782310"/>
              <a:gd name="connsiteX66" fmla="*/ 407028 w 890964"/>
              <a:gd name="connsiteY66" fmla="*/ 433505 h 782310"/>
              <a:gd name="connsiteX67" fmla="*/ 260057 w 890964"/>
              <a:gd name="connsiteY67" fmla="*/ 286534 h 782310"/>
              <a:gd name="connsiteX68" fmla="*/ 239960 w 890964"/>
              <a:gd name="connsiteY68" fmla="*/ 278152 h 782310"/>
              <a:gd name="connsiteX69" fmla="*/ 239960 w 890964"/>
              <a:gd name="connsiteY69" fmla="*/ 278343 h 782310"/>
              <a:gd name="connsiteX70" fmla="*/ 219957 w 890964"/>
              <a:gd name="connsiteY70" fmla="*/ 286725 h 782310"/>
              <a:gd name="connsiteX71" fmla="*/ 38125 w 890964"/>
              <a:gd name="connsiteY71" fmla="*/ 467986 h 782310"/>
              <a:gd name="connsiteX72" fmla="*/ 38125 w 890964"/>
              <a:gd name="connsiteY72" fmla="*/ 507990 h 782310"/>
              <a:gd name="connsiteX73" fmla="*/ 46221 w 890964"/>
              <a:gd name="connsiteY73" fmla="*/ 516087 h 782310"/>
              <a:gd name="connsiteX74" fmla="*/ 66414 w 890964"/>
              <a:gd name="connsiteY74" fmla="*/ 524469 h 782310"/>
              <a:gd name="connsiteX75" fmla="*/ 86321 w 890964"/>
              <a:gd name="connsiteY75" fmla="*/ 516182 h 782310"/>
              <a:gd name="connsiteX76" fmla="*/ 239674 w 890964"/>
              <a:gd name="connsiteY76" fmla="*/ 362829 h 782310"/>
              <a:gd name="connsiteX77" fmla="*/ 386645 w 890964"/>
              <a:gd name="connsiteY77" fmla="*/ 509800 h 782310"/>
              <a:gd name="connsiteX78" fmla="*/ 406742 w 890964"/>
              <a:gd name="connsiteY78" fmla="*/ 518087 h 782310"/>
              <a:gd name="connsiteX79" fmla="*/ 427031 w 890964"/>
              <a:gd name="connsiteY79" fmla="*/ 509705 h 782310"/>
              <a:gd name="connsiteX80" fmla="*/ 780122 w 890964"/>
              <a:gd name="connsiteY80" fmla="*/ 156518 h 782310"/>
              <a:gd name="connsiteX81" fmla="*/ 829462 w 890964"/>
              <a:gd name="connsiteY81" fmla="*/ 205667 h 782310"/>
              <a:gd name="connsiteX82" fmla="*/ 839558 w 890964"/>
              <a:gd name="connsiteY82" fmla="*/ 212239 h 782310"/>
              <a:gd name="connsiteX83" fmla="*/ 844797 w 890964"/>
              <a:gd name="connsiteY83" fmla="*/ 210715 h 782310"/>
              <a:gd name="connsiteX84" fmla="*/ 848702 w 890964"/>
              <a:gd name="connsiteY84" fmla="*/ 207858 h 782310"/>
              <a:gd name="connsiteX85" fmla="*/ 853655 w 890964"/>
              <a:gd name="connsiteY85" fmla="*/ 192808 h 782310"/>
              <a:gd name="connsiteX86" fmla="*/ 857846 w 890964"/>
              <a:gd name="connsiteY86" fmla="*/ 103273 h 782310"/>
              <a:gd name="connsiteX87" fmla="*/ 860609 w 890964"/>
              <a:gd name="connsiteY87" fmla="*/ 46123 h 782310"/>
              <a:gd name="connsiteX88" fmla="*/ 857561 w 890964"/>
              <a:gd name="connsiteY88" fmla="*/ 33455 h 782310"/>
              <a:gd name="connsiteX89" fmla="*/ 845750 w 890964"/>
              <a:gd name="connsiteY89" fmla="*/ 29931 h 782310"/>
              <a:gd name="connsiteX90" fmla="*/ 842035 w 890964"/>
              <a:gd name="connsiteY90" fmla="*/ 117 h 782310"/>
              <a:gd name="connsiteX91" fmla="*/ 845559 w 890964"/>
              <a:gd name="connsiteY91" fmla="*/ 117 h 782310"/>
              <a:gd name="connsiteX92" fmla="*/ 890850 w 890964"/>
              <a:gd name="connsiteY92" fmla="*/ 39179 h 782310"/>
              <a:gd name="connsiteX93" fmla="*/ 890612 w 890964"/>
              <a:gd name="connsiteY93" fmla="*/ 47742 h 782310"/>
              <a:gd name="connsiteX94" fmla="*/ 887945 w 890964"/>
              <a:gd name="connsiteY94" fmla="*/ 104892 h 782310"/>
              <a:gd name="connsiteX95" fmla="*/ 883754 w 890964"/>
              <a:gd name="connsiteY95" fmla="*/ 194332 h 782310"/>
              <a:gd name="connsiteX96" fmla="*/ 870038 w 890964"/>
              <a:gd name="connsiteY96" fmla="*/ 229194 h 782310"/>
              <a:gd name="connsiteX97" fmla="*/ 859275 w 890964"/>
              <a:gd name="connsiteY97" fmla="*/ 237195 h 782310"/>
              <a:gd name="connsiteX98" fmla="*/ 839558 w 890964"/>
              <a:gd name="connsiteY98" fmla="*/ 242433 h 782310"/>
              <a:gd name="connsiteX99" fmla="*/ 808221 w 890964"/>
              <a:gd name="connsiteY99" fmla="*/ 227098 h 782310"/>
              <a:gd name="connsiteX100" fmla="*/ 780122 w 890964"/>
              <a:gd name="connsiteY100" fmla="*/ 199380 h 782310"/>
              <a:gd name="connsiteX101" fmla="*/ 448462 w 890964"/>
              <a:gd name="connsiteY101" fmla="*/ 531041 h 782310"/>
              <a:gd name="connsiteX102" fmla="*/ 407028 w 890964"/>
              <a:gd name="connsiteY102" fmla="*/ 548186 h 782310"/>
              <a:gd name="connsiteX103" fmla="*/ 365690 w 890964"/>
              <a:gd name="connsiteY103" fmla="*/ 531041 h 782310"/>
              <a:gd name="connsiteX104" fmla="*/ 239960 w 890964"/>
              <a:gd name="connsiteY104" fmla="*/ 405406 h 782310"/>
              <a:gd name="connsiteX105" fmla="*/ 107848 w 890964"/>
              <a:gd name="connsiteY105" fmla="*/ 537518 h 782310"/>
              <a:gd name="connsiteX106" fmla="*/ 66700 w 890964"/>
              <a:gd name="connsiteY106" fmla="*/ 554568 h 782310"/>
              <a:gd name="connsiteX107" fmla="*/ 25266 w 890964"/>
              <a:gd name="connsiteY107" fmla="*/ 537518 h 782310"/>
              <a:gd name="connsiteX108" fmla="*/ 17075 w 890964"/>
              <a:gd name="connsiteY108" fmla="*/ 529422 h 782310"/>
              <a:gd name="connsiteX109" fmla="*/ 17075 w 890964"/>
              <a:gd name="connsiteY109" fmla="*/ 446745 h 782310"/>
              <a:gd name="connsiteX110" fmla="*/ 198716 w 890964"/>
              <a:gd name="connsiteY110" fmla="*/ 265770 h 782310"/>
              <a:gd name="connsiteX111" fmla="*/ 281290 w 890964"/>
              <a:gd name="connsiteY111" fmla="*/ 265665 h 782310"/>
              <a:gd name="connsiteX112" fmla="*/ 281393 w 890964"/>
              <a:gd name="connsiteY112" fmla="*/ 265770 h 782310"/>
              <a:gd name="connsiteX113" fmla="*/ 407028 w 890964"/>
              <a:gd name="connsiteY113" fmla="*/ 391500 h 782310"/>
              <a:gd name="connsiteX114" fmla="*/ 689159 w 890964"/>
              <a:gd name="connsiteY114" fmla="*/ 108893 h 782310"/>
              <a:gd name="connsiteX115" fmla="*/ 673347 w 890964"/>
              <a:gd name="connsiteY115" fmla="*/ 92986 h 782310"/>
              <a:gd name="connsiteX116" fmla="*/ 660869 w 890964"/>
              <a:gd name="connsiteY116" fmla="*/ 80318 h 782310"/>
              <a:gd name="connsiteX117" fmla="*/ 649916 w 890964"/>
              <a:gd name="connsiteY117" fmla="*/ 32026 h 782310"/>
              <a:gd name="connsiteX118" fmla="*/ 658488 w 890964"/>
              <a:gd name="connsiteY118" fmla="*/ 19453 h 782310"/>
              <a:gd name="connsiteX119" fmla="*/ 691159 w 890964"/>
              <a:gd name="connsiteY119" fmla="*/ 7166 h 782310"/>
              <a:gd name="connsiteX120" fmla="*/ 767359 w 890964"/>
              <a:gd name="connsiteY120" fmla="*/ 3642 h 78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890964" h="782310">
                <a:moveTo>
                  <a:pt x="197287" y="542090"/>
                </a:moveTo>
                <a:lnTo>
                  <a:pt x="144709" y="594763"/>
                </a:lnTo>
                <a:cubicBezTo>
                  <a:pt x="129373" y="610289"/>
                  <a:pt x="109786" y="620928"/>
                  <a:pt x="88416" y="625338"/>
                </a:cubicBezTo>
                <a:lnTo>
                  <a:pt x="88416" y="751640"/>
                </a:lnTo>
                <a:cubicBezTo>
                  <a:pt x="88593" y="751744"/>
                  <a:pt x="88811" y="751744"/>
                  <a:pt x="88988" y="751640"/>
                </a:cubicBezTo>
                <a:lnTo>
                  <a:pt x="196811" y="751640"/>
                </a:lnTo>
                <a:cubicBezTo>
                  <a:pt x="196958" y="751725"/>
                  <a:pt x="197139" y="751725"/>
                  <a:pt x="197287" y="751640"/>
                </a:cubicBezTo>
                <a:close/>
                <a:moveTo>
                  <a:pt x="281203" y="540756"/>
                </a:moveTo>
                <a:lnTo>
                  <a:pt x="281203" y="751639"/>
                </a:lnTo>
                <a:lnTo>
                  <a:pt x="281679" y="751639"/>
                </a:lnTo>
                <a:lnTo>
                  <a:pt x="389502" y="751639"/>
                </a:lnTo>
                <a:cubicBezTo>
                  <a:pt x="389502" y="751639"/>
                  <a:pt x="390074" y="751639"/>
                  <a:pt x="390074" y="751639"/>
                </a:cubicBezTo>
                <a:lnTo>
                  <a:pt x="390074" y="619909"/>
                </a:lnTo>
                <a:cubicBezTo>
                  <a:pt x="367152" y="616356"/>
                  <a:pt x="345963" y="605573"/>
                  <a:pt x="329590" y="589143"/>
                </a:cubicBezTo>
                <a:close/>
                <a:moveTo>
                  <a:pt x="582288" y="491131"/>
                </a:moveTo>
                <a:lnTo>
                  <a:pt x="484847" y="589048"/>
                </a:lnTo>
                <a:cubicBezTo>
                  <a:pt x="481420" y="592477"/>
                  <a:pt x="477760" y="595658"/>
                  <a:pt x="473893" y="598573"/>
                </a:cubicBezTo>
                <a:lnTo>
                  <a:pt x="473893" y="751640"/>
                </a:lnTo>
                <a:lnTo>
                  <a:pt x="582288" y="751640"/>
                </a:lnTo>
                <a:close/>
                <a:moveTo>
                  <a:pt x="227386" y="469890"/>
                </a:moveTo>
                <a:lnTo>
                  <a:pt x="227386" y="751640"/>
                </a:lnTo>
                <a:cubicBezTo>
                  <a:pt x="227386" y="768537"/>
                  <a:pt x="213713" y="782253"/>
                  <a:pt x="196811" y="782310"/>
                </a:cubicBezTo>
                <a:lnTo>
                  <a:pt x="88988" y="782310"/>
                </a:lnTo>
                <a:cubicBezTo>
                  <a:pt x="72049" y="782310"/>
                  <a:pt x="58317" y="768575"/>
                  <a:pt x="58317" y="751640"/>
                </a:cubicBezTo>
                <a:lnTo>
                  <a:pt x="58317" y="598096"/>
                </a:lnTo>
                <a:lnTo>
                  <a:pt x="72319" y="597144"/>
                </a:lnTo>
                <a:cubicBezTo>
                  <a:pt x="91771" y="595925"/>
                  <a:pt x="110103" y="587619"/>
                  <a:pt x="123849" y="573808"/>
                </a:cubicBezTo>
                <a:close/>
                <a:moveTo>
                  <a:pt x="251104" y="468080"/>
                </a:moveTo>
                <a:lnTo>
                  <a:pt x="350831" y="567902"/>
                </a:lnTo>
                <a:cubicBezTo>
                  <a:pt x="365338" y="582399"/>
                  <a:pt x="384905" y="590695"/>
                  <a:pt x="405409" y="591048"/>
                </a:cubicBezTo>
                <a:lnTo>
                  <a:pt x="420173" y="591048"/>
                </a:lnTo>
                <a:lnTo>
                  <a:pt x="420173" y="751258"/>
                </a:lnTo>
                <a:cubicBezTo>
                  <a:pt x="420383" y="768194"/>
                  <a:pt x="406823" y="782100"/>
                  <a:pt x="389885" y="782310"/>
                </a:cubicBezTo>
                <a:cubicBezTo>
                  <a:pt x="389758" y="782310"/>
                  <a:pt x="389630" y="782310"/>
                  <a:pt x="389502" y="782310"/>
                </a:cubicBezTo>
                <a:lnTo>
                  <a:pt x="281679" y="782310"/>
                </a:lnTo>
                <a:cubicBezTo>
                  <a:pt x="264777" y="782253"/>
                  <a:pt x="251104" y="768537"/>
                  <a:pt x="251104" y="751639"/>
                </a:cubicBezTo>
                <a:close/>
                <a:moveTo>
                  <a:pt x="612863" y="418455"/>
                </a:moveTo>
                <a:lnTo>
                  <a:pt x="612863" y="751830"/>
                </a:lnTo>
                <a:cubicBezTo>
                  <a:pt x="612758" y="768661"/>
                  <a:pt x="599115" y="782262"/>
                  <a:pt x="582288" y="782310"/>
                </a:cubicBezTo>
                <a:lnTo>
                  <a:pt x="474369" y="782310"/>
                </a:lnTo>
                <a:cubicBezTo>
                  <a:pt x="457467" y="782253"/>
                  <a:pt x="443794" y="768537"/>
                  <a:pt x="443794" y="751640"/>
                </a:cubicBezTo>
                <a:lnTo>
                  <a:pt x="443794" y="582571"/>
                </a:lnTo>
                <a:lnTo>
                  <a:pt x="450652" y="578094"/>
                </a:lnTo>
                <a:cubicBezTo>
                  <a:pt x="455330" y="575103"/>
                  <a:pt x="459672" y="571626"/>
                  <a:pt x="463606" y="567712"/>
                </a:cubicBezTo>
                <a:close/>
                <a:moveTo>
                  <a:pt x="775550" y="298249"/>
                </a:moveTo>
                <a:lnTo>
                  <a:pt x="666774" y="407120"/>
                </a:lnTo>
                <a:lnTo>
                  <a:pt x="666774" y="751639"/>
                </a:lnTo>
                <a:lnTo>
                  <a:pt x="667251" y="751639"/>
                </a:lnTo>
                <a:lnTo>
                  <a:pt x="774978" y="751639"/>
                </a:lnTo>
                <a:cubicBezTo>
                  <a:pt x="774978" y="751639"/>
                  <a:pt x="775550" y="751639"/>
                  <a:pt x="775550" y="751639"/>
                </a:cubicBezTo>
                <a:close/>
                <a:moveTo>
                  <a:pt x="782979" y="246052"/>
                </a:moveTo>
                <a:lnTo>
                  <a:pt x="808506" y="267960"/>
                </a:lnTo>
                <a:lnTo>
                  <a:pt x="805649" y="751639"/>
                </a:lnTo>
                <a:cubicBezTo>
                  <a:pt x="805649" y="768574"/>
                  <a:pt x="791917" y="782310"/>
                  <a:pt x="774978" y="782310"/>
                </a:cubicBezTo>
                <a:lnTo>
                  <a:pt x="666774" y="782310"/>
                </a:lnTo>
                <a:cubicBezTo>
                  <a:pt x="649872" y="782252"/>
                  <a:pt x="636199" y="768536"/>
                  <a:pt x="636199" y="751639"/>
                </a:cubicBezTo>
                <a:lnTo>
                  <a:pt x="636199" y="396738"/>
                </a:lnTo>
                <a:close/>
                <a:moveTo>
                  <a:pt x="843273" y="29931"/>
                </a:moveTo>
                <a:lnTo>
                  <a:pt x="768978" y="33455"/>
                </a:lnTo>
                <a:lnTo>
                  <a:pt x="692778" y="36979"/>
                </a:lnTo>
                <a:cubicBezTo>
                  <a:pt x="686587" y="36979"/>
                  <a:pt x="682682" y="37741"/>
                  <a:pt x="679824" y="40599"/>
                </a:cubicBezTo>
                <a:cubicBezTo>
                  <a:pt x="678806" y="41608"/>
                  <a:pt x="677996" y="42799"/>
                  <a:pt x="677443" y="44123"/>
                </a:cubicBezTo>
                <a:cubicBezTo>
                  <a:pt x="675062" y="49362"/>
                  <a:pt x="676014" y="52219"/>
                  <a:pt x="682396" y="58601"/>
                </a:cubicBezTo>
                <a:lnTo>
                  <a:pt x="695350" y="71650"/>
                </a:lnTo>
                <a:cubicBezTo>
                  <a:pt x="704113" y="80604"/>
                  <a:pt x="712876" y="89367"/>
                  <a:pt x="721448" y="97844"/>
                </a:cubicBezTo>
                <a:lnTo>
                  <a:pt x="731926" y="108893"/>
                </a:lnTo>
                <a:lnTo>
                  <a:pt x="407028" y="433505"/>
                </a:lnTo>
                <a:lnTo>
                  <a:pt x="260057" y="286534"/>
                </a:lnTo>
                <a:cubicBezTo>
                  <a:pt x="254769" y="281134"/>
                  <a:pt x="247518" y="278114"/>
                  <a:pt x="239960" y="278152"/>
                </a:cubicBezTo>
                <a:lnTo>
                  <a:pt x="239960" y="278343"/>
                </a:lnTo>
                <a:cubicBezTo>
                  <a:pt x="232437" y="278333"/>
                  <a:pt x="225228" y="281362"/>
                  <a:pt x="219957" y="286725"/>
                </a:cubicBezTo>
                <a:lnTo>
                  <a:pt x="38125" y="467986"/>
                </a:lnTo>
                <a:cubicBezTo>
                  <a:pt x="27234" y="479101"/>
                  <a:pt x="27234" y="496875"/>
                  <a:pt x="38125" y="507990"/>
                </a:cubicBezTo>
                <a:lnTo>
                  <a:pt x="46221" y="516087"/>
                </a:lnTo>
                <a:cubicBezTo>
                  <a:pt x="51575" y="521449"/>
                  <a:pt x="58838" y="524459"/>
                  <a:pt x="66414" y="524469"/>
                </a:cubicBezTo>
                <a:cubicBezTo>
                  <a:pt x="73896" y="524507"/>
                  <a:pt x="81076" y="521516"/>
                  <a:pt x="86321" y="516182"/>
                </a:cubicBezTo>
                <a:lnTo>
                  <a:pt x="239674" y="362829"/>
                </a:lnTo>
                <a:lnTo>
                  <a:pt x="386645" y="509800"/>
                </a:lnTo>
                <a:cubicBezTo>
                  <a:pt x="391990" y="515106"/>
                  <a:pt x="399213" y="518078"/>
                  <a:pt x="406742" y="518087"/>
                </a:cubicBezTo>
                <a:cubicBezTo>
                  <a:pt x="414351" y="518106"/>
                  <a:pt x="421654" y="515086"/>
                  <a:pt x="427031" y="509705"/>
                </a:cubicBezTo>
                <a:lnTo>
                  <a:pt x="780122" y="156518"/>
                </a:lnTo>
                <a:lnTo>
                  <a:pt x="829462" y="205667"/>
                </a:lnTo>
                <a:cubicBezTo>
                  <a:pt x="833462" y="209667"/>
                  <a:pt x="836320" y="212239"/>
                  <a:pt x="839558" y="212239"/>
                </a:cubicBezTo>
                <a:cubicBezTo>
                  <a:pt x="841404" y="212172"/>
                  <a:pt x="843205" y="211649"/>
                  <a:pt x="844797" y="210715"/>
                </a:cubicBezTo>
                <a:cubicBezTo>
                  <a:pt x="846221" y="209944"/>
                  <a:pt x="847536" y="208982"/>
                  <a:pt x="848702" y="207858"/>
                </a:cubicBezTo>
                <a:cubicBezTo>
                  <a:pt x="852296" y="203705"/>
                  <a:pt x="854079" y="198285"/>
                  <a:pt x="853655" y="192808"/>
                </a:cubicBezTo>
                <a:cubicBezTo>
                  <a:pt x="854989" y="163090"/>
                  <a:pt x="856418" y="132705"/>
                  <a:pt x="857846" y="103273"/>
                </a:cubicBezTo>
                <a:lnTo>
                  <a:pt x="860609" y="46123"/>
                </a:lnTo>
                <a:cubicBezTo>
                  <a:pt x="861085" y="37074"/>
                  <a:pt x="858418" y="34407"/>
                  <a:pt x="857561" y="33455"/>
                </a:cubicBezTo>
                <a:cubicBezTo>
                  <a:pt x="854201" y="30845"/>
                  <a:pt x="849988" y="29588"/>
                  <a:pt x="845750" y="29931"/>
                </a:cubicBezTo>
                <a:close/>
                <a:moveTo>
                  <a:pt x="842035" y="117"/>
                </a:moveTo>
                <a:lnTo>
                  <a:pt x="845559" y="117"/>
                </a:lnTo>
                <a:cubicBezTo>
                  <a:pt x="868852" y="-1607"/>
                  <a:pt x="889129" y="15881"/>
                  <a:pt x="890850" y="39179"/>
                </a:cubicBezTo>
                <a:cubicBezTo>
                  <a:pt x="891061" y="42037"/>
                  <a:pt x="890981" y="44904"/>
                  <a:pt x="890612" y="47742"/>
                </a:cubicBezTo>
                <a:lnTo>
                  <a:pt x="887945" y="104892"/>
                </a:lnTo>
                <a:cubicBezTo>
                  <a:pt x="886517" y="134229"/>
                  <a:pt x="885088" y="164519"/>
                  <a:pt x="883754" y="194332"/>
                </a:cubicBezTo>
                <a:cubicBezTo>
                  <a:pt x="883793" y="207277"/>
                  <a:pt x="878887" y="219745"/>
                  <a:pt x="870038" y="229194"/>
                </a:cubicBezTo>
                <a:cubicBezTo>
                  <a:pt x="866830" y="232337"/>
                  <a:pt x="863210" y="235033"/>
                  <a:pt x="859275" y="237195"/>
                </a:cubicBezTo>
                <a:cubicBezTo>
                  <a:pt x="853253" y="240585"/>
                  <a:pt x="846469" y="242386"/>
                  <a:pt x="839558" y="242433"/>
                </a:cubicBezTo>
                <a:cubicBezTo>
                  <a:pt x="827434" y="241900"/>
                  <a:pt x="816079" y="236347"/>
                  <a:pt x="808221" y="227098"/>
                </a:cubicBezTo>
                <a:lnTo>
                  <a:pt x="780122" y="199380"/>
                </a:lnTo>
                <a:lnTo>
                  <a:pt x="448462" y="531041"/>
                </a:lnTo>
                <a:cubicBezTo>
                  <a:pt x="437465" y="542014"/>
                  <a:pt x="422564" y="548186"/>
                  <a:pt x="407028" y="548186"/>
                </a:cubicBezTo>
                <a:cubicBezTo>
                  <a:pt x="391512" y="548224"/>
                  <a:pt x="376627" y="542042"/>
                  <a:pt x="365690" y="531041"/>
                </a:cubicBezTo>
                <a:lnTo>
                  <a:pt x="239960" y="405406"/>
                </a:lnTo>
                <a:lnTo>
                  <a:pt x="107848" y="537518"/>
                </a:lnTo>
                <a:cubicBezTo>
                  <a:pt x="96959" y="548472"/>
                  <a:pt x="82142" y="554606"/>
                  <a:pt x="66700" y="554568"/>
                </a:cubicBezTo>
                <a:cubicBezTo>
                  <a:pt x="51165" y="554654"/>
                  <a:pt x="36242" y="548510"/>
                  <a:pt x="25266" y="537518"/>
                </a:cubicBezTo>
                <a:lnTo>
                  <a:pt x="17075" y="529422"/>
                </a:lnTo>
                <a:cubicBezTo>
                  <a:pt x="-5692" y="506562"/>
                  <a:pt x="-5692" y="469605"/>
                  <a:pt x="17075" y="446745"/>
                </a:cubicBezTo>
                <a:lnTo>
                  <a:pt x="198716" y="265770"/>
                </a:lnTo>
                <a:cubicBezTo>
                  <a:pt x="221490" y="242938"/>
                  <a:pt x="258459" y="242891"/>
                  <a:pt x="281290" y="265665"/>
                </a:cubicBezTo>
                <a:cubicBezTo>
                  <a:pt x="281325" y="265703"/>
                  <a:pt x="281359" y="265732"/>
                  <a:pt x="281393" y="265770"/>
                </a:cubicBezTo>
                <a:lnTo>
                  <a:pt x="407028" y="391500"/>
                </a:lnTo>
                <a:lnTo>
                  <a:pt x="689159" y="108893"/>
                </a:lnTo>
                <a:lnTo>
                  <a:pt x="673347" y="92986"/>
                </a:lnTo>
                <a:lnTo>
                  <a:pt x="660869" y="80318"/>
                </a:lnTo>
                <a:cubicBezTo>
                  <a:pt x="645820" y="65269"/>
                  <a:pt x="641819" y="48981"/>
                  <a:pt x="649916" y="32026"/>
                </a:cubicBezTo>
                <a:cubicBezTo>
                  <a:pt x="651948" y="27330"/>
                  <a:pt x="654858" y="23063"/>
                  <a:pt x="658488" y="19453"/>
                </a:cubicBezTo>
                <a:cubicBezTo>
                  <a:pt x="667358" y="11252"/>
                  <a:pt x="679082" y="6842"/>
                  <a:pt x="691159" y="7166"/>
                </a:cubicBezTo>
                <a:lnTo>
                  <a:pt x="767359" y="3642"/>
                </a:lnTo>
                <a:close/>
              </a:path>
            </a:pathLst>
          </a:custGeom>
          <a:solidFill>
            <a:srgbClr val="9395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" name="iSHEJI-10">
            <a:extLst>
              <a:ext uri="{FF2B5EF4-FFF2-40B4-BE49-F238E27FC236}">
                <a16:creationId xmlns:a16="http://schemas.microsoft.com/office/drawing/2014/main" id="{2FDFEA7C-5D6F-E3A7-9924-B75B97E284FE}"/>
              </a:ext>
            </a:extLst>
          </p:cNvPr>
          <p:cNvSpPr txBox="1"/>
          <p:nvPr/>
        </p:nvSpPr>
        <p:spPr>
          <a:xfrm>
            <a:off x="2292342" y="214195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90" name="iSHEJI-11">
            <a:extLst>
              <a:ext uri="{FF2B5EF4-FFF2-40B4-BE49-F238E27FC236}">
                <a16:creationId xmlns:a16="http://schemas.microsoft.com/office/drawing/2014/main" id="{4D34ECC4-BD79-8B0A-F6C0-B37F4D8A4AE4}"/>
              </a:ext>
            </a:extLst>
          </p:cNvPr>
          <p:cNvSpPr txBox="1"/>
          <p:nvPr/>
        </p:nvSpPr>
        <p:spPr>
          <a:xfrm>
            <a:off x="1237820" y="2650905"/>
            <a:ext cx="2947244" cy="1167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1" name="iSHEJI-12">
            <a:extLst>
              <a:ext uri="{FF2B5EF4-FFF2-40B4-BE49-F238E27FC236}">
                <a16:creationId xmlns:a16="http://schemas.microsoft.com/office/drawing/2014/main" id="{4D4F3BD7-6A84-6B1F-8863-EF0FC31FAD60}"/>
              </a:ext>
            </a:extLst>
          </p:cNvPr>
          <p:cNvSpPr txBox="1"/>
          <p:nvPr/>
        </p:nvSpPr>
        <p:spPr>
          <a:xfrm>
            <a:off x="2292342" y="470760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92" name="iSHEJI-13">
            <a:extLst>
              <a:ext uri="{FF2B5EF4-FFF2-40B4-BE49-F238E27FC236}">
                <a16:creationId xmlns:a16="http://schemas.microsoft.com/office/drawing/2014/main" id="{24268E50-D2A6-016E-EADF-2D51EB3B9C6C}"/>
              </a:ext>
            </a:extLst>
          </p:cNvPr>
          <p:cNvSpPr txBox="1"/>
          <p:nvPr/>
        </p:nvSpPr>
        <p:spPr>
          <a:xfrm>
            <a:off x="1237820" y="5281989"/>
            <a:ext cx="2947244" cy="872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pic>
        <p:nvPicPr>
          <p:cNvPr id="107" name="iSHEJI-14">
            <a:extLst>
              <a:ext uri="{FF2B5EF4-FFF2-40B4-BE49-F238E27FC236}">
                <a16:creationId xmlns:a16="http://schemas.microsoft.com/office/drawing/2014/main" id="{29E858A2-5E64-CE93-47AC-75A0E0A116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653" r="4653" b="36733"/>
          <a:stretch/>
        </p:blipFill>
        <p:spPr>
          <a:xfrm>
            <a:off x="5245156" y="4585429"/>
            <a:ext cx="6598918" cy="1697498"/>
          </a:xfrm>
          <a:prstGeom prst="rect">
            <a:avLst/>
          </a:prstGeom>
        </p:spPr>
      </p:pic>
      <p:sp>
        <p:nvSpPr>
          <p:cNvPr id="109" name="iSHEJI-15">
            <a:extLst>
              <a:ext uri="{FF2B5EF4-FFF2-40B4-BE49-F238E27FC236}">
                <a16:creationId xmlns:a16="http://schemas.microsoft.com/office/drawing/2014/main" id="{9E25EE42-32CB-BFDC-121B-AE3287A07242}"/>
              </a:ext>
            </a:extLst>
          </p:cNvPr>
          <p:cNvSpPr/>
          <p:nvPr/>
        </p:nvSpPr>
        <p:spPr>
          <a:xfrm>
            <a:off x="6534840" y="2476500"/>
            <a:ext cx="4191000" cy="25908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85ADFB38-9191-7C56-2DE1-405D645B075F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工作概述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409C5B55-F9E3-8BB9-FA83-C9BB741D1D58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</p:spTree>
    <p:extLst>
      <p:ext uri="{BB962C8B-B14F-4D97-AF65-F5344CB8AC3E}">
        <p14:creationId xmlns:p14="http://schemas.microsoft.com/office/powerpoint/2010/main" val="3421263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6">
            <a:extLst>
              <a:ext uri="{FF2B5EF4-FFF2-40B4-BE49-F238E27FC236}">
                <a16:creationId xmlns:a16="http://schemas.microsoft.com/office/drawing/2014/main" id="{3710E2D6-7B25-E82B-0B68-EA7BB6DD9CD8}"/>
              </a:ext>
            </a:extLst>
          </p:cNvPr>
          <p:cNvSpPr/>
          <p:nvPr/>
        </p:nvSpPr>
        <p:spPr>
          <a:xfrm>
            <a:off x="1284515" y="2416629"/>
            <a:ext cx="4724400" cy="7402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71FBE00C-E8E7-A998-A92F-87C92C6DE8F4}"/>
              </a:ext>
            </a:extLst>
          </p:cNvPr>
          <p:cNvSpPr/>
          <p:nvPr/>
        </p:nvSpPr>
        <p:spPr>
          <a:xfrm>
            <a:off x="6183086" y="24166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9ADDCF83-BC49-5DD2-0F6B-50CBD06774AE}"/>
              </a:ext>
            </a:extLst>
          </p:cNvPr>
          <p:cNvSpPr/>
          <p:nvPr/>
        </p:nvSpPr>
        <p:spPr>
          <a:xfrm>
            <a:off x="5377543" y="2068286"/>
            <a:ext cx="1436914" cy="1436914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F1590770-0CEC-4D1C-38C0-A4E45C445260}"/>
              </a:ext>
            </a:extLst>
          </p:cNvPr>
          <p:cNvSpPr txBox="1"/>
          <p:nvPr/>
        </p:nvSpPr>
        <p:spPr>
          <a:xfrm>
            <a:off x="1780489" y="4181200"/>
            <a:ext cx="3292255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A0FB15B9-C169-C435-6183-61B51D30495F}"/>
              </a:ext>
            </a:extLst>
          </p:cNvPr>
          <p:cNvSpPr txBox="1"/>
          <p:nvPr/>
        </p:nvSpPr>
        <p:spPr>
          <a:xfrm>
            <a:off x="1791380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优势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8ABE4707-E1E5-D925-5F22-47DCAC2C1939}"/>
              </a:ext>
            </a:extLst>
          </p:cNvPr>
          <p:cNvSpPr txBox="1"/>
          <p:nvPr/>
        </p:nvSpPr>
        <p:spPr>
          <a:xfrm>
            <a:off x="8246608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劣势</a:t>
            </a: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892B2F74-339A-7486-4A2B-12F77964978D}"/>
              </a:ext>
            </a:extLst>
          </p:cNvPr>
          <p:cNvSpPr txBox="1"/>
          <p:nvPr/>
        </p:nvSpPr>
        <p:spPr>
          <a:xfrm>
            <a:off x="7119257" y="4181200"/>
            <a:ext cx="338001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CCAFADF7-34DF-04C9-6644-189E6F9EC159}"/>
              </a:ext>
            </a:extLst>
          </p:cNvPr>
          <p:cNvSpPr/>
          <p:nvPr/>
        </p:nvSpPr>
        <p:spPr>
          <a:xfrm>
            <a:off x="5807401" y="249810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4">
            <a:extLst>
              <a:ext uri="{FF2B5EF4-FFF2-40B4-BE49-F238E27FC236}">
                <a16:creationId xmlns:a16="http://schemas.microsoft.com/office/drawing/2014/main" id="{3411DB35-C044-99ED-BC55-F6DBF635856E}"/>
              </a:ext>
            </a:extLst>
          </p:cNvPr>
          <p:cNvSpPr txBox="1"/>
          <p:nvPr/>
        </p:nvSpPr>
        <p:spPr>
          <a:xfrm>
            <a:off x="1791380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535717FC-187D-CCA1-06E6-7CF1753890C9}"/>
              </a:ext>
            </a:extLst>
          </p:cNvPr>
          <p:cNvSpPr txBox="1"/>
          <p:nvPr/>
        </p:nvSpPr>
        <p:spPr>
          <a:xfrm>
            <a:off x="1780489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F0063D0B-15C0-DBCB-FE09-D6944A55A29A}"/>
              </a:ext>
            </a:extLst>
          </p:cNvPr>
          <p:cNvSpPr txBox="1"/>
          <p:nvPr/>
        </p:nvSpPr>
        <p:spPr>
          <a:xfrm>
            <a:off x="851924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E869693C-7D97-F9C0-AA1D-80FA0FED8CF6}"/>
              </a:ext>
            </a:extLst>
          </p:cNvPr>
          <p:cNvSpPr txBox="1"/>
          <p:nvPr/>
        </p:nvSpPr>
        <p:spPr>
          <a:xfrm>
            <a:off x="8345259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3CE1CD25-773C-3F56-547A-5E2E83338C9A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工作概述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BE799943-14CB-A151-3C51-361897C86BA6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</p:spTree>
    <p:extLst>
      <p:ext uri="{BB962C8B-B14F-4D97-AF65-F5344CB8AC3E}">
        <p14:creationId xmlns:p14="http://schemas.microsoft.com/office/powerpoint/2010/main" val="1473179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iSHEJI-1">
            <a:extLst>
              <a:ext uri="{FF2B5EF4-FFF2-40B4-BE49-F238E27FC236}">
                <a16:creationId xmlns:a16="http://schemas.microsoft.com/office/drawing/2014/main" id="{96ED7325-CEA6-9F7F-3857-A1FFFE7429EA}"/>
              </a:ext>
            </a:extLst>
          </p:cNvPr>
          <p:cNvGrpSpPr/>
          <p:nvPr/>
        </p:nvGrpSpPr>
        <p:grpSpPr>
          <a:xfrm>
            <a:off x="18" y="490702"/>
            <a:ext cx="4398203" cy="4348423"/>
            <a:chOff x="18" y="490702"/>
            <a:chExt cx="4398203" cy="4348423"/>
          </a:xfrm>
          <a:solidFill>
            <a:srgbClr val="FFFFFF">
              <a:alpha val="5000"/>
            </a:srgbClr>
          </a:solidFill>
        </p:grpSpPr>
        <p:sp>
          <p:nvSpPr>
            <p:cNvPr id="6" name="iSHEJI-1-1">
              <a:extLst>
                <a:ext uri="{FF2B5EF4-FFF2-40B4-BE49-F238E27FC236}">
                  <a16:creationId xmlns:a16="http://schemas.microsoft.com/office/drawing/2014/main" id="{824920F0-A9FC-DB38-E7D2-79C6E8E27F1F}"/>
                </a:ext>
              </a:extLst>
            </p:cNvPr>
            <p:cNvSpPr/>
            <p:nvPr/>
          </p:nvSpPr>
          <p:spPr>
            <a:xfrm>
              <a:off x="18" y="490702"/>
              <a:ext cx="4398203" cy="4348423"/>
            </a:xfrm>
            <a:custGeom>
              <a:avLst/>
              <a:gdLst>
                <a:gd name="connsiteX0" fmla="*/ 3282873 w 4398203"/>
                <a:gd name="connsiteY0" fmla="*/ 4348423 h 4348423"/>
                <a:gd name="connsiteX1" fmla="*/ 1115330 w 4398203"/>
                <a:gd name="connsiteY1" fmla="*/ 4348423 h 4348423"/>
                <a:gd name="connsiteX2" fmla="*/ 116051 w 4398203"/>
                <a:gd name="connsiteY2" fmla="*/ 3889050 h 4348423"/>
                <a:gd name="connsiteX3" fmla="*/ 187809 w 4398203"/>
                <a:gd name="connsiteY3" fmla="*/ 2791598 h 4348423"/>
                <a:gd name="connsiteX4" fmla="*/ 1353320 w 4398203"/>
                <a:gd name="connsiteY4" fmla="*/ 639026 h 4348423"/>
                <a:gd name="connsiteX5" fmla="*/ 2199102 w 4398203"/>
                <a:gd name="connsiteY5" fmla="*/ 0 h 4348423"/>
                <a:gd name="connsiteX6" fmla="*/ 3044970 w 4398203"/>
                <a:gd name="connsiteY6" fmla="*/ 639026 h 4348423"/>
                <a:gd name="connsiteX7" fmla="*/ 4210395 w 4398203"/>
                <a:gd name="connsiteY7" fmla="*/ 2791598 h 4348423"/>
                <a:gd name="connsiteX8" fmla="*/ 4282153 w 4398203"/>
                <a:gd name="connsiteY8" fmla="*/ 3889050 h 4348423"/>
                <a:gd name="connsiteX9" fmla="*/ 3282873 w 4398203"/>
                <a:gd name="connsiteY9" fmla="*/ 4348423 h 4348423"/>
                <a:gd name="connsiteX10" fmla="*/ 2199102 w 4398203"/>
                <a:gd name="connsiteY10" fmla="*/ 74425 h 4348423"/>
                <a:gd name="connsiteX11" fmla="*/ 1418797 w 4398203"/>
                <a:gd name="connsiteY11" fmla="*/ 674475 h 4348423"/>
                <a:gd name="connsiteX12" fmla="*/ 253286 w 4398203"/>
                <a:gd name="connsiteY12" fmla="*/ 2827047 h 4348423"/>
                <a:gd name="connsiteX13" fmla="*/ 179979 w 4398203"/>
                <a:gd name="connsiteY13" fmla="*/ 3850934 h 4348423"/>
                <a:gd name="connsiteX14" fmla="*/ 1115330 w 4398203"/>
                <a:gd name="connsiteY14" fmla="*/ 4273912 h 4348423"/>
                <a:gd name="connsiteX15" fmla="*/ 3282873 w 4398203"/>
                <a:gd name="connsiteY15" fmla="*/ 4273912 h 4348423"/>
                <a:gd name="connsiteX16" fmla="*/ 4218225 w 4398203"/>
                <a:gd name="connsiteY16" fmla="*/ 3850934 h 4348423"/>
                <a:gd name="connsiteX17" fmla="*/ 4144918 w 4398203"/>
                <a:gd name="connsiteY17" fmla="*/ 2827047 h 4348423"/>
                <a:gd name="connsiteX18" fmla="*/ 2979493 w 4398203"/>
                <a:gd name="connsiteY18" fmla="*/ 674475 h 4348423"/>
                <a:gd name="connsiteX19" fmla="*/ 2199102 w 4398203"/>
                <a:gd name="connsiteY19" fmla="*/ 74425 h 434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03" h="4348423">
                  <a:moveTo>
                    <a:pt x="3282873" y="4348423"/>
                  </a:moveTo>
                  <a:lnTo>
                    <a:pt x="1115330" y="4348423"/>
                  </a:lnTo>
                  <a:cubicBezTo>
                    <a:pt x="647354" y="4348423"/>
                    <a:pt x="292521" y="4184945"/>
                    <a:pt x="116051" y="3889050"/>
                  </a:cubicBezTo>
                  <a:cubicBezTo>
                    <a:pt x="-60419" y="3593156"/>
                    <a:pt x="-34951" y="3203132"/>
                    <a:pt x="187809" y="2791598"/>
                  </a:cubicBezTo>
                  <a:lnTo>
                    <a:pt x="1353320" y="639026"/>
                  </a:lnTo>
                  <a:cubicBezTo>
                    <a:pt x="1576338" y="226976"/>
                    <a:pt x="1876793" y="0"/>
                    <a:pt x="2199102" y="0"/>
                  </a:cubicBezTo>
                  <a:cubicBezTo>
                    <a:pt x="2521411" y="0"/>
                    <a:pt x="2822124" y="226976"/>
                    <a:pt x="3044970" y="639026"/>
                  </a:cubicBezTo>
                  <a:lnTo>
                    <a:pt x="4210395" y="2791598"/>
                  </a:lnTo>
                  <a:cubicBezTo>
                    <a:pt x="4433155" y="3203132"/>
                    <a:pt x="4458623" y="3592897"/>
                    <a:pt x="4282153" y="3889050"/>
                  </a:cubicBezTo>
                  <a:cubicBezTo>
                    <a:pt x="4105683" y="4185204"/>
                    <a:pt x="3750850" y="4348423"/>
                    <a:pt x="3282873" y="4348423"/>
                  </a:cubicBezTo>
                  <a:close/>
                  <a:moveTo>
                    <a:pt x="2199102" y="74425"/>
                  </a:moveTo>
                  <a:cubicBezTo>
                    <a:pt x="1905358" y="74425"/>
                    <a:pt x="1628220" y="287549"/>
                    <a:pt x="1418797" y="674475"/>
                  </a:cubicBezTo>
                  <a:lnTo>
                    <a:pt x="253286" y="2827047"/>
                  </a:lnTo>
                  <a:cubicBezTo>
                    <a:pt x="43518" y="3214231"/>
                    <a:pt x="17448" y="3578185"/>
                    <a:pt x="179979" y="3850934"/>
                  </a:cubicBezTo>
                  <a:cubicBezTo>
                    <a:pt x="342511" y="4123684"/>
                    <a:pt x="674629" y="4273912"/>
                    <a:pt x="1115330" y="4273912"/>
                  </a:cubicBezTo>
                  <a:lnTo>
                    <a:pt x="3282873" y="4273912"/>
                  </a:lnTo>
                  <a:cubicBezTo>
                    <a:pt x="3723575" y="4273912"/>
                    <a:pt x="4055693" y="4123684"/>
                    <a:pt x="4218225" y="3850934"/>
                  </a:cubicBezTo>
                  <a:cubicBezTo>
                    <a:pt x="4380756" y="3578185"/>
                    <a:pt x="4354686" y="3214231"/>
                    <a:pt x="4144918" y="2827047"/>
                  </a:cubicBezTo>
                  <a:lnTo>
                    <a:pt x="2979493" y="674475"/>
                  </a:lnTo>
                  <a:cubicBezTo>
                    <a:pt x="2769984" y="287549"/>
                    <a:pt x="2492846" y="74425"/>
                    <a:pt x="2199102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" name="iSHEJI-1-2">
              <a:extLst>
                <a:ext uri="{FF2B5EF4-FFF2-40B4-BE49-F238E27FC236}">
                  <a16:creationId xmlns:a16="http://schemas.microsoft.com/office/drawing/2014/main" id="{78E021A8-A945-83BE-9E45-6C93521E8642}"/>
                </a:ext>
              </a:extLst>
            </p:cNvPr>
            <p:cNvSpPr/>
            <p:nvPr/>
          </p:nvSpPr>
          <p:spPr>
            <a:xfrm>
              <a:off x="169092" y="659428"/>
              <a:ext cx="4060144" cy="4010884"/>
            </a:xfrm>
            <a:custGeom>
              <a:avLst/>
              <a:gdLst>
                <a:gd name="connsiteX0" fmla="*/ 3113799 w 4060144"/>
                <a:gd name="connsiteY0" fmla="*/ 4010884 h 4010884"/>
                <a:gd name="connsiteX1" fmla="*/ 946256 w 4060144"/>
                <a:gd name="connsiteY1" fmla="*/ 4010884 h 4010884"/>
                <a:gd name="connsiteX2" fmla="*/ 92042 w 4060144"/>
                <a:gd name="connsiteY2" fmla="*/ 3633939 h 4010884"/>
                <a:gd name="connsiteX3" fmla="*/ 167242 w 4060144"/>
                <a:gd name="connsiteY3" fmla="*/ 2703320 h 4010884"/>
                <a:gd name="connsiteX4" fmla="*/ 1332666 w 4060144"/>
                <a:gd name="connsiteY4" fmla="*/ 550662 h 4010884"/>
                <a:gd name="connsiteX5" fmla="*/ 1675453 w 4060144"/>
                <a:gd name="connsiteY5" fmla="*/ 129061 h 4010884"/>
                <a:gd name="connsiteX6" fmla="*/ 2030028 w 4060144"/>
                <a:gd name="connsiteY6" fmla="*/ 0 h 4010884"/>
                <a:gd name="connsiteX7" fmla="*/ 2384603 w 4060144"/>
                <a:gd name="connsiteY7" fmla="*/ 129061 h 4010884"/>
                <a:gd name="connsiteX8" fmla="*/ 2727390 w 4060144"/>
                <a:gd name="connsiteY8" fmla="*/ 550662 h 4010884"/>
                <a:gd name="connsiteX9" fmla="*/ 3892814 w 4060144"/>
                <a:gd name="connsiteY9" fmla="*/ 2703320 h 4010884"/>
                <a:gd name="connsiteX10" fmla="*/ 3968100 w 4060144"/>
                <a:gd name="connsiteY10" fmla="*/ 3633939 h 4010884"/>
                <a:gd name="connsiteX11" fmla="*/ 3113799 w 4060144"/>
                <a:gd name="connsiteY11" fmla="*/ 4010884 h 4010884"/>
                <a:gd name="connsiteX12" fmla="*/ 2029684 w 4060144"/>
                <a:gd name="connsiteY12" fmla="*/ 74597 h 4010884"/>
                <a:gd name="connsiteX13" fmla="*/ 1719936 w 4060144"/>
                <a:gd name="connsiteY13" fmla="*/ 188602 h 4010884"/>
                <a:gd name="connsiteX14" fmla="*/ 1398057 w 4060144"/>
                <a:gd name="connsiteY14" fmla="*/ 586111 h 4010884"/>
                <a:gd name="connsiteX15" fmla="*/ 232719 w 4060144"/>
                <a:gd name="connsiteY15" fmla="*/ 2738769 h 4010884"/>
                <a:gd name="connsiteX16" fmla="*/ 155970 w 4060144"/>
                <a:gd name="connsiteY16" fmla="*/ 3595823 h 4010884"/>
                <a:gd name="connsiteX17" fmla="*/ 946256 w 4060144"/>
                <a:gd name="connsiteY17" fmla="*/ 3936373 h 4010884"/>
                <a:gd name="connsiteX18" fmla="*/ 3113799 w 4060144"/>
                <a:gd name="connsiteY18" fmla="*/ 3936373 h 4010884"/>
                <a:gd name="connsiteX19" fmla="*/ 3904085 w 4060144"/>
                <a:gd name="connsiteY19" fmla="*/ 3595823 h 4010884"/>
                <a:gd name="connsiteX20" fmla="*/ 3827337 w 4060144"/>
                <a:gd name="connsiteY20" fmla="*/ 2738769 h 4010884"/>
                <a:gd name="connsiteX21" fmla="*/ 2661654 w 4060144"/>
                <a:gd name="connsiteY21" fmla="*/ 586111 h 4010884"/>
                <a:gd name="connsiteX22" fmla="*/ 2339861 w 4060144"/>
                <a:gd name="connsiteY22" fmla="*/ 188602 h 4010884"/>
                <a:gd name="connsiteX23" fmla="*/ 2030028 w 4060144"/>
                <a:gd name="connsiteY23" fmla="*/ 7459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44" h="4010884">
                  <a:moveTo>
                    <a:pt x="3113799" y="4010884"/>
                  </a:moveTo>
                  <a:lnTo>
                    <a:pt x="946256" y="4010884"/>
                  </a:lnTo>
                  <a:cubicBezTo>
                    <a:pt x="540143" y="4010884"/>
                    <a:pt x="236763" y="3877005"/>
                    <a:pt x="92042" y="3633939"/>
                  </a:cubicBezTo>
                  <a:cubicBezTo>
                    <a:pt x="-52679" y="3390873"/>
                    <a:pt x="-26092" y="3060390"/>
                    <a:pt x="167242" y="2703320"/>
                  </a:cubicBezTo>
                  <a:lnTo>
                    <a:pt x="1332666" y="550662"/>
                  </a:lnTo>
                  <a:cubicBezTo>
                    <a:pt x="1432818" y="365760"/>
                    <a:pt x="1547768" y="223706"/>
                    <a:pt x="1675453" y="129061"/>
                  </a:cubicBezTo>
                  <a:cubicBezTo>
                    <a:pt x="1790060" y="43623"/>
                    <a:pt x="1909399" y="0"/>
                    <a:pt x="2030028" y="0"/>
                  </a:cubicBezTo>
                  <a:cubicBezTo>
                    <a:pt x="2150657" y="0"/>
                    <a:pt x="2269996" y="43020"/>
                    <a:pt x="2384603" y="129061"/>
                  </a:cubicBezTo>
                  <a:cubicBezTo>
                    <a:pt x="2511943" y="223706"/>
                    <a:pt x="2627238" y="365932"/>
                    <a:pt x="2727390" y="550662"/>
                  </a:cubicBezTo>
                  <a:lnTo>
                    <a:pt x="3892814" y="2703320"/>
                  </a:lnTo>
                  <a:cubicBezTo>
                    <a:pt x="4086148" y="3060390"/>
                    <a:pt x="4112907" y="3390873"/>
                    <a:pt x="3968100" y="3633939"/>
                  </a:cubicBezTo>
                  <a:cubicBezTo>
                    <a:pt x="3823293" y="3877005"/>
                    <a:pt x="3519913" y="4010884"/>
                    <a:pt x="3113799" y="4010884"/>
                  </a:cubicBezTo>
                  <a:close/>
                  <a:moveTo>
                    <a:pt x="2029684" y="74597"/>
                  </a:moveTo>
                  <a:cubicBezTo>
                    <a:pt x="1925402" y="74597"/>
                    <a:pt x="1821121" y="112886"/>
                    <a:pt x="1719936" y="188602"/>
                  </a:cubicBezTo>
                  <a:cubicBezTo>
                    <a:pt x="1601286" y="277052"/>
                    <a:pt x="1493046" y="410759"/>
                    <a:pt x="1398057" y="586111"/>
                  </a:cubicBezTo>
                  <a:lnTo>
                    <a:pt x="232719" y="2738769"/>
                  </a:lnTo>
                  <a:cubicBezTo>
                    <a:pt x="52033" y="3071834"/>
                    <a:pt x="25102" y="3376247"/>
                    <a:pt x="155970" y="3595823"/>
                  </a:cubicBezTo>
                  <a:cubicBezTo>
                    <a:pt x="286839" y="3815399"/>
                    <a:pt x="567418" y="3936373"/>
                    <a:pt x="946256" y="3936373"/>
                  </a:cubicBezTo>
                  <a:lnTo>
                    <a:pt x="3113799" y="3936373"/>
                  </a:lnTo>
                  <a:cubicBezTo>
                    <a:pt x="3492380" y="3936373"/>
                    <a:pt x="3773303" y="3815485"/>
                    <a:pt x="3904085" y="3595823"/>
                  </a:cubicBezTo>
                  <a:cubicBezTo>
                    <a:pt x="4034868" y="3376160"/>
                    <a:pt x="4007335" y="3071834"/>
                    <a:pt x="3827337" y="2738769"/>
                  </a:cubicBezTo>
                  <a:lnTo>
                    <a:pt x="2661654" y="586111"/>
                  </a:lnTo>
                  <a:cubicBezTo>
                    <a:pt x="2567009" y="410759"/>
                    <a:pt x="2458426" y="277052"/>
                    <a:pt x="2339861" y="188602"/>
                  </a:cubicBezTo>
                  <a:cubicBezTo>
                    <a:pt x="2238591" y="112886"/>
                    <a:pt x="2134310" y="74597"/>
                    <a:pt x="2030028" y="7459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" name="iSHEJI-1-3">
              <a:extLst>
                <a:ext uri="{FF2B5EF4-FFF2-40B4-BE49-F238E27FC236}">
                  <a16:creationId xmlns:a16="http://schemas.microsoft.com/office/drawing/2014/main" id="{81DB2C1D-A7EA-735D-F934-3E34CD4E11F2}"/>
                </a:ext>
              </a:extLst>
            </p:cNvPr>
            <p:cNvSpPr/>
            <p:nvPr/>
          </p:nvSpPr>
          <p:spPr>
            <a:xfrm>
              <a:off x="337735" y="828412"/>
              <a:ext cx="3722769" cy="3673087"/>
            </a:xfrm>
            <a:custGeom>
              <a:avLst/>
              <a:gdLst>
                <a:gd name="connsiteX0" fmla="*/ 2945156 w 3722769"/>
                <a:gd name="connsiteY0" fmla="*/ 3673088 h 3673087"/>
                <a:gd name="connsiteX1" fmla="*/ 777613 w 3722769"/>
                <a:gd name="connsiteY1" fmla="*/ 3673088 h 3673087"/>
                <a:gd name="connsiteX2" fmla="*/ 68378 w 3722769"/>
                <a:gd name="connsiteY2" fmla="*/ 3378570 h 3673087"/>
                <a:gd name="connsiteX3" fmla="*/ 147105 w 3722769"/>
                <a:gd name="connsiteY3" fmla="*/ 2614698 h 3673087"/>
                <a:gd name="connsiteX4" fmla="*/ 1312530 w 3722769"/>
                <a:gd name="connsiteY4" fmla="*/ 462470 h 3673087"/>
                <a:gd name="connsiteX5" fmla="*/ 1607736 w 3722769"/>
                <a:gd name="connsiteY5" fmla="*/ 95678 h 3673087"/>
                <a:gd name="connsiteX6" fmla="*/ 1861385 w 3722769"/>
                <a:gd name="connsiteY6" fmla="*/ 0 h 3673087"/>
                <a:gd name="connsiteX7" fmla="*/ 2115034 w 3722769"/>
                <a:gd name="connsiteY7" fmla="*/ 95247 h 3673087"/>
                <a:gd name="connsiteX8" fmla="*/ 2410240 w 3722769"/>
                <a:gd name="connsiteY8" fmla="*/ 462040 h 3673087"/>
                <a:gd name="connsiteX9" fmla="*/ 3575664 w 3722769"/>
                <a:gd name="connsiteY9" fmla="*/ 2614698 h 3673087"/>
                <a:gd name="connsiteX10" fmla="*/ 3654392 w 3722769"/>
                <a:gd name="connsiteY10" fmla="*/ 3378570 h 3673087"/>
                <a:gd name="connsiteX11" fmla="*/ 2945156 w 3722769"/>
                <a:gd name="connsiteY11" fmla="*/ 3673088 h 3673087"/>
                <a:gd name="connsiteX12" fmla="*/ 1861385 w 3722769"/>
                <a:gd name="connsiteY12" fmla="*/ 74425 h 3673087"/>
                <a:gd name="connsiteX13" fmla="*/ 1652219 w 3722769"/>
                <a:gd name="connsiteY13" fmla="*/ 154960 h 3673087"/>
                <a:gd name="connsiteX14" fmla="*/ 1378007 w 3722769"/>
                <a:gd name="connsiteY14" fmla="*/ 497489 h 3673087"/>
                <a:gd name="connsiteX15" fmla="*/ 212927 w 3722769"/>
                <a:gd name="connsiteY15" fmla="*/ 2650147 h 3673087"/>
                <a:gd name="connsiteX16" fmla="*/ 132737 w 3722769"/>
                <a:gd name="connsiteY16" fmla="*/ 3340453 h 3673087"/>
                <a:gd name="connsiteX17" fmla="*/ 778043 w 3722769"/>
                <a:gd name="connsiteY17" fmla="*/ 3598576 h 3673087"/>
                <a:gd name="connsiteX18" fmla="*/ 2945156 w 3722769"/>
                <a:gd name="connsiteY18" fmla="*/ 3598576 h 3673087"/>
                <a:gd name="connsiteX19" fmla="*/ 3590463 w 3722769"/>
                <a:gd name="connsiteY19" fmla="*/ 3340453 h 3673087"/>
                <a:gd name="connsiteX20" fmla="*/ 3510359 w 3722769"/>
                <a:gd name="connsiteY20" fmla="*/ 2650147 h 3673087"/>
                <a:gd name="connsiteX21" fmla="*/ 2344763 w 3722769"/>
                <a:gd name="connsiteY21" fmla="*/ 497489 h 3673087"/>
                <a:gd name="connsiteX22" fmla="*/ 2070550 w 3722769"/>
                <a:gd name="connsiteY22" fmla="*/ 154960 h 3673087"/>
                <a:gd name="connsiteX23" fmla="*/ 1861385 w 3722769"/>
                <a:gd name="connsiteY23" fmla="*/ 74425 h 367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769" h="3673087">
                  <a:moveTo>
                    <a:pt x="2945156" y="3673088"/>
                  </a:moveTo>
                  <a:lnTo>
                    <a:pt x="777613" y="3673088"/>
                  </a:lnTo>
                  <a:cubicBezTo>
                    <a:pt x="433450" y="3673088"/>
                    <a:pt x="181522" y="3568462"/>
                    <a:pt x="68378" y="3378570"/>
                  </a:cubicBezTo>
                  <a:cubicBezTo>
                    <a:pt x="-44766" y="3188677"/>
                    <a:pt x="-16803" y="2917390"/>
                    <a:pt x="147105" y="2614698"/>
                  </a:cubicBezTo>
                  <a:lnTo>
                    <a:pt x="1312530" y="462470"/>
                  </a:lnTo>
                  <a:cubicBezTo>
                    <a:pt x="1400894" y="298992"/>
                    <a:pt x="1500185" y="175868"/>
                    <a:pt x="1607736" y="95678"/>
                  </a:cubicBezTo>
                  <a:cubicBezTo>
                    <a:pt x="1692831" y="32265"/>
                    <a:pt x="1777925" y="0"/>
                    <a:pt x="1861385" y="0"/>
                  </a:cubicBezTo>
                  <a:cubicBezTo>
                    <a:pt x="1944845" y="0"/>
                    <a:pt x="2030197" y="32265"/>
                    <a:pt x="2115034" y="95247"/>
                  </a:cubicBezTo>
                  <a:cubicBezTo>
                    <a:pt x="2222585" y="175437"/>
                    <a:pt x="2321532" y="298820"/>
                    <a:pt x="2410240" y="462040"/>
                  </a:cubicBezTo>
                  <a:lnTo>
                    <a:pt x="3575664" y="2614698"/>
                  </a:lnTo>
                  <a:cubicBezTo>
                    <a:pt x="3739573" y="2917390"/>
                    <a:pt x="3767536" y="3188677"/>
                    <a:pt x="3654392" y="3378570"/>
                  </a:cubicBezTo>
                  <a:cubicBezTo>
                    <a:pt x="3541248" y="3568462"/>
                    <a:pt x="3289406" y="3673088"/>
                    <a:pt x="2945156" y="3673088"/>
                  </a:cubicBezTo>
                  <a:close/>
                  <a:moveTo>
                    <a:pt x="1861385" y="74425"/>
                  </a:moveTo>
                  <a:cubicBezTo>
                    <a:pt x="1794273" y="74425"/>
                    <a:pt x="1723719" y="101528"/>
                    <a:pt x="1652219" y="154960"/>
                  </a:cubicBezTo>
                  <a:cubicBezTo>
                    <a:pt x="1553444" y="228611"/>
                    <a:pt x="1461123" y="344250"/>
                    <a:pt x="1378007" y="497489"/>
                  </a:cubicBezTo>
                  <a:lnTo>
                    <a:pt x="212927" y="2650147"/>
                  </a:lnTo>
                  <a:cubicBezTo>
                    <a:pt x="62011" y="2928834"/>
                    <a:pt x="33531" y="3173964"/>
                    <a:pt x="132737" y="3340453"/>
                  </a:cubicBezTo>
                  <a:cubicBezTo>
                    <a:pt x="231942" y="3506943"/>
                    <a:pt x="461069" y="3598576"/>
                    <a:pt x="778043" y="3598576"/>
                  </a:cubicBezTo>
                  <a:lnTo>
                    <a:pt x="2945156" y="3598576"/>
                  </a:lnTo>
                  <a:cubicBezTo>
                    <a:pt x="3262131" y="3598576"/>
                    <a:pt x="3491258" y="3506943"/>
                    <a:pt x="3590463" y="3340453"/>
                  </a:cubicBezTo>
                  <a:cubicBezTo>
                    <a:pt x="3689669" y="3173964"/>
                    <a:pt x="3661189" y="2928834"/>
                    <a:pt x="3510359" y="2650147"/>
                  </a:cubicBezTo>
                  <a:lnTo>
                    <a:pt x="2344763" y="497489"/>
                  </a:lnTo>
                  <a:cubicBezTo>
                    <a:pt x="2261647" y="343906"/>
                    <a:pt x="2169326" y="228611"/>
                    <a:pt x="2070550" y="154960"/>
                  </a:cubicBezTo>
                  <a:cubicBezTo>
                    <a:pt x="1998878" y="101528"/>
                    <a:pt x="1928497" y="74425"/>
                    <a:pt x="1861385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2" name="iSHEJI-1-4">
              <a:extLst>
                <a:ext uri="{FF2B5EF4-FFF2-40B4-BE49-F238E27FC236}">
                  <a16:creationId xmlns:a16="http://schemas.microsoft.com/office/drawing/2014/main" id="{2824A766-ED19-B9F5-A23C-BE3FFDC92F8F}"/>
                </a:ext>
              </a:extLst>
            </p:cNvPr>
            <p:cNvSpPr/>
            <p:nvPr/>
          </p:nvSpPr>
          <p:spPr>
            <a:xfrm>
              <a:off x="506945" y="997224"/>
              <a:ext cx="3384348" cy="3335376"/>
            </a:xfrm>
            <a:custGeom>
              <a:avLst/>
              <a:gdLst>
                <a:gd name="connsiteX0" fmla="*/ 2775946 w 3384348"/>
                <a:gd name="connsiteY0" fmla="*/ 3335377 h 3335376"/>
                <a:gd name="connsiteX1" fmla="*/ 608403 w 3384348"/>
                <a:gd name="connsiteY1" fmla="*/ 3335377 h 3335376"/>
                <a:gd name="connsiteX2" fmla="*/ 44232 w 3384348"/>
                <a:gd name="connsiteY2" fmla="*/ 3123372 h 3335376"/>
                <a:gd name="connsiteX3" fmla="*/ 126316 w 3384348"/>
                <a:gd name="connsiteY3" fmla="*/ 2526248 h 3335376"/>
                <a:gd name="connsiteX4" fmla="*/ 1291740 w 3384348"/>
                <a:gd name="connsiteY4" fmla="*/ 373676 h 3335376"/>
                <a:gd name="connsiteX5" fmla="*/ 1539452 w 3384348"/>
                <a:gd name="connsiteY5" fmla="*/ 61777 h 3335376"/>
                <a:gd name="connsiteX6" fmla="*/ 1692174 w 3384348"/>
                <a:gd name="connsiteY6" fmla="*/ 0 h 3335376"/>
                <a:gd name="connsiteX7" fmla="*/ 1844897 w 3384348"/>
                <a:gd name="connsiteY7" fmla="*/ 61777 h 3335376"/>
                <a:gd name="connsiteX8" fmla="*/ 2092609 w 3384348"/>
                <a:gd name="connsiteY8" fmla="*/ 373676 h 3335376"/>
                <a:gd name="connsiteX9" fmla="*/ 3258033 w 3384348"/>
                <a:gd name="connsiteY9" fmla="*/ 2526248 h 3335376"/>
                <a:gd name="connsiteX10" fmla="*/ 3340116 w 3384348"/>
                <a:gd name="connsiteY10" fmla="*/ 3123372 h 3335376"/>
                <a:gd name="connsiteX11" fmla="*/ 2775946 w 3384348"/>
                <a:gd name="connsiteY11" fmla="*/ 3335377 h 3335376"/>
                <a:gd name="connsiteX12" fmla="*/ 1691830 w 3384348"/>
                <a:gd name="connsiteY12" fmla="*/ 74425 h 3335376"/>
                <a:gd name="connsiteX13" fmla="*/ 1583591 w 3384348"/>
                <a:gd name="connsiteY13" fmla="*/ 121490 h 3335376"/>
                <a:gd name="connsiteX14" fmla="*/ 1356873 w 3384348"/>
                <a:gd name="connsiteY14" fmla="*/ 409125 h 3335376"/>
                <a:gd name="connsiteX15" fmla="*/ 191793 w 3384348"/>
                <a:gd name="connsiteY15" fmla="*/ 2561697 h 3335376"/>
                <a:gd name="connsiteX16" fmla="*/ 108161 w 3384348"/>
                <a:gd name="connsiteY16" fmla="*/ 3085256 h 3335376"/>
                <a:gd name="connsiteX17" fmla="*/ 608403 w 3384348"/>
                <a:gd name="connsiteY17" fmla="*/ 3260952 h 3335376"/>
                <a:gd name="connsiteX18" fmla="*/ 2775946 w 3384348"/>
                <a:gd name="connsiteY18" fmla="*/ 3260952 h 3335376"/>
                <a:gd name="connsiteX19" fmla="*/ 3276188 w 3384348"/>
                <a:gd name="connsiteY19" fmla="*/ 3085256 h 3335376"/>
                <a:gd name="connsiteX20" fmla="*/ 3192556 w 3384348"/>
                <a:gd name="connsiteY20" fmla="*/ 2561697 h 3335376"/>
                <a:gd name="connsiteX21" fmla="*/ 2027132 w 3384348"/>
                <a:gd name="connsiteY21" fmla="*/ 409125 h 3335376"/>
                <a:gd name="connsiteX22" fmla="*/ 1800414 w 3384348"/>
                <a:gd name="connsiteY22" fmla="*/ 121490 h 3335376"/>
                <a:gd name="connsiteX23" fmla="*/ 1692174 w 3384348"/>
                <a:gd name="connsiteY23" fmla="*/ 74425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48" h="3335376">
                  <a:moveTo>
                    <a:pt x="2775946" y="3335377"/>
                  </a:moveTo>
                  <a:lnTo>
                    <a:pt x="608403" y="3335377"/>
                  </a:lnTo>
                  <a:cubicBezTo>
                    <a:pt x="330147" y="3335377"/>
                    <a:pt x="124509" y="3257940"/>
                    <a:pt x="44232" y="3123372"/>
                  </a:cubicBezTo>
                  <a:cubicBezTo>
                    <a:pt x="-36044" y="2988804"/>
                    <a:pt x="-6101" y="2770604"/>
                    <a:pt x="126316" y="2526248"/>
                  </a:cubicBezTo>
                  <a:lnTo>
                    <a:pt x="1291740" y="373676"/>
                  </a:lnTo>
                  <a:cubicBezTo>
                    <a:pt x="1368403" y="232138"/>
                    <a:pt x="1451690" y="127255"/>
                    <a:pt x="1539452" y="61777"/>
                  </a:cubicBezTo>
                  <a:cubicBezTo>
                    <a:pt x="1577310" y="33642"/>
                    <a:pt x="1634097" y="0"/>
                    <a:pt x="1692174" y="0"/>
                  </a:cubicBezTo>
                  <a:cubicBezTo>
                    <a:pt x="1750252" y="0"/>
                    <a:pt x="1807039" y="33642"/>
                    <a:pt x="1844897" y="61777"/>
                  </a:cubicBezTo>
                  <a:cubicBezTo>
                    <a:pt x="1932659" y="127255"/>
                    <a:pt x="2015947" y="232138"/>
                    <a:pt x="2092609" y="373676"/>
                  </a:cubicBezTo>
                  <a:lnTo>
                    <a:pt x="3258033" y="2526248"/>
                  </a:lnTo>
                  <a:cubicBezTo>
                    <a:pt x="3390450" y="2770949"/>
                    <a:pt x="3420393" y="2988546"/>
                    <a:pt x="3340116" y="3123372"/>
                  </a:cubicBezTo>
                  <a:cubicBezTo>
                    <a:pt x="3259840" y="3258198"/>
                    <a:pt x="3054203" y="3335377"/>
                    <a:pt x="2775946" y="3335377"/>
                  </a:cubicBezTo>
                  <a:close/>
                  <a:moveTo>
                    <a:pt x="1691830" y="74425"/>
                  </a:moveTo>
                  <a:cubicBezTo>
                    <a:pt x="1662748" y="74425"/>
                    <a:pt x="1624288" y="91117"/>
                    <a:pt x="1583591" y="121490"/>
                  </a:cubicBezTo>
                  <a:cubicBezTo>
                    <a:pt x="1504605" y="180428"/>
                    <a:pt x="1428717" y="277138"/>
                    <a:pt x="1356873" y="409125"/>
                  </a:cubicBezTo>
                  <a:lnTo>
                    <a:pt x="191793" y="2561697"/>
                  </a:lnTo>
                  <a:cubicBezTo>
                    <a:pt x="72196" y="2782736"/>
                    <a:pt x="41651" y="2973575"/>
                    <a:pt x="108161" y="3085256"/>
                  </a:cubicBezTo>
                  <a:cubicBezTo>
                    <a:pt x="174671" y="3196937"/>
                    <a:pt x="357077" y="3260952"/>
                    <a:pt x="608403" y="3260952"/>
                  </a:cubicBezTo>
                  <a:lnTo>
                    <a:pt x="2775946" y="3260952"/>
                  </a:lnTo>
                  <a:cubicBezTo>
                    <a:pt x="3027358" y="3260952"/>
                    <a:pt x="3209593" y="3196937"/>
                    <a:pt x="3276188" y="3085256"/>
                  </a:cubicBezTo>
                  <a:cubicBezTo>
                    <a:pt x="3342784" y="2973575"/>
                    <a:pt x="3312239" y="2782736"/>
                    <a:pt x="3192556" y="2561697"/>
                  </a:cubicBezTo>
                  <a:lnTo>
                    <a:pt x="2027132" y="409125"/>
                  </a:lnTo>
                  <a:cubicBezTo>
                    <a:pt x="1955718" y="277138"/>
                    <a:pt x="1879400" y="180428"/>
                    <a:pt x="1800414" y="121490"/>
                  </a:cubicBezTo>
                  <a:cubicBezTo>
                    <a:pt x="1759717" y="91117"/>
                    <a:pt x="1721514" y="74425"/>
                    <a:pt x="1692174" y="7442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1-5">
              <a:extLst>
                <a:ext uri="{FF2B5EF4-FFF2-40B4-BE49-F238E27FC236}">
                  <a16:creationId xmlns:a16="http://schemas.microsoft.com/office/drawing/2014/main" id="{6E96DDB2-3482-7515-2C44-230759793FCF}"/>
                </a:ext>
              </a:extLst>
            </p:cNvPr>
            <p:cNvSpPr/>
            <p:nvPr/>
          </p:nvSpPr>
          <p:spPr>
            <a:xfrm>
              <a:off x="674715" y="1164402"/>
              <a:ext cx="3048810" cy="2999386"/>
            </a:xfrm>
            <a:custGeom>
              <a:avLst/>
              <a:gdLst>
                <a:gd name="connsiteX0" fmla="*/ 2608177 w 3048810"/>
                <a:gd name="connsiteY0" fmla="*/ 2999387 h 2999386"/>
                <a:gd name="connsiteX1" fmla="*/ 440634 w 3048810"/>
                <a:gd name="connsiteY1" fmla="*/ 2999387 h 2999386"/>
                <a:gd name="connsiteX2" fmla="*/ 21528 w 3048810"/>
                <a:gd name="connsiteY2" fmla="*/ 2869723 h 2999386"/>
                <a:gd name="connsiteX3" fmla="*/ 107053 w 3048810"/>
                <a:gd name="connsiteY3" fmla="*/ 2439519 h 2999386"/>
                <a:gd name="connsiteX4" fmla="*/ 1272477 w 3048810"/>
                <a:gd name="connsiteY4" fmla="*/ 286860 h 2999386"/>
                <a:gd name="connsiteX5" fmla="*/ 1472609 w 3048810"/>
                <a:gd name="connsiteY5" fmla="*/ 29942 h 2999386"/>
                <a:gd name="connsiteX6" fmla="*/ 1508229 w 3048810"/>
                <a:gd name="connsiteY6" fmla="*/ 7830 h 2999386"/>
                <a:gd name="connsiteX7" fmla="*/ 1524405 w 3048810"/>
                <a:gd name="connsiteY7" fmla="*/ 0 h 2999386"/>
                <a:gd name="connsiteX8" fmla="*/ 1540581 w 3048810"/>
                <a:gd name="connsiteY8" fmla="*/ 7830 h 2999386"/>
                <a:gd name="connsiteX9" fmla="*/ 1576202 w 3048810"/>
                <a:gd name="connsiteY9" fmla="*/ 29942 h 2999386"/>
                <a:gd name="connsiteX10" fmla="*/ 1776333 w 3048810"/>
                <a:gd name="connsiteY10" fmla="*/ 286860 h 2999386"/>
                <a:gd name="connsiteX11" fmla="*/ 2941758 w 3048810"/>
                <a:gd name="connsiteY11" fmla="*/ 2439519 h 2999386"/>
                <a:gd name="connsiteX12" fmla="*/ 3027282 w 3048810"/>
                <a:gd name="connsiteY12" fmla="*/ 2869723 h 2999386"/>
                <a:gd name="connsiteX13" fmla="*/ 2608177 w 3048810"/>
                <a:gd name="connsiteY13" fmla="*/ 2999387 h 2999386"/>
                <a:gd name="connsiteX14" fmla="*/ 1524061 w 3048810"/>
                <a:gd name="connsiteY14" fmla="*/ 84492 h 2999386"/>
                <a:gd name="connsiteX15" fmla="*/ 1516747 w 3048810"/>
                <a:gd name="connsiteY15" fmla="*/ 89655 h 2999386"/>
                <a:gd name="connsiteX16" fmla="*/ 1337610 w 3048810"/>
                <a:gd name="connsiteY16" fmla="*/ 321965 h 2999386"/>
                <a:gd name="connsiteX17" fmla="*/ 172530 w 3048810"/>
                <a:gd name="connsiteY17" fmla="*/ 2474882 h 2999386"/>
                <a:gd name="connsiteX18" fmla="*/ 85457 w 3048810"/>
                <a:gd name="connsiteY18" fmla="*/ 2831607 h 2999386"/>
                <a:gd name="connsiteX19" fmla="*/ 440634 w 3048810"/>
                <a:gd name="connsiteY19" fmla="*/ 2924962 h 2999386"/>
                <a:gd name="connsiteX20" fmla="*/ 2608177 w 3048810"/>
                <a:gd name="connsiteY20" fmla="*/ 2924962 h 2999386"/>
                <a:gd name="connsiteX21" fmla="*/ 2963354 w 3048810"/>
                <a:gd name="connsiteY21" fmla="*/ 2831607 h 2999386"/>
                <a:gd name="connsiteX22" fmla="*/ 2876280 w 3048810"/>
                <a:gd name="connsiteY22" fmla="*/ 2474968 h 2999386"/>
                <a:gd name="connsiteX23" fmla="*/ 1710856 w 3048810"/>
                <a:gd name="connsiteY23" fmla="*/ 322309 h 2999386"/>
                <a:gd name="connsiteX24" fmla="*/ 1531719 w 3048810"/>
                <a:gd name="connsiteY24" fmla="*/ 89999 h 299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48810" h="2999386">
                  <a:moveTo>
                    <a:pt x="2608177" y="2999387"/>
                  </a:moveTo>
                  <a:lnTo>
                    <a:pt x="440634" y="2999387"/>
                  </a:lnTo>
                  <a:cubicBezTo>
                    <a:pt x="229747" y="2999387"/>
                    <a:pt x="69195" y="2949742"/>
                    <a:pt x="21528" y="2869723"/>
                  </a:cubicBezTo>
                  <a:cubicBezTo>
                    <a:pt x="-26139" y="2789705"/>
                    <a:pt x="6643" y="2624937"/>
                    <a:pt x="107053" y="2439519"/>
                  </a:cubicBezTo>
                  <a:lnTo>
                    <a:pt x="1272477" y="286860"/>
                  </a:lnTo>
                  <a:cubicBezTo>
                    <a:pt x="1336406" y="168726"/>
                    <a:pt x="1405583" y="80362"/>
                    <a:pt x="1472609" y="29942"/>
                  </a:cubicBezTo>
                  <a:cubicBezTo>
                    <a:pt x="1483768" y="21472"/>
                    <a:pt x="1495693" y="14069"/>
                    <a:pt x="1508229" y="7830"/>
                  </a:cubicBezTo>
                  <a:lnTo>
                    <a:pt x="1524405" y="0"/>
                  </a:lnTo>
                  <a:lnTo>
                    <a:pt x="1540581" y="7830"/>
                  </a:lnTo>
                  <a:cubicBezTo>
                    <a:pt x="1553117" y="14069"/>
                    <a:pt x="1565051" y="21472"/>
                    <a:pt x="1576202" y="29942"/>
                  </a:cubicBezTo>
                  <a:cubicBezTo>
                    <a:pt x="1643228" y="79932"/>
                    <a:pt x="1712405" y="168726"/>
                    <a:pt x="1776333" y="286860"/>
                  </a:cubicBezTo>
                  <a:lnTo>
                    <a:pt x="2941758" y="2439519"/>
                  </a:lnTo>
                  <a:cubicBezTo>
                    <a:pt x="3042167" y="2624937"/>
                    <a:pt x="3074949" y="2789792"/>
                    <a:pt x="3027282" y="2869723"/>
                  </a:cubicBezTo>
                  <a:cubicBezTo>
                    <a:pt x="2979615" y="2949655"/>
                    <a:pt x="2819063" y="2999387"/>
                    <a:pt x="2608177" y="2999387"/>
                  </a:cubicBezTo>
                  <a:close/>
                  <a:moveTo>
                    <a:pt x="1524061" y="84492"/>
                  </a:moveTo>
                  <a:lnTo>
                    <a:pt x="1516747" y="89655"/>
                  </a:lnTo>
                  <a:cubicBezTo>
                    <a:pt x="1458412" y="133191"/>
                    <a:pt x="1396290" y="213640"/>
                    <a:pt x="1337610" y="321965"/>
                  </a:cubicBezTo>
                  <a:lnTo>
                    <a:pt x="172530" y="2474882"/>
                  </a:lnTo>
                  <a:cubicBezTo>
                    <a:pt x="67904" y="2668216"/>
                    <a:pt x="63172" y="2793749"/>
                    <a:pt x="85457" y="2831607"/>
                  </a:cubicBezTo>
                  <a:cubicBezTo>
                    <a:pt x="107741" y="2869465"/>
                    <a:pt x="220799" y="2924962"/>
                    <a:pt x="440634" y="2924962"/>
                  </a:cubicBezTo>
                  <a:lnTo>
                    <a:pt x="2608177" y="2924962"/>
                  </a:lnTo>
                  <a:cubicBezTo>
                    <a:pt x="2828011" y="2924962"/>
                    <a:pt x="2940983" y="2869121"/>
                    <a:pt x="2963354" y="2831607"/>
                  </a:cubicBezTo>
                  <a:cubicBezTo>
                    <a:pt x="2985724" y="2794094"/>
                    <a:pt x="2980562" y="2668130"/>
                    <a:pt x="2876280" y="2474968"/>
                  </a:cubicBezTo>
                  <a:lnTo>
                    <a:pt x="1710856" y="322309"/>
                  </a:lnTo>
                  <a:cubicBezTo>
                    <a:pt x="1652090" y="213640"/>
                    <a:pt x="1590399" y="133019"/>
                    <a:pt x="1531719" y="89999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5" name="iSHEJI-2">
            <a:extLst>
              <a:ext uri="{FF2B5EF4-FFF2-40B4-BE49-F238E27FC236}">
                <a16:creationId xmlns:a16="http://schemas.microsoft.com/office/drawing/2014/main" id="{5AF93B3E-36D3-ACB1-E422-1FB368C48A66}"/>
              </a:ext>
            </a:extLst>
          </p:cNvPr>
          <p:cNvSpPr/>
          <p:nvPr/>
        </p:nvSpPr>
        <p:spPr>
          <a:xfrm>
            <a:off x="0" y="2020423"/>
            <a:ext cx="6579610" cy="4348422"/>
          </a:xfrm>
          <a:custGeom>
            <a:avLst/>
            <a:gdLst>
              <a:gd name="connsiteX0" fmla="*/ 0 w 6579610"/>
              <a:gd name="connsiteY0" fmla="*/ 4273740 h 4348422"/>
              <a:gd name="connsiteX1" fmla="*/ 0 w 6579610"/>
              <a:gd name="connsiteY1" fmla="*/ 4348423 h 4348422"/>
              <a:gd name="connsiteX2" fmla="*/ 5464288 w 6579610"/>
              <a:gd name="connsiteY2" fmla="*/ 4348423 h 4348422"/>
              <a:gd name="connsiteX3" fmla="*/ 6463567 w 6579610"/>
              <a:gd name="connsiteY3" fmla="*/ 3889050 h 4348422"/>
              <a:gd name="connsiteX4" fmla="*/ 6391723 w 6579610"/>
              <a:gd name="connsiteY4" fmla="*/ 2791598 h 4348422"/>
              <a:gd name="connsiteX5" fmla="*/ 5226298 w 6579610"/>
              <a:gd name="connsiteY5" fmla="*/ 639026 h 4348422"/>
              <a:gd name="connsiteX6" fmla="*/ 4380516 w 6579610"/>
              <a:gd name="connsiteY6" fmla="*/ 0 h 4348422"/>
              <a:gd name="connsiteX7" fmla="*/ 3534648 w 6579610"/>
              <a:gd name="connsiteY7" fmla="*/ 639026 h 4348422"/>
              <a:gd name="connsiteX8" fmla="*/ 2369223 w 6579610"/>
              <a:gd name="connsiteY8" fmla="*/ 2791598 h 4348422"/>
              <a:gd name="connsiteX9" fmla="*/ 2193011 w 6579610"/>
              <a:gd name="connsiteY9" fmla="*/ 3598318 h 4348422"/>
              <a:gd name="connsiteX10" fmla="*/ 0 w 6579610"/>
              <a:gd name="connsiteY10" fmla="*/ 3598318 h 4348422"/>
              <a:gd name="connsiteX11" fmla="*/ 0 w 6579610"/>
              <a:gd name="connsiteY11" fmla="*/ 3673088 h 4348422"/>
              <a:gd name="connsiteX12" fmla="*/ 5464288 w 6579610"/>
              <a:gd name="connsiteY12" fmla="*/ 3673088 h 4348422"/>
              <a:gd name="connsiteX13" fmla="*/ 5883393 w 6579610"/>
              <a:gd name="connsiteY13" fmla="*/ 3543424 h 4348422"/>
              <a:gd name="connsiteX14" fmla="*/ 5797868 w 6579610"/>
              <a:gd name="connsiteY14" fmla="*/ 3113219 h 4348422"/>
              <a:gd name="connsiteX15" fmla="*/ 4632444 w 6579610"/>
              <a:gd name="connsiteY15" fmla="*/ 960561 h 4348422"/>
              <a:gd name="connsiteX16" fmla="*/ 4432227 w 6579610"/>
              <a:gd name="connsiteY16" fmla="*/ 703643 h 4348422"/>
              <a:gd name="connsiteX17" fmla="*/ 4396692 w 6579610"/>
              <a:gd name="connsiteY17" fmla="*/ 681530 h 4348422"/>
              <a:gd name="connsiteX18" fmla="*/ 4380602 w 6579610"/>
              <a:gd name="connsiteY18" fmla="*/ 673787 h 4348422"/>
              <a:gd name="connsiteX19" fmla="*/ 4364427 w 6579610"/>
              <a:gd name="connsiteY19" fmla="*/ 681530 h 4348422"/>
              <a:gd name="connsiteX20" fmla="*/ 4328805 w 6579610"/>
              <a:gd name="connsiteY20" fmla="*/ 703729 h 4348422"/>
              <a:gd name="connsiteX21" fmla="*/ 4128674 w 6579610"/>
              <a:gd name="connsiteY21" fmla="*/ 960647 h 4348422"/>
              <a:gd name="connsiteX22" fmla="*/ 2963078 w 6579610"/>
              <a:gd name="connsiteY22" fmla="*/ 3113133 h 4348422"/>
              <a:gd name="connsiteX23" fmla="*/ 2877639 w 6579610"/>
              <a:gd name="connsiteY23" fmla="*/ 3543338 h 4348422"/>
              <a:gd name="connsiteX24" fmla="*/ 2935028 w 6579610"/>
              <a:gd name="connsiteY24" fmla="*/ 3598232 h 4348422"/>
              <a:gd name="connsiteX25" fmla="*/ 2800719 w 6579610"/>
              <a:gd name="connsiteY25" fmla="*/ 3598232 h 4348422"/>
              <a:gd name="connsiteX26" fmla="*/ 2796502 w 6579610"/>
              <a:gd name="connsiteY26" fmla="*/ 3591693 h 4348422"/>
              <a:gd name="connsiteX27" fmla="*/ 2880134 w 6579610"/>
              <a:gd name="connsiteY27" fmla="*/ 3068134 h 4348422"/>
              <a:gd name="connsiteX28" fmla="*/ 4045559 w 6579610"/>
              <a:gd name="connsiteY28" fmla="*/ 915562 h 4348422"/>
              <a:gd name="connsiteX29" fmla="*/ 4272277 w 6579610"/>
              <a:gd name="connsiteY29" fmla="*/ 628013 h 4348422"/>
              <a:gd name="connsiteX30" fmla="*/ 4380516 w 6579610"/>
              <a:gd name="connsiteY30" fmla="*/ 580948 h 4348422"/>
              <a:gd name="connsiteX31" fmla="*/ 4488670 w 6579610"/>
              <a:gd name="connsiteY31" fmla="*/ 628013 h 4348422"/>
              <a:gd name="connsiteX32" fmla="*/ 4715387 w 6579610"/>
              <a:gd name="connsiteY32" fmla="*/ 915562 h 4348422"/>
              <a:gd name="connsiteX33" fmla="*/ 5880898 w 6579610"/>
              <a:gd name="connsiteY33" fmla="*/ 3068220 h 4348422"/>
              <a:gd name="connsiteX34" fmla="*/ 5964444 w 6579610"/>
              <a:gd name="connsiteY34" fmla="*/ 3591693 h 4348422"/>
              <a:gd name="connsiteX35" fmla="*/ 5464288 w 6579610"/>
              <a:gd name="connsiteY35" fmla="*/ 3767474 h 4348422"/>
              <a:gd name="connsiteX36" fmla="*/ 3664828 w 6579610"/>
              <a:gd name="connsiteY36" fmla="*/ 3767474 h 4348422"/>
              <a:gd name="connsiteX37" fmla="*/ 3664828 w 6579610"/>
              <a:gd name="connsiteY37" fmla="*/ 3767474 h 4348422"/>
              <a:gd name="connsiteX38" fmla="*/ 0 w 6579610"/>
              <a:gd name="connsiteY38" fmla="*/ 3767474 h 4348422"/>
              <a:gd name="connsiteX39" fmla="*/ 0 w 6579610"/>
              <a:gd name="connsiteY39" fmla="*/ 3842158 h 4348422"/>
              <a:gd name="connsiteX40" fmla="*/ 5464288 w 6579610"/>
              <a:gd name="connsiteY40" fmla="*/ 3842158 h 4348422"/>
              <a:gd name="connsiteX41" fmla="*/ 6028458 w 6579610"/>
              <a:gd name="connsiteY41" fmla="*/ 3630067 h 4348422"/>
              <a:gd name="connsiteX42" fmla="*/ 5946289 w 6579610"/>
              <a:gd name="connsiteY42" fmla="*/ 3033029 h 4348422"/>
              <a:gd name="connsiteX43" fmla="*/ 4780865 w 6579610"/>
              <a:gd name="connsiteY43" fmla="*/ 880199 h 4348422"/>
              <a:gd name="connsiteX44" fmla="*/ 4533153 w 6579610"/>
              <a:gd name="connsiteY44" fmla="*/ 568300 h 4348422"/>
              <a:gd name="connsiteX45" fmla="*/ 4380516 w 6579610"/>
              <a:gd name="connsiteY45" fmla="*/ 506523 h 4348422"/>
              <a:gd name="connsiteX46" fmla="*/ 4227793 w 6579610"/>
              <a:gd name="connsiteY46" fmla="*/ 568300 h 4348422"/>
              <a:gd name="connsiteX47" fmla="*/ 3980081 w 6579610"/>
              <a:gd name="connsiteY47" fmla="*/ 880113 h 4348422"/>
              <a:gd name="connsiteX48" fmla="*/ 2814657 w 6579610"/>
              <a:gd name="connsiteY48" fmla="*/ 3032771 h 4348422"/>
              <a:gd name="connsiteX49" fmla="*/ 2716571 w 6579610"/>
              <a:gd name="connsiteY49" fmla="*/ 3598318 h 4348422"/>
              <a:gd name="connsiteX50" fmla="*/ 2615644 w 6579610"/>
              <a:gd name="connsiteY50" fmla="*/ 3598318 h 4348422"/>
              <a:gd name="connsiteX51" fmla="*/ 2731714 w 6579610"/>
              <a:gd name="connsiteY51" fmla="*/ 2987428 h 4348422"/>
              <a:gd name="connsiteX52" fmla="*/ 3897052 w 6579610"/>
              <a:gd name="connsiteY52" fmla="*/ 835199 h 4348422"/>
              <a:gd name="connsiteX53" fmla="*/ 4171351 w 6579610"/>
              <a:gd name="connsiteY53" fmla="*/ 492671 h 4348422"/>
              <a:gd name="connsiteX54" fmla="*/ 4380516 w 6579610"/>
              <a:gd name="connsiteY54" fmla="*/ 412136 h 4348422"/>
              <a:gd name="connsiteX55" fmla="*/ 4589595 w 6579610"/>
              <a:gd name="connsiteY55" fmla="*/ 492671 h 4348422"/>
              <a:gd name="connsiteX56" fmla="*/ 4863894 w 6579610"/>
              <a:gd name="connsiteY56" fmla="*/ 835199 h 4348422"/>
              <a:gd name="connsiteX57" fmla="*/ 6029319 w 6579610"/>
              <a:gd name="connsiteY57" fmla="*/ 2987858 h 4348422"/>
              <a:gd name="connsiteX58" fmla="*/ 6109509 w 6579610"/>
              <a:gd name="connsiteY58" fmla="*/ 3678164 h 4348422"/>
              <a:gd name="connsiteX59" fmla="*/ 5464202 w 6579610"/>
              <a:gd name="connsiteY59" fmla="*/ 3936287 h 4348422"/>
              <a:gd name="connsiteX60" fmla="*/ 3664828 w 6579610"/>
              <a:gd name="connsiteY60" fmla="*/ 3936287 h 4348422"/>
              <a:gd name="connsiteX61" fmla="*/ 3664828 w 6579610"/>
              <a:gd name="connsiteY61" fmla="*/ 3936287 h 4348422"/>
              <a:gd name="connsiteX62" fmla="*/ 0 w 6579610"/>
              <a:gd name="connsiteY62" fmla="*/ 3936287 h 4348422"/>
              <a:gd name="connsiteX63" fmla="*/ 0 w 6579610"/>
              <a:gd name="connsiteY63" fmla="*/ 4010971 h 4348422"/>
              <a:gd name="connsiteX64" fmla="*/ 5464288 w 6579610"/>
              <a:gd name="connsiteY64" fmla="*/ 4010971 h 4348422"/>
              <a:gd name="connsiteX65" fmla="*/ 6173437 w 6579610"/>
              <a:gd name="connsiteY65" fmla="*/ 3716538 h 4348422"/>
              <a:gd name="connsiteX66" fmla="*/ 6094796 w 6579610"/>
              <a:gd name="connsiteY66" fmla="*/ 2952667 h 4348422"/>
              <a:gd name="connsiteX67" fmla="*/ 4929371 w 6579610"/>
              <a:gd name="connsiteY67" fmla="*/ 799751 h 4348422"/>
              <a:gd name="connsiteX68" fmla="*/ 4634079 w 6579610"/>
              <a:gd name="connsiteY68" fmla="*/ 432958 h 4348422"/>
              <a:gd name="connsiteX69" fmla="*/ 4380516 w 6579610"/>
              <a:gd name="connsiteY69" fmla="*/ 337711 h 4348422"/>
              <a:gd name="connsiteX70" fmla="*/ 4126867 w 6579610"/>
              <a:gd name="connsiteY70" fmla="*/ 432958 h 4348422"/>
              <a:gd name="connsiteX71" fmla="*/ 3831575 w 6579610"/>
              <a:gd name="connsiteY71" fmla="*/ 799751 h 4348422"/>
              <a:gd name="connsiteX72" fmla="*/ 2666150 w 6579610"/>
              <a:gd name="connsiteY72" fmla="*/ 2952409 h 4348422"/>
              <a:gd name="connsiteX73" fmla="*/ 2538208 w 6579610"/>
              <a:gd name="connsiteY73" fmla="*/ 3598318 h 4348422"/>
              <a:gd name="connsiteX74" fmla="*/ 2440895 w 6579610"/>
              <a:gd name="connsiteY74" fmla="*/ 3598318 h 4348422"/>
              <a:gd name="connsiteX75" fmla="*/ 2583207 w 6579610"/>
              <a:gd name="connsiteY75" fmla="*/ 2907496 h 4348422"/>
              <a:gd name="connsiteX76" fmla="*/ 3748631 w 6579610"/>
              <a:gd name="connsiteY76" fmla="*/ 754837 h 4348422"/>
              <a:gd name="connsiteX77" fmla="*/ 4070424 w 6579610"/>
              <a:gd name="connsiteY77" fmla="*/ 357328 h 4348422"/>
              <a:gd name="connsiteX78" fmla="*/ 4380172 w 6579610"/>
              <a:gd name="connsiteY78" fmla="*/ 243324 h 4348422"/>
              <a:gd name="connsiteX79" fmla="*/ 4689919 w 6579610"/>
              <a:gd name="connsiteY79" fmla="*/ 357328 h 4348422"/>
              <a:gd name="connsiteX80" fmla="*/ 5011798 w 6579610"/>
              <a:gd name="connsiteY80" fmla="*/ 754837 h 4348422"/>
              <a:gd name="connsiteX81" fmla="*/ 6177739 w 6579610"/>
              <a:gd name="connsiteY81" fmla="*/ 2907496 h 4348422"/>
              <a:gd name="connsiteX82" fmla="*/ 6254487 w 6579610"/>
              <a:gd name="connsiteY82" fmla="*/ 3764549 h 4348422"/>
              <a:gd name="connsiteX83" fmla="*/ 5464288 w 6579610"/>
              <a:gd name="connsiteY83" fmla="*/ 4105100 h 4348422"/>
              <a:gd name="connsiteX84" fmla="*/ 3664828 w 6579610"/>
              <a:gd name="connsiteY84" fmla="*/ 4105100 h 4348422"/>
              <a:gd name="connsiteX85" fmla="*/ 3664828 w 6579610"/>
              <a:gd name="connsiteY85" fmla="*/ 4105100 h 4348422"/>
              <a:gd name="connsiteX86" fmla="*/ 0 w 6579610"/>
              <a:gd name="connsiteY86" fmla="*/ 4105100 h 4348422"/>
              <a:gd name="connsiteX87" fmla="*/ 0 w 6579610"/>
              <a:gd name="connsiteY87" fmla="*/ 4179869 h 4348422"/>
              <a:gd name="connsiteX88" fmla="*/ 5464288 w 6579610"/>
              <a:gd name="connsiteY88" fmla="*/ 4179869 h 4348422"/>
              <a:gd name="connsiteX89" fmla="*/ 6318502 w 6579610"/>
              <a:gd name="connsiteY89" fmla="*/ 3802924 h 4348422"/>
              <a:gd name="connsiteX90" fmla="*/ 6243302 w 6579610"/>
              <a:gd name="connsiteY90" fmla="*/ 2872305 h 4348422"/>
              <a:gd name="connsiteX91" fmla="*/ 5077878 w 6579610"/>
              <a:gd name="connsiteY91" fmla="*/ 719388 h 4348422"/>
              <a:gd name="connsiteX92" fmla="*/ 4735005 w 6579610"/>
              <a:gd name="connsiteY92" fmla="*/ 297788 h 4348422"/>
              <a:gd name="connsiteX93" fmla="*/ 4380516 w 6579610"/>
              <a:gd name="connsiteY93" fmla="*/ 168726 h 4348422"/>
              <a:gd name="connsiteX94" fmla="*/ 4025941 w 6579610"/>
              <a:gd name="connsiteY94" fmla="*/ 297788 h 4348422"/>
              <a:gd name="connsiteX95" fmla="*/ 3683154 w 6579610"/>
              <a:gd name="connsiteY95" fmla="*/ 719388 h 4348422"/>
              <a:gd name="connsiteX96" fmla="*/ 2517730 w 6579610"/>
              <a:gd name="connsiteY96" fmla="*/ 2872047 h 4348422"/>
              <a:gd name="connsiteX97" fmla="*/ 2364663 w 6579610"/>
              <a:gd name="connsiteY97" fmla="*/ 3598318 h 4348422"/>
              <a:gd name="connsiteX98" fmla="*/ 2268469 w 6579610"/>
              <a:gd name="connsiteY98" fmla="*/ 3598318 h 4348422"/>
              <a:gd name="connsiteX99" fmla="*/ 2434958 w 6579610"/>
              <a:gd name="connsiteY99" fmla="*/ 2827047 h 4348422"/>
              <a:gd name="connsiteX100" fmla="*/ 3600125 w 6579610"/>
              <a:gd name="connsiteY100" fmla="*/ 674475 h 4348422"/>
              <a:gd name="connsiteX101" fmla="*/ 4380516 w 6579610"/>
              <a:gd name="connsiteY101" fmla="*/ 74425 h 4348422"/>
              <a:gd name="connsiteX102" fmla="*/ 5160821 w 6579610"/>
              <a:gd name="connsiteY102" fmla="*/ 674475 h 4348422"/>
              <a:gd name="connsiteX103" fmla="*/ 6326246 w 6579610"/>
              <a:gd name="connsiteY103" fmla="*/ 2827047 h 4348422"/>
              <a:gd name="connsiteX104" fmla="*/ 6399639 w 6579610"/>
              <a:gd name="connsiteY104" fmla="*/ 3850934 h 4348422"/>
              <a:gd name="connsiteX105" fmla="*/ 5464288 w 6579610"/>
              <a:gd name="connsiteY105" fmla="*/ 4273998 h 4348422"/>
              <a:gd name="connsiteX106" fmla="*/ 3664828 w 6579610"/>
              <a:gd name="connsiteY106" fmla="*/ 4273998 h 4348422"/>
              <a:gd name="connsiteX107" fmla="*/ 3664828 w 6579610"/>
              <a:gd name="connsiteY107" fmla="*/ 4273998 h 4348422"/>
              <a:gd name="connsiteX108" fmla="*/ 2941568 w 6579610"/>
              <a:gd name="connsiteY108" fmla="*/ 3505308 h 4348422"/>
              <a:gd name="connsiteX109" fmla="*/ 3028641 w 6579610"/>
              <a:gd name="connsiteY109" fmla="*/ 3148582 h 4348422"/>
              <a:gd name="connsiteX110" fmla="*/ 4194065 w 6579610"/>
              <a:gd name="connsiteY110" fmla="*/ 996010 h 4348422"/>
              <a:gd name="connsiteX111" fmla="*/ 4373203 w 6579610"/>
              <a:gd name="connsiteY111" fmla="*/ 763699 h 4348422"/>
              <a:gd name="connsiteX112" fmla="*/ 4380516 w 6579610"/>
              <a:gd name="connsiteY112" fmla="*/ 758537 h 4348422"/>
              <a:gd name="connsiteX113" fmla="*/ 4387744 w 6579610"/>
              <a:gd name="connsiteY113" fmla="*/ 763699 h 4348422"/>
              <a:gd name="connsiteX114" fmla="*/ 4566967 w 6579610"/>
              <a:gd name="connsiteY114" fmla="*/ 996010 h 4348422"/>
              <a:gd name="connsiteX115" fmla="*/ 5732391 w 6579610"/>
              <a:gd name="connsiteY115" fmla="*/ 3148582 h 4348422"/>
              <a:gd name="connsiteX116" fmla="*/ 5819378 w 6579610"/>
              <a:gd name="connsiteY116" fmla="*/ 3505308 h 4348422"/>
              <a:gd name="connsiteX117" fmla="*/ 5464288 w 6579610"/>
              <a:gd name="connsiteY117" fmla="*/ 3598318 h 4348422"/>
              <a:gd name="connsiteX118" fmla="*/ 3664828 w 6579610"/>
              <a:gd name="connsiteY118" fmla="*/ 3598318 h 4348422"/>
              <a:gd name="connsiteX119" fmla="*/ 3664828 w 6579610"/>
              <a:gd name="connsiteY119" fmla="*/ 3598318 h 4348422"/>
              <a:gd name="connsiteX120" fmla="*/ 3272567 w 6579610"/>
              <a:gd name="connsiteY120" fmla="*/ 3598318 h 4348422"/>
              <a:gd name="connsiteX121" fmla="*/ 2941568 w 6579610"/>
              <a:gd name="connsiteY121" fmla="*/ 3505308 h 434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610" h="4348422">
                <a:moveTo>
                  <a:pt x="0" y="4273740"/>
                </a:moveTo>
                <a:lnTo>
                  <a:pt x="0" y="4348423"/>
                </a:lnTo>
                <a:lnTo>
                  <a:pt x="5464288" y="4348423"/>
                </a:lnTo>
                <a:cubicBezTo>
                  <a:pt x="5932179" y="4348423"/>
                  <a:pt x="6287097" y="4184945"/>
                  <a:pt x="6463567" y="3889050"/>
                </a:cubicBezTo>
                <a:cubicBezTo>
                  <a:pt x="6640037" y="3593156"/>
                  <a:pt x="6614569" y="3203132"/>
                  <a:pt x="6391723" y="2791598"/>
                </a:cubicBezTo>
                <a:lnTo>
                  <a:pt x="5226298" y="639026"/>
                </a:lnTo>
                <a:cubicBezTo>
                  <a:pt x="5003194" y="226890"/>
                  <a:pt x="4702826" y="0"/>
                  <a:pt x="4380516" y="0"/>
                </a:cubicBezTo>
                <a:cubicBezTo>
                  <a:pt x="4058207" y="0"/>
                  <a:pt x="3757752" y="226890"/>
                  <a:pt x="3534648" y="639026"/>
                </a:cubicBezTo>
                <a:lnTo>
                  <a:pt x="2369223" y="2791598"/>
                </a:lnTo>
                <a:cubicBezTo>
                  <a:pt x="2213403" y="3079405"/>
                  <a:pt x="2154121" y="3356457"/>
                  <a:pt x="2193011" y="3598318"/>
                </a:cubicBezTo>
                <a:lnTo>
                  <a:pt x="0" y="3598318"/>
                </a:lnTo>
                <a:lnTo>
                  <a:pt x="0" y="3673088"/>
                </a:lnTo>
                <a:lnTo>
                  <a:pt x="5464288" y="3673088"/>
                </a:lnTo>
                <a:cubicBezTo>
                  <a:pt x="5675174" y="3673088"/>
                  <a:pt x="5835726" y="3623356"/>
                  <a:pt x="5883393" y="3543424"/>
                </a:cubicBezTo>
                <a:cubicBezTo>
                  <a:pt x="5931060" y="3463492"/>
                  <a:pt x="5898278" y="3298637"/>
                  <a:pt x="5797868" y="3113219"/>
                </a:cubicBezTo>
                <a:lnTo>
                  <a:pt x="4632444" y="960561"/>
                </a:lnTo>
                <a:cubicBezTo>
                  <a:pt x="4568515" y="842427"/>
                  <a:pt x="4499252" y="753633"/>
                  <a:pt x="4432227" y="703643"/>
                </a:cubicBezTo>
                <a:cubicBezTo>
                  <a:pt x="4421085" y="695202"/>
                  <a:pt x="4409185" y="687803"/>
                  <a:pt x="4396692" y="681530"/>
                </a:cubicBezTo>
                <a:lnTo>
                  <a:pt x="4380602" y="673787"/>
                </a:lnTo>
                <a:lnTo>
                  <a:pt x="4364427" y="681530"/>
                </a:lnTo>
                <a:cubicBezTo>
                  <a:pt x="4351899" y="687820"/>
                  <a:pt x="4339974" y="695254"/>
                  <a:pt x="4328805" y="703729"/>
                </a:cubicBezTo>
                <a:cubicBezTo>
                  <a:pt x="4261780" y="753719"/>
                  <a:pt x="4192603" y="842513"/>
                  <a:pt x="4128674" y="960647"/>
                </a:cubicBezTo>
                <a:lnTo>
                  <a:pt x="2963078" y="3113133"/>
                </a:lnTo>
                <a:cubicBezTo>
                  <a:pt x="2862754" y="3298637"/>
                  <a:pt x="2829972" y="3463492"/>
                  <a:pt x="2877639" y="3543338"/>
                </a:cubicBezTo>
                <a:cubicBezTo>
                  <a:pt x="2892163" y="3565915"/>
                  <a:pt x="2911832" y="3584733"/>
                  <a:pt x="2935028" y="3598232"/>
                </a:cubicBezTo>
                <a:lnTo>
                  <a:pt x="2800719" y="3598232"/>
                </a:lnTo>
                <a:cubicBezTo>
                  <a:pt x="2799256" y="3596081"/>
                  <a:pt x="2797879" y="3593930"/>
                  <a:pt x="2796502" y="3591693"/>
                </a:cubicBezTo>
                <a:cubicBezTo>
                  <a:pt x="2729993" y="3479840"/>
                  <a:pt x="2760451" y="3289173"/>
                  <a:pt x="2880134" y="3068134"/>
                </a:cubicBezTo>
                <a:lnTo>
                  <a:pt x="4045559" y="915562"/>
                </a:lnTo>
                <a:cubicBezTo>
                  <a:pt x="4116973" y="783661"/>
                  <a:pt x="4193291" y="686951"/>
                  <a:pt x="4272277" y="628013"/>
                </a:cubicBezTo>
                <a:cubicBezTo>
                  <a:pt x="4312974" y="597640"/>
                  <a:pt x="4351434" y="580948"/>
                  <a:pt x="4380516" y="580948"/>
                </a:cubicBezTo>
                <a:cubicBezTo>
                  <a:pt x="4409598" y="580948"/>
                  <a:pt x="4447972" y="597640"/>
                  <a:pt x="4488670" y="628013"/>
                </a:cubicBezTo>
                <a:cubicBezTo>
                  <a:pt x="4567741" y="686951"/>
                  <a:pt x="4643543" y="783661"/>
                  <a:pt x="4715387" y="915562"/>
                </a:cubicBezTo>
                <a:lnTo>
                  <a:pt x="5880898" y="3068220"/>
                </a:lnTo>
                <a:cubicBezTo>
                  <a:pt x="6000495" y="3289259"/>
                  <a:pt x="6030953" y="3480098"/>
                  <a:pt x="5964444" y="3591693"/>
                </a:cubicBezTo>
                <a:cubicBezTo>
                  <a:pt x="5897934" y="3703288"/>
                  <a:pt x="5715613" y="3767474"/>
                  <a:pt x="5464288" y="3767474"/>
                </a:cubicBezTo>
                <a:lnTo>
                  <a:pt x="3664828" y="3767474"/>
                </a:lnTo>
                <a:lnTo>
                  <a:pt x="3664828" y="3767474"/>
                </a:lnTo>
                <a:lnTo>
                  <a:pt x="0" y="3767474"/>
                </a:lnTo>
                <a:lnTo>
                  <a:pt x="0" y="3842158"/>
                </a:lnTo>
                <a:lnTo>
                  <a:pt x="5464288" y="3842158"/>
                </a:lnTo>
                <a:cubicBezTo>
                  <a:pt x="5742544" y="3842158"/>
                  <a:pt x="5948182" y="3764722"/>
                  <a:pt x="6028458" y="3630067"/>
                </a:cubicBezTo>
                <a:cubicBezTo>
                  <a:pt x="6108734" y="3495413"/>
                  <a:pt x="6078792" y="3277730"/>
                  <a:pt x="5946289" y="3033029"/>
                </a:cubicBezTo>
                <a:lnTo>
                  <a:pt x="4780865" y="880199"/>
                </a:lnTo>
                <a:cubicBezTo>
                  <a:pt x="4704288" y="738662"/>
                  <a:pt x="4620914" y="633778"/>
                  <a:pt x="4533153" y="568300"/>
                </a:cubicBezTo>
                <a:cubicBezTo>
                  <a:pt x="4495381" y="540079"/>
                  <a:pt x="4438508" y="506523"/>
                  <a:pt x="4380516" y="506523"/>
                </a:cubicBezTo>
                <a:cubicBezTo>
                  <a:pt x="4322525" y="506523"/>
                  <a:pt x="4265566" y="540165"/>
                  <a:pt x="4227793" y="568300"/>
                </a:cubicBezTo>
                <a:cubicBezTo>
                  <a:pt x="4140032" y="633778"/>
                  <a:pt x="4056658" y="738662"/>
                  <a:pt x="3980081" y="880113"/>
                </a:cubicBezTo>
                <a:lnTo>
                  <a:pt x="2814657" y="3032771"/>
                </a:lnTo>
                <a:cubicBezTo>
                  <a:pt x="2692049" y="3259231"/>
                  <a:pt x="2657374" y="3462460"/>
                  <a:pt x="2716571" y="3598318"/>
                </a:cubicBezTo>
                <a:lnTo>
                  <a:pt x="2615644" y="3598318"/>
                </a:lnTo>
                <a:cubicBezTo>
                  <a:pt x="2564020" y="3437594"/>
                  <a:pt x="2603427" y="3224900"/>
                  <a:pt x="2731714" y="2987428"/>
                </a:cubicBezTo>
                <a:lnTo>
                  <a:pt x="3897052" y="835199"/>
                </a:lnTo>
                <a:cubicBezTo>
                  <a:pt x="3980254" y="681616"/>
                  <a:pt x="4072575" y="566322"/>
                  <a:pt x="4171351" y="492671"/>
                </a:cubicBezTo>
                <a:cubicBezTo>
                  <a:pt x="4243023" y="439239"/>
                  <a:pt x="4313404" y="412136"/>
                  <a:pt x="4380516" y="412136"/>
                </a:cubicBezTo>
                <a:cubicBezTo>
                  <a:pt x="4447628" y="412136"/>
                  <a:pt x="4518182" y="439239"/>
                  <a:pt x="4589595" y="492671"/>
                </a:cubicBezTo>
                <a:cubicBezTo>
                  <a:pt x="4688456" y="566322"/>
                  <a:pt x="4780693" y="681960"/>
                  <a:pt x="4863894" y="835199"/>
                </a:cubicBezTo>
                <a:lnTo>
                  <a:pt x="6029319" y="2987858"/>
                </a:lnTo>
                <a:cubicBezTo>
                  <a:pt x="6180234" y="3266544"/>
                  <a:pt x="6208714" y="3511675"/>
                  <a:pt x="6109509" y="3678164"/>
                </a:cubicBezTo>
                <a:cubicBezTo>
                  <a:pt x="6010303" y="3844653"/>
                  <a:pt x="5781176" y="3936287"/>
                  <a:pt x="5464202" y="3936287"/>
                </a:cubicBezTo>
                <a:lnTo>
                  <a:pt x="3664828" y="3936287"/>
                </a:lnTo>
                <a:lnTo>
                  <a:pt x="3664828" y="3936287"/>
                </a:lnTo>
                <a:lnTo>
                  <a:pt x="0" y="3936287"/>
                </a:lnTo>
                <a:lnTo>
                  <a:pt x="0" y="4010971"/>
                </a:lnTo>
                <a:lnTo>
                  <a:pt x="5464288" y="4010971"/>
                </a:lnTo>
                <a:cubicBezTo>
                  <a:pt x="5808452" y="4010971"/>
                  <a:pt x="6060379" y="3906431"/>
                  <a:pt x="6173437" y="3716538"/>
                </a:cubicBezTo>
                <a:cubicBezTo>
                  <a:pt x="6286495" y="3526646"/>
                  <a:pt x="6258703" y="3255359"/>
                  <a:pt x="6094796" y="2952667"/>
                </a:cubicBezTo>
                <a:lnTo>
                  <a:pt x="4929371" y="799751"/>
                </a:lnTo>
                <a:cubicBezTo>
                  <a:pt x="4841007" y="636273"/>
                  <a:pt x="4741630" y="513148"/>
                  <a:pt x="4634079" y="432958"/>
                </a:cubicBezTo>
                <a:cubicBezTo>
                  <a:pt x="4549328" y="369718"/>
                  <a:pt x="4463976" y="337711"/>
                  <a:pt x="4380516" y="337711"/>
                </a:cubicBezTo>
                <a:cubicBezTo>
                  <a:pt x="4297057" y="337711"/>
                  <a:pt x="4211704" y="369718"/>
                  <a:pt x="4126867" y="432958"/>
                </a:cubicBezTo>
                <a:cubicBezTo>
                  <a:pt x="4019316" y="513148"/>
                  <a:pt x="3919939" y="636531"/>
                  <a:pt x="3831575" y="799751"/>
                </a:cubicBezTo>
                <a:lnTo>
                  <a:pt x="2666150" y="2952409"/>
                </a:lnTo>
                <a:cubicBezTo>
                  <a:pt x="2533734" y="3197023"/>
                  <a:pt x="2490111" y="3421160"/>
                  <a:pt x="2538208" y="3598318"/>
                </a:cubicBezTo>
                <a:lnTo>
                  <a:pt x="2440895" y="3598318"/>
                </a:lnTo>
                <a:cubicBezTo>
                  <a:pt x="2396584" y="3401887"/>
                  <a:pt x="2444767" y="3163123"/>
                  <a:pt x="2583207" y="2907496"/>
                </a:cubicBezTo>
                <a:lnTo>
                  <a:pt x="3748631" y="754837"/>
                </a:lnTo>
                <a:cubicBezTo>
                  <a:pt x="3843276" y="579486"/>
                  <a:pt x="3951774" y="445778"/>
                  <a:pt x="4070424" y="357328"/>
                </a:cubicBezTo>
                <a:cubicBezTo>
                  <a:pt x="4171867" y="281612"/>
                  <a:pt x="4276235" y="243324"/>
                  <a:pt x="4380172" y="243324"/>
                </a:cubicBezTo>
                <a:cubicBezTo>
                  <a:pt x="4484109" y="243324"/>
                  <a:pt x="4588735" y="281612"/>
                  <a:pt x="4689919" y="357328"/>
                </a:cubicBezTo>
                <a:cubicBezTo>
                  <a:pt x="4808570" y="445778"/>
                  <a:pt x="4916809" y="579486"/>
                  <a:pt x="5011798" y="754837"/>
                </a:cubicBezTo>
                <a:lnTo>
                  <a:pt x="6177739" y="2907496"/>
                </a:lnTo>
                <a:cubicBezTo>
                  <a:pt x="6358425" y="3240560"/>
                  <a:pt x="6385270" y="3544973"/>
                  <a:pt x="6254487" y="3764549"/>
                </a:cubicBezTo>
                <a:cubicBezTo>
                  <a:pt x="6123705" y="3984126"/>
                  <a:pt x="5843040" y="4105100"/>
                  <a:pt x="5464288" y="4105100"/>
                </a:cubicBezTo>
                <a:lnTo>
                  <a:pt x="3664828" y="4105100"/>
                </a:lnTo>
                <a:lnTo>
                  <a:pt x="3664828" y="4105100"/>
                </a:lnTo>
                <a:lnTo>
                  <a:pt x="0" y="4105100"/>
                </a:lnTo>
                <a:lnTo>
                  <a:pt x="0" y="4179869"/>
                </a:lnTo>
                <a:lnTo>
                  <a:pt x="5464288" y="4179869"/>
                </a:lnTo>
                <a:cubicBezTo>
                  <a:pt x="5870315" y="4179869"/>
                  <a:pt x="6173695" y="4045989"/>
                  <a:pt x="6318502" y="3802924"/>
                </a:cubicBezTo>
                <a:cubicBezTo>
                  <a:pt x="6463309" y="3559858"/>
                  <a:pt x="6436637" y="3229375"/>
                  <a:pt x="6243302" y="2872305"/>
                </a:cubicBezTo>
                <a:lnTo>
                  <a:pt x="5077878" y="719388"/>
                </a:lnTo>
                <a:cubicBezTo>
                  <a:pt x="4977727" y="534486"/>
                  <a:pt x="4862775" y="392433"/>
                  <a:pt x="4735005" y="297788"/>
                </a:cubicBezTo>
                <a:cubicBezTo>
                  <a:pt x="4620398" y="212349"/>
                  <a:pt x="4501146" y="168726"/>
                  <a:pt x="4380516" y="168726"/>
                </a:cubicBezTo>
                <a:cubicBezTo>
                  <a:pt x="4259887" y="168726"/>
                  <a:pt x="4140548" y="211747"/>
                  <a:pt x="4025941" y="297788"/>
                </a:cubicBezTo>
                <a:cubicBezTo>
                  <a:pt x="3898601" y="392433"/>
                  <a:pt x="3783220" y="534658"/>
                  <a:pt x="3683154" y="719388"/>
                </a:cubicBezTo>
                <a:lnTo>
                  <a:pt x="2517730" y="2872047"/>
                </a:lnTo>
                <a:cubicBezTo>
                  <a:pt x="2374214" y="3137053"/>
                  <a:pt x="2322589" y="3387518"/>
                  <a:pt x="2364663" y="3598318"/>
                </a:cubicBezTo>
                <a:lnTo>
                  <a:pt x="2268469" y="3598318"/>
                </a:lnTo>
                <a:cubicBezTo>
                  <a:pt x="2228460" y="3369880"/>
                  <a:pt x="2284387" y="3104615"/>
                  <a:pt x="2434958" y="2827047"/>
                </a:cubicBezTo>
                <a:lnTo>
                  <a:pt x="3600125" y="674475"/>
                </a:lnTo>
                <a:cubicBezTo>
                  <a:pt x="3809634" y="287291"/>
                  <a:pt x="4086772" y="74425"/>
                  <a:pt x="4380516" y="74425"/>
                </a:cubicBezTo>
                <a:cubicBezTo>
                  <a:pt x="4674260" y="74425"/>
                  <a:pt x="4951397" y="287549"/>
                  <a:pt x="5160821" y="674475"/>
                </a:cubicBezTo>
                <a:lnTo>
                  <a:pt x="6326246" y="2827047"/>
                </a:lnTo>
                <a:cubicBezTo>
                  <a:pt x="6536100" y="3214231"/>
                  <a:pt x="6562084" y="3578184"/>
                  <a:pt x="6399639" y="3850934"/>
                </a:cubicBezTo>
                <a:cubicBezTo>
                  <a:pt x="6237193" y="4123684"/>
                  <a:pt x="5904903" y="4273998"/>
                  <a:pt x="5464288" y="4273998"/>
                </a:cubicBezTo>
                <a:lnTo>
                  <a:pt x="3664828" y="4273998"/>
                </a:lnTo>
                <a:lnTo>
                  <a:pt x="3664828" y="4273998"/>
                </a:lnTo>
                <a:close/>
                <a:moveTo>
                  <a:pt x="2941568" y="3505308"/>
                </a:moveTo>
                <a:cubicBezTo>
                  <a:pt x="2919197" y="3467794"/>
                  <a:pt x="2923929" y="3341830"/>
                  <a:pt x="3028641" y="3148582"/>
                </a:cubicBezTo>
                <a:lnTo>
                  <a:pt x="4194065" y="996010"/>
                </a:lnTo>
                <a:cubicBezTo>
                  <a:pt x="4252831" y="887340"/>
                  <a:pt x="4314523" y="806720"/>
                  <a:pt x="4373203" y="763699"/>
                </a:cubicBezTo>
                <a:cubicBezTo>
                  <a:pt x="4375784" y="761721"/>
                  <a:pt x="4378279" y="760000"/>
                  <a:pt x="4380516" y="758537"/>
                </a:cubicBezTo>
                <a:cubicBezTo>
                  <a:pt x="4382753" y="759974"/>
                  <a:pt x="4385162" y="761695"/>
                  <a:pt x="4387744" y="763699"/>
                </a:cubicBezTo>
                <a:cubicBezTo>
                  <a:pt x="4446165" y="807236"/>
                  <a:pt x="4508201" y="887684"/>
                  <a:pt x="4566967" y="996010"/>
                </a:cubicBezTo>
                <a:lnTo>
                  <a:pt x="5732391" y="3148582"/>
                </a:lnTo>
                <a:cubicBezTo>
                  <a:pt x="5837017" y="3341916"/>
                  <a:pt x="5841749" y="3467794"/>
                  <a:pt x="5819378" y="3505308"/>
                </a:cubicBezTo>
                <a:cubicBezTo>
                  <a:pt x="5797008" y="3542822"/>
                  <a:pt x="5684036" y="3598318"/>
                  <a:pt x="5464288" y="3598318"/>
                </a:cubicBezTo>
                <a:lnTo>
                  <a:pt x="3664828" y="3598318"/>
                </a:lnTo>
                <a:lnTo>
                  <a:pt x="3664828" y="3598318"/>
                </a:lnTo>
                <a:lnTo>
                  <a:pt x="3272567" y="3598318"/>
                </a:lnTo>
                <a:cubicBezTo>
                  <a:pt x="3068650" y="3594446"/>
                  <a:pt x="2963078" y="3541445"/>
                  <a:pt x="2941568" y="3505308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6" name="iSHEJI-3">
            <a:extLst>
              <a:ext uri="{FF2B5EF4-FFF2-40B4-BE49-F238E27FC236}">
                <a16:creationId xmlns:a16="http://schemas.microsoft.com/office/drawing/2014/main" id="{BAC275AE-13A3-C87A-F9AC-419683F6E5F5}"/>
              </a:ext>
            </a:extLst>
          </p:cNvPr>
          <p:cNvGrpSpPr/>
          <p:nvPr/>
        </p:nvGrpSpPr>
        <p:grpSpPr>
          <a:xfrm>
            <a:off x="7793613" y="2020423"/>
            <a:ext cx="4398247" cy="4348422"/>
            <a:chOff x="7793613" y="2020423"/>
            <a:chExt cx="4398247" cy="4348422"/>
          </a:xfrm>
          <a:solidFill>
            <a:srgbClr val="FFFFFF">
              <a:alpha val="5000"/>
            </a:srgbClr>
          </a:solidFill>
        </p:grpSpPr>
        <p:sp>
          <p:nvSpPr>
            <p:cNvPr id="17" name="iSHEJI-3-1">
              <a:extLst>
                <a:ext uri="{FF2B5EF4-FFF2-40B4-BE49-F238E27FC236}">
                  <a16:creationId xmlns:a16="http://schemas.microsoft.com/office/drawing/2014/main" id="{FEE02E03-8920-5C51-989A-315FA19DC8DC}"/>
                </a:ext>
              </a:extLst>
            </p:cNvPr>
            <p:cNvSpPr/>
            <p:nvPr/>
          </p:nvSpPr>
          <p:spPr>
            <a:xfrm>
              <a:off x="7793613" y="2020423"/>
              <a:ext cx="4398247" cy="4348422"/>
            </a:xfrm>
            <a:custGeom>
              <a:avLst/>
              <a:gdLst>
                <a:gd name="connsiteX0" fmla="*/ 1115323 w 4398247"/>
                <a:gd name="connsiteY0" fmla="*/ 0 h 4348422"/>
                <a:gd name="connsiteX1" fmla="*/ 3282952 w 4398247"/>
                <a:gd name="connsiteY1" fmla="*/ 0 h 4348422"/>
                <a:gd name="connsiteX2" fmla="*/ 4282232 w 4398247"/>
                <a:gd name="connsiteY2" fmla="*/ 459373 h 4348422"/>
                <a:gd name="connsiteX3" fmla="*/ 4210388 w 4398247"/>
                <a:gd name="connsiteY3" fmla="*/ 1556825 h 4348422"/>
                <a:gd name="connsiteX4" fmla="*/ 3044963 w 4398247"/>
                <a:gd name="connsiteY4" fmla="*/ 3709397 h 4348422"/>
                <a:gd name="connsiteX5" fmla="*/ 2199095 w 4398247"/>
                <a:gd name="connsiteY5" fmla="*/ 4348423 h 4348422"/>
                <a:gd name="connsiteX6" fmla="*/ 1353312 w 4398247"/>
                <a:gd name="connsiteY6" fmla="*/ 3709397 h 4348422"/>
                <a:gd name="connsiteX7" fmla="*/ 187888 w 4398247"/>
                <a:gd name="connsiteY7" fmla="*/ 1556825 h 4348422"/>
                <a:gd name="connsiteX8" fmla="*/ 116043 w 4398247"/>
                <a:gd name="connsiteY8" fmla="*/ 459373 h 4348422"/>
                <a:gd name="connsiteX9" fmla="*/ 1115323 w 4398247"/>
                <a:gd name="connsiteY9" fmla="*/ 0 h 4348422"/>
                <a:gd name="connsiteX10" fmla="*/ 2199439 w 4398247"/>
                <a:gd name="connsiteY10" fmla="*/ 4273998 h 4348422"/>
                <a:gd name="connsiteX11" fmla="*/ 2979830 w 4398247"/>
                <a:gd name="connsiteY11" fmla="*/ 3673948 h 4348422"/>
                <a:gd name="connsiteX12" fmla="*/ 4145254 w 4398247"/>
                <a:gd name="connsiteY12" fmla="*/ 1521376 h 4348422"/>
                <a:gd name="connsiteX13" fmla="*/ 4218561 w 4398247"/>
                <a:gd name="connsiteY13" fmla="*/ 497489 h 4348422"/>
                <a:gd name="connsiteX14" fmla="*/ 3283297 w 4398247"/>
                <a:gd name="connsiteY14" fmla="*/ 74425 h 4348422"/>
                <a:gd name="connsiteX15" fmla="*/ 1115323 w 4398247"/>
                <a:gd name="connsiteY15" fmla="*/ 74425 h 4348422"/>
                <a:gd name="connsiteX16" fmla="*/ 179972 w 4398247"/>
                <a:gd name="connsiteY16" fmla="*/ 497489 h 4348422"/>
                <a:gd name="connsiteX17" fmla="*/ 253365 w 4398247"/>
                <a:gd name="connsiteY17" fmla="*/ 1521376 h 4348422"/>
                <a:gd name="connsiteX18" fmla="*/ 1418789 w 4398247"/>
                <a:gd name="connsiteY18" fmla="*/ 3673948 h 4348422"/>
                <a:gd name="connsiteX19" fmla="*/ 2199095 w 4398247"/>
                <a:gd name="connsiteY19" fmla="*/ 4273998 h 434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98247" h="4348422">
                  <a:moveTo>
                    <a:pt x="1115323" y="0"/>
                  </a:moveTo>
                  <a:lnTo>
                    <a:pt x="3282952" y="0"/>
                  </a:lnTo>
                  <a:cubicBezTo>
                    <a:pt x="3750843" y="0"/>
                    <a:pt x="4105762" y="163478"/>
                    <a:pt x="4282232" y="459373"/>
                  </a:cubicBezTo>
                  <a:cubicBezTo>
                    <a:pt x="4458702" y="755267"/>
                    <a:pt x="4433148" y="1145291"/>
                    <a:pt x="4210388" y="1556825"/>
                  </a:cubicBezTo>
                  <a:lnTo>
                    <a:pt x="3044963" y="3709397"/>
                  </a:lnTo>
                  <a:cubicBezTo>
                    <a:pt x="2821859" y="4121447"/>
                    <a:pt x="2521490" y="4348423"/>
                    <a:pt x="2199095" y="4348423"/>
                  </a:cubicBezTo>
                  <a:cubicBezTo>
                    <a:pt x="1876700" y="4348423"/>
                    <a:pt x="1576417" y="4121447"/>
                    <a:pt x="1353312" y="3709397"/>
                  </a:cubicBezTo>
                  <a:lnTo>
                    <a:pt x="187888" y="1556825"/>
                  </a:lnTo>
                  <a:cubicBezTo>
                    <a:pt x="-34958" y="1145291"/>
                    <a:pt x="-60426" y="755526"/>
                    <a:pt x="116043" y="459373"/>
                  </a:cubicBezTo>
                  <a:cubicBezTo>
                    <a:pt x="292513" y="163220"/>
                    <a:pt x="647002" y="0"/>
                    <a:pt x="1115323" y="0"/>
                  </a:cubicBezTo>
                  <a:close/>
                  <a:moveTo>
                    <a:pt x="2199439" y="4273998"/>
                  </a:moveTo>
                  <a:cubicBezTo>
                    <a:pt x="2493182" y="4273998"/>
                    <a:pt x="2770321" y="4060874"/>
                    <a:pt x="2979830" y="3673948"/>
                  </a:cubicBezTo>
                  <a:lnTo>
                    <a:pt x="4145254" y="1521376"/>
                  </a:lnTo>
                  <a:cubicBezTo>
                    <a:pt x="4355022" y="1134192"/>
                    <a:pt x="4381093" y="770239"/>
                    <a:pt x="4218561" y="497489"/>
                  </a:cubicBezTo>
                  <a:cubicBezTo>
                    <a:pt x="4056030" y="224739"/>
                    <a:pt x="3723912" y="74425"/>
                    <a:pt x="3283297" y="74425"/>
                  </a:cubicBezTo>
                  <a:lnTo>
                    <a:pt x="1115323" y="74425"/>
                  </a:lnTo>
                  <a:cubicBezTo>
                    <a:pt x="674622" y="74425"/>
                    <a:pt x="342503" y="224653"/>
                    <a:pt x="179972" y="497489"/>
                  </a:cubicBezTo>
                  <a:cubicBezTo>
                    <a:pt x="17441" y="770325"/>
                    <a:pt x="43511" y="1134192"/>
                    <a:pt x="253365" y="1521376"/>
                  </a:cubicBezTo>
                  <a:lnTo>
                    <a:pt x="1418789" y="3673948"/>
                  </a:lnTo>
                  <a:cubicBezTo>
                    <a:pt x="1627869" y="4060874"/>
                    <a:pt x="1905351" y="4273998"/>
                    <a:pt x="2199095" y="4273998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3-2">
              <a:extLst>
                <a:ext uri="{FF2B5EF4-FFF2-40B4-BE49-F238E27FC236}">
                  <a16:creationId xmlns:a16="http://schemas.microsoft.com/office/drawing/2014/main" id="{3996C0D1-2B5F-3EB5-097A-D06AC3CCCDC2}"/>
                </a:ext>
              </a:extLst>
            </p:cNvPr>
            <p:cNvSpPr/>
            <p:nvPr/>
          </p:nvSpPr>
          <p:spPr>
            <a:xfrm>
              <a:off x="7962643" y="2189236"/>
              <a:ext cx="4060180" cy="4010884"/>
            </a:xfrm>
            <a:custGeom>
              <a:avLst/>
              <a:gdLst>
                <a:gd name="connsiteX0" fmla="*/ 946293 w 4060180"/>
                <a:gd name="connsiteY0" fmla="*/ 0 h 4010884"/>
                <a:gd name="connsiteX1" fmla="*/ 3113922 w 4060180"/>
                <a:gd name="connsiteY1" fmla="*/ 0 h 4010884"/>
                <a:gd name="connsiteX2" fmla="*/ 3968136 w 4060180"/>
                <a:gd name="connsiteY2" fmla="*/ 376945 h 4010884"/>
                <a:gd name="connsiteX3" fmla="*/ 3892851 w 4060180"/>
                <a:gd name="connsiteY3" fmla="*/ 1307564 h 4010884"/>
                <a:gd name="connsiteX4" fmla="*/ 2727425 w 4060180"/>
                <a:gd name="connsiteY4" fmla="*/ 3460222 h 4010884"/>
                <a:gd name="connsiteX5" fmla="*/ 2384639 w 4060180"/>
                <a:gd name="connsiteY5" fmla="*/ 3881823 h 4010884"/>
                <a:gd name="connsiteX6" fmla="*/ 2030064 w 4060180"/>
                <a:gd name="connsiteY6" fmla="*/ 4010884 h 4010884"/>
                <a:gd name="connsiteX7" fmla="*/ 1675490 w 4060180"/>
                <a:gd name="connsiteY7" fmla="*/ 3881823 h 4010884"/>
                <a:gd name="connsiteX8" fmla="*/ 1332702 w 4060180"/>
                <a:gd name="connsiteY8" fmla="*/ 3460222 h 4010884"/>
                <a:gd name="connsiteX9" fmla="*/ 167278 w 4060180"/>
                <a:gd name="connsiteY9" fmla="*/ 1307564 h 4010884"/>
                <a:gd name="connsiteX10" fmla="*/ 92078 w 4060180"/>
                <a:gd name="connsiteY10" fmla="*/ 376945 h 4010884"/>
                <a:gd name="connsiteX11" fmla="*/ 946293 w 4060180"/>
                <a:gd name="connsiteY11" fmla="*/ 0 h 4010884"/>
                <a:gd name="connsiteX12" fmla="*/ 2030409 w 4060180"/>
                <a:gd name="connsiteY12" fmla="*/ 3936287 h 4010884"/>
                <a:gd name="connsiteX13" fmla="*/ 2340156 w 4060180"/>
                <a:gd name="connsiteY13" fmla="*/ 3822283 h 4010884"/>
                <a:gd name="connsiteX14" fmla="*/ 2661948 w 4060180"/>
                <a:gd name="connsiteY14" fmla="*/ 3424774 h 4010884"/>
                <a:gd name="connsiteX15" fmla="*/ 3827374 w 4060180"/>
                <a:gd name="connsiteY15" fmla="*/ 1272115 h 4010884"/>
                <a:gd name="connsiteX16" fmla="*/ 3904121 w 4060180"/>
                <a:gd name="connsiteY16" fmla="*/ 415061 h 4010884"/>
                <a:gd name="connsiteX17" fmla="*/ 3113922 w 4060180"/>
                <a:gd name="connsiteY17" fmla="*/ 74511 h 4010884"/>
                <a:gd name="connsiteX18" fmla="*/ 946293 w 4060180"/>
                <a:gd name="connsiteY18" fmla="*/ 74511 h 4010884"/>
                <a:gd name="connsiteX19" fmla="*/ 156007 w 4060180"/>
                <a:gd name="connsiteY19" fmla="*/ 415061 h 4010884"/>
                <a:gd name="connsiteX20" fmla="*/ 232755 w 4060180"/>
                <a:gd name="connsiteY20" fmla="*/ 1272115 h 4010884"/>
                <a:gd name="connsiteX21" fmla="*/ 1398610 w 4060180"/>
                <a:gd name="connsiteY21" fmla="*/ 3424774 h 4010884"/>
                <a:gd name="connsiteX22" fmla="*/ 1720489 w 4060180"/>
                <a:gd name="connsiteY22" fmla="*/ 3822283 h 4010884"/>
                <a:gd name="connsiteX23" fmla="*/ 2030064 w 4060180"/>
                <a:gd name="connsiteY23" fmla="*/ 3936287 h 40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0180" h="4010884">
                  <a:moveTo>
                    <a:pt x="946293" y="0"/>
                  </a:moveTo>
                  <a:lnTo>
                    <a:pt x="3113922" y="0"/>
                  </a:lnTo>
                  <a:cubicBezTo>
                    <a:pt x="3519949" y="0"/>
                    <a:pt x="3823330" y="133880"/>
                    <a:pt x="3968136" y="376945"/>
                  </a:cubicBezTo>
                  <a:cubicBezTo>
                    <a:pt x="4112943" y="620011"/>
                    <a:pt x="4086184" y="950494"/>
                    <a:pt x="3892851" y="1307564"/>
                  </a:cubicBezTo>
                  <a:lnTo>
                    <a:pt x="2727425" y="3460222"/>
                  </a:lnTo>
                  <a:cubicBezTo>
                    <a:pt x="2627361" y="3645124"/>
                    <a:pt x="2512323" y="3787178"/>
                    <a:pt x="2384639" y="3881823"/>
                  </a:cubicBezTo>
                  <a:cubicBezTo>
                    <a:pt x="2270033" y="3967262"/>
                    <a:pt x="2150780" y="4010884"/>
                    <a:pt x="2030064" y="4010884"/>
                  </a:cubicBezTo>
                  <a:cubicBezTo>
                    <a:pt x="1909349" y="4010884"/>
                    <a:pt x="1790096" y="3967864"/>
                    <a:pt x="1675490" y="3881823"/>
                  </a:cubicBezTo>
                  <a:cubicBezTo>
                    <a:pt x="1548149" y="3787178"/>
                    <a:pt x="1432854" y="3644952"/>
                    <a:pt x="1332702" y="3460222"/>
                  </a:cubicBezTo>
                  <a:lnTo>
                    <a:pt x="167278" y="1307564"/>
                  </a:lnTo>
                  <a:cubicBezTo>
                    <a:pt x="-26056" y="950494"/>
                    <a:pt x="-52729" y="620011"/>
                    <a:pt x="92078" y="376945"/>
                  </a:cubicBezTo>
                  <a:cubicBezTo>
                    <a:pt x="236885" y="133880"/>
                    <a:pt x="540179" y="0"/>
                    <a:pt x="946293" y="0"/>
                  </a:cubicBezTo>
                  <a:close/>
                  <a:moveTo>
                    <a:pt x="2030409" y="3936287"/>
                  </a:moveTo>
                  <a:cubicBezTo>
                    <a:pt x="2134690" y="3936287"/>
                    <a:pt x="2238972" y="3897999"/>
                    <a:pt x="2340156" y="3822283"/>
                  </a:cubicBezTo>
                  <a:cubicBezTo>
                    <a:pt x="2458720" y="3733833"/>
                    <a:pt x="2567046" y="3600125"/>
                    <a:pt x="2661948" y="3424774"/>
                  </a:cubicBezTo>
                  <a:lnTo>
                    <a:pt x="3827374" y="1272115"/>
                  </a:lnTo>
                  <a:cubicBezTo>
                    <a:pt x="4008059" y="939051"/>
                    <a:pt x="4034990" y="634638"/>
                    <a:pt x="3904121" y="415061"/>
                  </a:cubicBezTo>
                  <a:cubicBezTo>
                    <a:pt x="3773253" y="195485"/>
                    <a:pt x="3492674" y="74511"/>
                    <a:pt x="3113922" y="74511"/>
                  </a:cubicBezTo>
                  <a:lnTo>
                    <a:pt x="946293" y="74511"/>
                  </a:lnTo>
                  <a:cubicBezTo>
                    <a:pt x="567712" y="74511"/>
                    <a:pt x="286875" y="195399"/>
                    <a:pt x="156007" y="415061"/>
                  </a:cubicBezTo>
                  <a:cubicBezTo>
                    <a:pt x="25138" y="634724"/>
                    <a:pt x="52758" y="939051"/>
                    <a:pt x="232755" y="1272115"/>
                  </a:cubicBezTo>
                  <a:lnTo>
                    <a:pt x="1398610" y="3424774"/>
                  </a:lnTo>
                  <a:cubicBezTo>
                    <a:pt x="1493255" y="3600125"/>
                    <a:pt x="1601838" y="3733833"/>
                    <a:pt x="1720489" y="3822283"/>
                  </a:cubicBezTo>
                  <a:cubicBezTo>
                    <a:pt x="1821501" y="3897999"/>
                    <a:pt x="1925783" y="3936287"/>
                    <a:pt x="2030064" y="3936287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3-3">
              <a:extLst>
                <a:ext uri="{FF2B5EF4-FFF2-40B4-BE49-F238E27FC236}">
                  <a16:creationId xmlns:a16="http://schemas.microsoft.com/office/drawing/2014/main" id="{B66FE09B-3EF4-908D-4477-A83D3B2457ED}"/>
                </a:ext>
              </a:extLst>
            </p:cNvPr>
            <p:cNvSpPr/>
            <p:nvPr/>
          </p:nvSpPr>
          <p:spPr>
            <a:xfrm>
              <a:off x="8131485" y="2357790"/>
              <a:ext cx="3722613" cy="3673345"/>
            </a:xfrm>
            <a:custGeom>
              <a:avLst/>
              <a:gdLst>
                <a:gd name="connsiteX0" fmla="*/ 777451 w 3722613"/>
                <a:gd name="connsiteY0" fmla="*/ 0 h 3673345"/>
                <a:gd name="connsiteX1" fmla="*/ 2945080 w 3722613"/>
                <a:gd name="connsiteY1" fmla="*/ 0 h 3673345"/>
                <a:gd name="connsiteX2" fmla="*/ 3654230 w 3722613"/>
                <a:gd name="connsiteY2" fmla="*/ 294432 h 3673345"/>
                <a:gd name="connsiteX3" fmla="*/ 3575588 w 3722613"/>
                <a:gd name="connsiteY3" fmla="*/ 1058304 h 3673345"/>
                <a:gd name="connsiteX4" fmla="*/ 2410163 w 3722613"/>
                <a:gd name="connsiteY4" fmla="*/ 3211306 h 3673345"/>
                <a:gd name="connsiteX5" fmla="*/ 2114871 w 3722613"/>
                <a:gd name="connsiteY5" fmla="*/ 3578098 h 3673345"/>
                <a:gd name="connsiteX6" fmla="*/ 1861223 w 3722613"/>
                <a:gd name="connsiteY6" fmla="*/ 3673346 h 3673345"/>
                <a:gd name="connsiteX7" fmla="*/ 1607574 w 3722613"/>
                <a:gd name="connsiteY7" fmla="*/ 3578098 h 3673345"/>
                <a:gd name="connsiteX8" fmla="*/ 1312367 w 3722613"/>
                <a:gd name="connsiteY8" fmla="*/ 3211306 h 3673345"/>
                <a:gd name="connsiteX9" fmla="*/ 146943 w 3722613"/>
                <a:gd name="connsiteY9" fmla="*/ 1058304 h 3673345"/>
                <a:gd name="connsiteX10" fmla="*/ 68215 w 3722613"/>
                <a:gd name="connsiteY10" fmla="*/ 294432 h 3673345"/>
                <a:gd name="connsiteX11" fmla="*/ 777451 w 3722613"/>
                <a:gd name="connsiteY11" fmla="*/ 0 h 3673345"/>
                <a:gd name="connsiteX12" fmla="*/ 1861567 w 3722613"/>
                <a:gd name="connsiteY12" fmla="*/ 3598576 h 3673345"/>
                <a:gd name="connsiteX13" fmla="*/ 2070732 w 3722613"/>
                <a:gd name="connsiteY13" fmla="*/ 3518042 h 3673345"/>
                <a:gd name="connsiteX14" fmla="*/ 2345031 w 3722613"/>
                <a:gd name="connsiteY14" fmla="*/ 3175513 h 3673345"/>
                <a:gd name="connsiteX15" fmla="*/ 3509853 w 3722613"/>
                <a:gd name="connsiteY15" fmla="*/ 1023199 h 3673345"/>
                <a:gd name="connsiteX16" fmla="*/ 3590042 w 3722613"/>
                <a:gd name="connsiteY16" fmla="*/ 332892 h 3673345"/>
                <a:gd name="connsiteX17" fmla="*/ 2944736 w 3722613"/>
                <a:gd name="connsiteY17" fmla="*/ 74770 h 3673345"/>
                <a:gd name="connsiteX18" fmla="*/ 777451 w 3722613"/>
                <a:gd name="connsiteY18" fmla="*/ 74770 h 3673345"/>
                <a:gd name="connsiteX19" fmla="*/ 132144 w 3722613"/>
                <a:gd name="connsiteY19" fmla="*/ 332892 h 3673345"/>
                <a:gd name="connsiteX20" fmla="*/ 212334 w 3722613"/>
                <a:gd name="connsiteY20" fmla="*/ 1023199 h 3673345"/>
                <a:gd name="connsiteX21" fmla="*/ 1377758 w 3722613"/>
                <a:gd name="connsiteY21" fmla="*/ 3175857 h 3673345"/>
                <a:gd name="connsiteX22" fmla="*/ 1652057 w 3722613"/>
                <a:gd name="connsiteY22" fmla="*/ 3518386 h 3673345"/>
                <a:gd name="connsiteX23" fmla="*/ 1861223 w 3722613"/>
                <a:gd name="connsiteY23" fmla="*/ 3598921 h 36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22613" h="3673345">
                  <a:moveTo>
                    <a:pt x="777451" y="0"/>
                  </a:moveTo>
                  <a:lnTo>
                    <a:pt x="2945080" y="0"/>
                  </a:lnTo>
                  <a:cubicBezTo>
                    <a:pt x="3289244" y="0"/>
                    <a:pt x="3541086" y="104540"/>
                    <a:pt x="3654230" y="294432"/>
                  </a:cubicBezTo>
                  <a:cubicBezTo>
                    <a:pt x="3767374" y="484325"/>
                    <a:pt x="3739410" y="755612"/>
                    <a:pt x="3575588" y="1058304"/>
                  </a:cubicBezTo>
                  <a:lnTo>
                    <a:pt x="2410163" y="3211306"/>
                  </a:lnTo>
                  <a:cubicBezTo>
                    <a:pt x="2321800" y="3374784"/>
                    <a:pt x="2222422" y="3497908"/>
                    <a:pt x="2114871" y="3578098"/>
                  </a:cubicBezTo>
                  <a:cubicBezTo>
                    <a:pt x="2030035" y="3641339"/>
                    <a:pt x="1944768" y="3673346"/>
                    <a:pt x="1861223" y="3673346"/>
                  </a:cubicBezTo>
                  <a:cubicBezTo>
                    <a:pt x="1777677" y="3673346"/>
                    <a:pt x="1692410" y="3641339"/>
                    <a:pt x="1607574" y="3578098"/>
                  </a:cubicBezTo>
                  <a:cubicBezTo>
                    <a:pt x="1500023" y="3497908"/>
                    <a:pt x="1401076" y="3374526"/>
                    <a:pt x="1312367" y="3211306"/>
                  </a:cubicBezTo>
                  <a:lnTo>
                    <a:pt x="146943" y="1058304"/>
                  </a:lnTo>
                  <a:cubicBezTo>
                    <a:pt x="-16535" y="755612"/>
                    <a:pt x="-44842" y="484325"/>
                    <a:pt x="68215" y="294432"/>
                  </a:cubicBezTo>
                  <a:cubicBezTo>
                    <a:pt x="181273" y="104540"/>
                    <a:pt x="433287" y="0"/>
                    <a:pt x="777451" y="0"/>
                  </a:cubicBezTo>
                  <a:close/>
                  <a:moveTo>
                    <a:pt x="1861567" y="3598576"/>
                  </a:moveTo>
                  <a:cubicBezTo>
                    <a:pt x="1928678" y="3598576"/>
                    <a:pt x="1999233" y="3571474"/>
                    <a:pt x="2070732" y="3518042"/>
                  </a:cubicBezTo>
                  <a:cubicBezTo>
                    <a:pt x="2169507" y="3444391"/>
                    <a:pt x="2261829" y="3328752"/>
                    <a:pt x="2345031" y="3175513"/>
                  </a:cubicBezTo>
                  <a:lnTo>
                    <a:pt x="3509853" y="1023199"/>
                  </a:lnTo>
                  <a:cubicBezTo>
                    <a:pt x="3660683" y="744512"/>
                    <a:pt x="3689162" y="499382"/>
                    <a:pt x="3590042" y="332892"/>
                  </a:cubicBezTo>
                  <a:cubicBezTo>
                    <a:pt x="3490924" y="166403"/>
                    <a:pt x="3261711" y="74770"/>
                    <a:pt x="2944736" y="74770"/>
                  </a:cubicBezTo>
                  <a:lnTo>
                    <a:pt x="777451" y="74770"/>
                  </a:lnTo>
                  <a:cubicBezTo>
                    <a:pt x="460562" y="74770"/>
                    <a:pt x="231349" y="166403"/>
                    <a:pt x="132144" y="332892"/>
                  </a:cubicBezTo>
                  <a:cubicBezTo>
                    <a:pt x="32939" y="499382"/>
                    <a:pt x="61418" y="744512"/>
                    <a:pt x="212334" y="1023199"/>
                  </a:cubicBezTo>
                  <a:lnTo>
                    <a:pt x="1377758" y="3175857"/>
                  </a:lnTo>
                  <a:cubicBezTo>
                    <a:pt x="1460960" y="3329440"/>
                    <a:pt x="1553196" y="3444735"/>
                    <a:pt x="1652057" y="3518386"/>
                  </a:cubicBezTo>
                  <a:cubicBezTo>
                    <a:pt x="1723815" y="3571818"/>
                    <a:pt x="1794110" y="3598921"/>
                    <a:pt x="1861223" y="359892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3-4">
              <a:extLst>
                <a:ext uri="{FF2B5EF4-FFF2-40B4-BE49-F238E27FC236}">
                  <a16:creationId xmlns:a16="http://schemas.microsoft.com/office/drawing/2014/main" id="{4C6FB495-5CAE-09DF-0006-AFFD69AAFB07}"/>
                </a:ext>
              </a:extLst>
            </p:cNvPr>
            <p:cNvSpPr/>
            <p:nvPr/>
          </p:nvSpPr>
          <p:spPr>
            <a:xfrm>
              <a:off x="8300511" y="2526946"/>
              <a:ext cx="3384393" cy="3335376"/>
            </a:xfrm>
            <a:custGeom>
              <a:avLst/>
              <a:gdLst>
                <a:gd name="connsiteX0" fmla="*/ 608425 w 3384393"/>
                <a:gd name="connsiteY0" fmla="*/ 0 h 3335376"/>
                <a:gd name="connsiteX1" fmla="*/ 2776054 w 3384393"/>
                <a:gd name="connsiteY1" fmla="*/ 0 h 3335376"/>
                <a:gd name="connsiteX2" fmla="*/ 3340139 w 3384393"/>
                <a:gd name="connsiteY2" fmla="*/ 212091 h 3335376"/>
                <a:gd name="connsiteX3" fmla="*/ 3258056 w 3384393"/>
                <a:gd name="connsiteY3" fmla="*/ 809129 h 3335376"/>
                <a:gd name="connsiteX4" fmla="*/ 2092632 w 3384393"/>
                <a:gd name="connsiteY4" fmla="*/ 2961701 h 3335376"/>
                <a:gd name="connsiteX5" fmla="*/ 1844919 w 3384393"/>
                <a:gd name="connsiteY5" fmla="*/ 3273600 h 3335376"/>
                <a:gd name="connsiteX6" fmla="*/ 1692197 w 3384393"/>
                <a:gd name="connsiteY6" fmla="*/ 3335377 h 3335376"/>
                <a:gd name="connsiteX7" fmla="*/ 1539474 w 3384393"/>
                <a:gd name="connsiteY7" fmla="*/ 3273600 h 3335376"/>
                <a:gd name="connsiteX8" fmla="*/ 1291848 w 3384393"/>
                <a:gd name="connsiteY8" fmla="*/ 2961701 h 3335376"/>
                <a:gd name="connsiteX9" fmla="*/ 126338 w 3384393"/>
                <a:gd name="connsiteY9" fmla="*/ 809129 h 3335376"/>
                <a:gd name="connsiteX10" fmla="*/ 44254 w 3384393"/>
                <a:gd name="connsiteY10" fmla="*/ 212091 h 3335376"/>
                <a:gd name="connsiteX11" fmla="*/ 608425 w 3384393"/>
                <a:gd name="connsiteY11" fmla="*/ 0 h 3335376"/>
                <a:gd name="connsiteX12" fmla="*/ 1692541 w 3384393"/>
                <a:gd name="connsiteY12" fmla="*/ 3260951 h 3335376"/>
                <a:gd name="connsiteX13" fmla="*/ 1800780 w 3384393"/>
                <a:gd name="connsiteY13" fmla="*/ 3213887 h 3335376"/>
                <a:gd name="connsiteX14" fmla="*/ 2027498 w 3384393"/>
                <a:gd name="connsiteY14" fmla="*/ 2926252 h 3335376"/>
                <a:gd name="connsiteX15" fmla="*/ 3192923 w 3384393"/>
                <a:gd name="connsiteY15" fmla="*/ 773680 h 3335376"/>
                <a:gd name="connsiteX16" fmla="*/ 3276555 w 3384393"/>
                <a:gd name="connsiteY16" fmla="*/ 250207 h 3335376"/>
                <a:gd name="connsiteX17" fmla="*/ 2776399 w 3384393"/>
                <a:gd name="connsiteY17" fmla="*/ 74425 h 3335376"/>
                <a:gd name="connsiteX18" fmla="*/ 608425 w 3384393"/>
                <a:gd name="connsiteY18" fmla="*/ 74425 h 3335376"/>
                <a:gd name="connsiteX19" fmla="*/ 108269 w 3384393"/>
                <a:gd name="connsiteY19" fmla="*/ 250121 h 3335376"/>
                <a:gd name="connsiteX20" fmla="*/ 191815 w 3384393"/>
                <a:gd name="connsiteY20" fmla="*/ 773680 h 3335376"/>
                <a:gd name="connsiteX21" fmla="*/ 1357325 w 3384393"/>
                <a:gd name="connsiteY21" fmla="*/ 2926339 h 3335376"/>
                <a:gd name="connsiteX22" fmla="*/ 1584043 w 3384393"/>
                <a:gd name="connsiteY22" fmla="*/ 3213887 h 3335376"/>
                <a:gd name="connsiteX23" fmla="*/ 1692197 w 3384393"/>
                <a:gd name="connsiteY23" fmla="*/ 3260951 h 333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84393" h="3335376">
                  <a:moveTo>
                    <a:pt x="608425" y="0"/>
                  </a:moveTo>
                  <a:lnTo>
                    <a:pt x="2776054" y="0"/>
                  </a:lnTo>
                  <a:cubicBezTo>
                    <a:pt x="3054224" y="0"/>
                    <a:pt x="3259862" y="77437"/>
                    <a:pt x="3340139" y="212091"/>
                  </a:cubicBezTo>
                  <a:cubicBezTo>
                    <a:pt x="3420415" y="346745"/>
                    <a:pt x="3390559" y="564429"/>
                    <a:pt x="3258056" y="809129"/>
                  </a:cubicBezTo>
                  <a:lnTo>
                    <a:pt x="2092632" y="2961701"/>
                  </a:lnTo>
                  <a:cubicBezTo>
                    <a:pt x="2016055" y="3103239"/>
                    <a:pt x="1932681" y="3208123"/>
                    <a:pt x="1844919" y="3273600"/>
                  </a:cubicBezTo>
                  <a:cubicBezTo>
                    <a:pt x="1807061" y="3301821"/>
                    <a:pt x="1750274" y="3335377"/>
                    <a:pt x="1692197" y="3335377"/>
                  </a:cubicBezTo>
                  <a:cubicBezTo>
                    <a:pt x="1634119" y="3335377"/>
                    <a:pt x="1577332" y="3301735"/>
                    <a:pt x="1539474" y="3273600"/>
                  </a:cubicBezTo>
                  <a:cubicBezTo>
                    <a:pt x="1451712" y="3208123"/>
                    <a:pt x="1368425" y="3103239"/>
                    <a:pt x="1291848" y="2961701"/>
                  </a:cubicBezTo>
                  <a:lnTo>
                    <a:pt x="126338" y="809129"/>
                  </a:lnTo>
                  <a:cubicBezTo>
                    <a:pt x="-6165" y="564429"/>
                    <a:pt x="-36021" y="347089"/>
                    <a:pt x="44254" y="212091"/>
                  </a:cubicBezTo>
                  <a:cubicBezTo>
                    <a:pt x="124531" y="77093"/>
                    <a:pt x="330169" y="0"/>
                    <a:pt x="608425" y="0"/>
                  </a:cubicBezTo>
                  <a:close/>
                  <a:moveTo>
                    <a:pt x="1692541" y="3260951"/>
                  </a:moveTo>
                  <a:cubicBezTo>
                    <a:pt x="1721623" y="3260951"/>
                    <a:pt x="1760083" y="3244259"/>
                    <a:pt x="1800780" y="3213887"/>
                  </a:cubicBezTo>
                  <a:cubicBezTo>
                    <a:pt x="1879765" y="3154949"/>
                    <a:pt x="1955654" y="3058239"/>
                    <a:pt x="2027498" y="2926252"/>
                  </a:cubicBezTo>
                  <a:lnTo>
                    <a:pt x="3192923" y="773680"/>
                  </a:lnTo>
                  <a:cubicBezTo>
                    <a:pt x="3312605" y="552641"/>
                    <a:pt x="3343064" y="361802"/>
                    <a:pt x="3276555" y="250207"/>
                  </a:cubicBezTo>
                  <a:cubicBezTo>
                    <a:pt x="3210045" y="138612"/>
                    <a:pt x="3027724" y="74425"/>
                    <a:pt x="2776399" y="74425"/>
                  </a:cubicBezTo>
                  <a:lnTo>
                    <a:pt x="608425" y="74425"/>
                  </a:lnTo>
                  <a:cubicBezTo>
                    <a:pt x="357099" y="74425"/>
                    <a:pt x="174779" y="138526"/>
                    <a:pt x="108269" y="250121"/>
                  </a:cubicBezTo>
                  <a:cubicBezTo>
                    <a:pt x="41759" y="361716"/>
                    <a:pt x="72218" y="552641"/>
                    <a:pt x="191815" y="773680"/>
                  </a:cubicBezTo>
                  <a:lnTo>
                    <a:pt x="1357325" y="2926339"/>
                  </a:lnTo>
                  <a:cubicBezTo>
                    <a:pt x="1428739" y="3058239"/>
                    <a:pt x="1504972" y="3154949"/>
                    <a:pt x="1584043" y="3213887"/>
                  </a:cubicBezTo>
                  <a:cubicBezTo>
                    <a:pt x="1624655" y="3244259"/>
                    <a:pt x="1663029" y="3260951"/>
                    <a:pt x="1692197" y="3260951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3-5">
              <a:extLst>
                <a:ext uri="{FF2B5EF4-FFF2-40B4-BE49-F238E27FC236}">
                  <a16:creationId xmlns:a16="http://schemas.microsoft.com/office/drawing/2014/main" id="{93A3A1DB-F3DA-FD6B-E11D-49A476A79F4F}"/>
                </a:ext>
              </a:extLst>
            </p:cNvPr>
            <p:cNvSpPr/>
            <p:nvPr/>
          </p:nvSpPr>
          <p:spPr>
            <a:xfrm>
              <a:off x="8468302" y="2695759"/>
              <a:ext cx="3048772" cy="2999387"/>
            </a:xfrm>
            <a:custGeom>
              <a:avLst/>
              <a:gdLst>
                <a:gd name="connsiteX0" fmla="*/ 440634 w 3048772"/>
                <a:gd name="connsiteY0" fmla="*/ 0 h 2999387"/>
                <a:gd name="connsiteX1" fmla="*/ 2608263 w 3048772"/>
                <a:gd name="connsiteY1" fmla="*/ 0 h 2999387"/>
                <a:gd name="connsiteX2" fmla="*/ 3027283 w 3048772"/>
                <a:gd name="connsiteY2" fmla="*/ 129664 h 2999387"/>
                <a:gd name="connsiteX3" fmla="*/ 2941758 w 3048772"/>
                <a:gd name="connsiteY3" fmla="*/ 559868 h 2999387"/>
                <a:gd name="connsiteX4" fmla="*/ 1776333 w 3048772"/>
                <a:gd name="connsiteY4" fmla="*/ 2712527 h 2999387"/>
                <a:gd name="connsiteX5" fmla="*/ 1576202 w 3048772"/>
                <a:gd name="connsiteY5" fmla="*/ 2969445 h 2999387"/>
                <a:gd name="connsiteX6" fmla="*/ 1540581 w 3048772"/>
                <a:gd name="connsiteY6" fmla="*/ 2991557 h 2999387"/>
                <a:gd name="connsiteX7" fmla="*/ 1524405 w 3048772"/>
                <a:gd name="connsiteY7" fmla="*/ 2999387 h 2999387"/>
                <a:gd name="connsiteX8" fmla="*/ 1508316 w 3048772"/>
                <a:gd name="connsiteY8" fmla="*/ 2991643 h 2999387"/>
                <a:gd name="connsiteX9" fmla="*/ 1472609 w 3048772"/>
                <a:gd name="connsiteY9" fmla="*/ 2969445 h 2999387"/>
                <a:gd name="connsiteX10" fmla="*/ 1272477 w 3048772"/>
                <a:gd name="connsiteY10" fmla="*/ 2712527 h 2999387"/>
                <a:gd name="connsiteX11" fmla="*/ 107053 w 3048772"/>
                <a:gd name="connsiteY11" fmla="*/ 559954 h 2999387"/>
                <a:gd name="connsiteX12" fmla="*/ 21528 w 3048772"/>
                <a:gd name="connsiteY12" fmla="*/ 129750 h 2999387"/>
                <a:gd name="connsiteX13" fmla="*/ 440634 w 3048772"/>
                <a:gd name="connsiteY13" fmla="*/ 0 h 2999387"/>
                <a:gd name="connsiteX14" fmla="*/ 1524750 w 3048772"/>
                <a:gd name="connsiteY14" fmla="*/ 2914895 h 2999387"/>
                <a:gd name="connsiteX15" fmla="*/ 1532063 w 3048772"/>
                <a:gd name="connsiteY15" fmla="*/ 2909733 h 2999387"/>
                <a:gd name="connsiteX16" fmla="*/ 1711200 w 3048772"/>
                <a:gd name="connsiteY16" fmla="*/ 2677422 h 2999387"/>
                <a:gd name="connsiteX17" fmla="*/ 2876625 w 3048772"/>
                <a:gd name="connsiteY17" fmla="*/ 524850 h 2999387"/>
                <a:gd name="connsiteX18" fmla="*/ 2963698 w 3048772"/>
                <a:gd name="connsiteY18" fmla="*/ 168124 h 2999387"/>
                <a:gd name="connsiteX19" fmla="*/ 2608607 w 3048772"/>
                <a:gd name="connsiteY19" fmla="*/ 74856 h 2999387"/>
                <a:gd name="connsiteX20" fmla="*/ 440634 w 3048772"/>
                <a:gd name="connsiteY20" fmla="*/ 74856 h 2999387"/>
                <a:gd name="connsiteX21" fmla="*/ 85457 w 3048772"/>
                <a:gd name="connsiteY21" fmla="*/ 168124 h 2999387"/>
                <a:gd name="connsiteX22" fmla="*/ 172530 w 3048772"/>
                <a:gd name="connsiteY22" fmla="*/ 524850 h 2999387"/>
                <a:gd name="connsiteX23" fmla="*/ 1337954 w 3048772"/>
                <a:gd name="connsiteY23" fmla="*/ 2677422 h 2999387"/>
                <a:gd name="connsiteX24" fmla="*/ 1517178 w 3048772"/>
                <a:gd name="connsiteY24" fmla="*/ 2909733 h 2999387"/>
                <a:gd name="connsiteX25" fmla="*/ 1524405 w 3048772"/>
                <a:gd name="connsiteY25" fmla="*/ 2914895 h 299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48772" h="2999387">
                  <a:moveTo>
                    <a:pt x="440634" y="0"/>
                  </a:moveTo>
                  <a:lnTo>
                    <a:pt x="2608263" y="0"/>
                  </a:lnTo>
                  <a:cubicBezTo>
                    <a:pt x="2819063" y="0"/>
                    <a:pt x="2979702" y="49732"/>
                    <a:pt x="3027283" y="129664"/>
                  </a:cubicBezTo>
                  <a:cubicBezTo>
                    <a:pt x="3074863" y="209596"/>
                    <a:pt x="3042168" y="374450"/>
                    <a:pt x="2941758" y="559868"/>
                  </a:cubicBezTo>
                  <a:lnTo>
                    <a:pt x="1776333" y="2712527"/>
                  </a:lnTo>
                  <a:cubicBezTo>
                    <a:pt x="1712405" y="2830661"/>
                    <a:pt x="1643227" y="2919455"/>
                    <a:pt x="1576202" y="2969445"/>
                  </a:cubicBezTo>
                  <a:cubicBezTo>
                    <a:pt x="1565016" y="2977928"/>
                    <a:pt x="1553143" y="2985337"/>
                    <a:pt x="1540581" y="2991557"/>
                  </a:cubicBezTo>
                  <a:lnTo>
                    <a:pt x="1524405" y="2999387"/>
                  </a:lnTo>
                  <a:lnTo>
                    <a:pt x="1508316" y="2991643"/>
                  </a:lnTo>
                  <a:cubicBezTo>
                    <a:pt x="1495754" y="2985337"/>
                    <a:pt x="1483794" y="2977903"/>
                    <a:pt x="1472609" y="2969445"/>
                  </a:cubicBezTo>
                  <a:cubicBezTo>
                    <a:pt x="1405668" y="2919455"/>
                    <a:pt x="1336406" y="2830661"/>
                    <a:pt x="1272477" y="2712527"/>
                  </a:cubicBezTo>
                  <a:lnTo>
                    <a:pt x="107053" y="559954"/>
                  </a:lnTo>
                  <a:cubicBezTo>
                    <a:pt x="6643" y="374450"/>
                    <a:pt x="-26139" y="209596"/>
                    <a:pt x="21528" y="129750"/>
                  </a:cubicBezTo>
                  <a:cubicBezTo>
                    <a:pt x="69195" y="49904"/>
                    <a:pt x="229747" y="0"/>
                    <a:pt x="440634" y="0"/>
                  </a:cubicBezTo>
                  <a:close/>
                  <a:moveTo>
                    <a:pt x="1524750" y="2914895"/>
                  </a:moveTo>
                  <a:cubicBezTo>
                    <a:pt x="1526986" y="2913432"/>
                    <a:pt x="1529481" y="2911712"/>
                    <a:pt x="1532063" y="2909733"/>
                  </a:cubicBezTo>
                  <a:cubicBezTo>
                    <a:pt x="1590484" y="2866196"/>
                    <a:pt x="1652520" y="2785747"/>
                    <a:pt x="1711200" y="2677422"/>
                  </a:cubicBezTo>
                  <a:lnTo>
                    <a:pt x="2876625" y="524850"/>
                  </a:lnTo>
                  <a:cubicBezTo>
                    <a:pt x="2981250" y="331516"/>
                    <a:pt x="2986069" y="205638"/>
                    <a:pt x="2963698" y="168124"/>
                  </a:cubicBezTo>
                  <a:cubicBezTo>
                    <a:pt x="2941327" y="130610"/>
                    <a:pt x="2828355" y="74856"/>
                    <a:pt x="2608607" y="74856"/>
                  </a:cubicBezTo>
                  <a:lnTo>
                    <a:pt x="440634" y="74856"/>
                  </a:lnTo>
                  <a:cubicBezTo>
                    <a:pt x="220885" y="74856"/>
                    <a:pt x="107827" y="130610"/>
                    <a:pt x="85457" y="168124"/>
                  </a:cubicBezTo>
                  <a:cubicBezTo>
                    <a:pt x="63086" y="205638"/>
                    <a:pt x="68249" y="331602"/>
                    <a:pt x="172530" y="524850"/>
                  </a:cubicBezTo>
                  <a:lnTo>
                    <a:pt x="1337954" y="2677422"/>
                  </a:lnTo>
                  <a:cubicBezTo>
                    <a:pt x="1396807" y="2786092"/>
                    <a:pt x="1458412" y="2866712"/>
                    <a:pt x="1517178" y="2909733"/>
                  </a:cubicBezTo>
                  <a:cubicBezTo>
                    <a:pt x="1519759" y="2911737"/>
                    <a:pt x="1522168" y="2913458"/>
                    <a:pt x="1524405" y="2914895"/>
                  </a:cubicBezTo>
                  <a:close/>
                </a:path>
              </a:pathLst>
            </a:custGeom>
            <a:grpFill/>
            <a:ln w="8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2" name="iSHEJI-4">
            <a:extLst>
              <a:ext uri="{FF2B5EF4-FFF2-40B4-BE49-F238E27FC236}">
                <a16:creationId xmlns:a16="http://schemas.microsoft.com/office/drawing/2014/main" id="{5D667BA3-147F-F4D0-91CB-E7A83D7E15F2}"/>
              </a:ext>
            </a:extLst>
          </p:cNvPr>
          <p:cNvSpPr/>
          <p:nvPr/>
        </p:nvSpPr>
        <p:spPr>
          <a:xfrm>
            <a:off x="5612245" y="490702"/>
            <a:ext cx="6579754" cy="4348423"/>
          </a:xfrm>
          <a:custGeom>
            <a:avLst/>
            <a:gdLst>
              <a:gd name="connsiteX0" fmla="*/ 6579755 w 6579754"/>
              <a:gd name="connsiteY0" fmla="*/ 74770 h 4348423"/>
              <a:gd name="connsiteX1" fmla="*/ 6579755 w 6579754"/>
              <a:gd name="connsiteY1" fmla="*/ 0 h 4348423"/>
              <a:gd name="connsiteX2" fmla="*/ 1115295 w 6579754"/>
              <a:gd name="connsiteY2" fmla="*/ 0 h 4348423"/>
              <a:gd name="connsiteX3" fmla="*/ 116016 w 6579754"/>
              <a:gd name="connsiteY3" fmla="*/ 459373 h 4348423"/>
              <a:gd name="connsiteX4" fmla="*/ 187860 w 6579754"/>
              <a:gd name="connsiteY4" fmla="*/ 1556825 h 4348423"/>
              <a:gd name="connsiteX5" fmla="*/ 1353284 w 6579754"/>
              <a:gd name="connsiteY5" fmla="*/ 3709397 h 4348423"/>
              <a:gd name="connsiteX6" fmla="*/ 2199153 w 6579754"/>
              <a:gd name="connsiteY6" fmla="*/ 4348423 h 4348423"/>
              <a:gd name="connsiteX7" fmla="*/ 3044935 w 6579754"/>
              <a:gd name="connsiteY7" fmla="*/ 3709397 h 4348423"/>
              <a:gd name="connsiteX8" fmla="*/ 4210360 w 6579754"/>
              <a:gd name="connsiteY8" fmla="*/ 1556825 h 4348423"/>
              <a:gd name="connsiteX9" fmla="*/ 4386571 w 6579754"/>
              <a:gd name="connsiteY9" fmla="*/ 750105 h 4348423"/>
              <a:gd name="connsiteX10" fmla="*/ 6579755 w 6579754"/>
              <a:gd name="connsiteY10" fmla="*/ 750105 h 4348423"/>
              <a:gd name="connsiteX11" fmla="*/ 6579755 w 6579754"/>
              <a:gd name="connsiteY11" fmla="*/ 675335 h 4348423"/>
              <a:gd name="connsiteX12" fmla="*/ 1115295 w 6579754"/>
              <a:gd name="connsiteY12" fmla="*/ 675335 h 4348423"/>
              <a:gd name="connsiteX13" fmla="*/ 696190 w 6579754"/>
              <a:gd name="connsiteY13" fmla="*/ 804999 h 4348423"/>
              <a:gd name="connsiteX14" fmla="*/ 781715 w 6579754"/>
              <a:gd name="connsiteY14" fmla="*/ 1235204 h 4348423"/>
              <a:gd name="connsiteX15" fmla="*/ 1947225 w 6579754"/>
              <a:gd name="connsiteY15" fmla="*/ 3387862 h 4348423"/>
              <a:gd name="connsiteX16" fmla="*/ 2147356 w 6579754"/>
              <a:gd name="connsiteY16" fmla="*/ 3644780 h 4348423"/>
              <a:gd name="connsiteX17" fmla="*/ 2182977 w 6579754"/>
              <a:gd name="connsiteY17" fmla="*/ 3666979 h 4348423"/>
              <a:gd name="connsiteX18" fmla="*/ 2199153 w 6579754"/>
              <a:gd name="connsiteY18" fmla="*/ 3674722 h 4348423"/>
              <a:gd name="connsiteX19" fmla="*/ 2215242 w 6579754"/>
              <a:gd name="connsiteY19" fmla="*/ 3666979 h 4348423"/>
              <a:gd name="connsiteX20" fmla="*/ 2250864 w 6579754"/>
              <a:gd name="connsiteY20" fmla="*/ 3644780 h 4348423"/>
              <a:gd name="connsiteX21" fmla="*/ 2450995 w 6579754"/>
              <a:gd name="connsiteY21" fmla="*/ 3387862 h 4348423"/>
              <a:gd name="connsiteX22" fmla="*/ 3616505 w 6579754"/>
              <a:gd name="connsiteY22" fmla="*/ 1235290 h 4348423"/>
              <a:gd name="connsiteX23" fmla="*/ 3702030 w 6579754"/>
              <a:gd name="connsiteY23" fmla="*/ 805085 h 4348423"/>
              <a:gd name="connsiteX24" fmla="*/ 3644554 w 6579754"/>
              <a:gd name="connsiteY24" fmla="*/ 750191 h 4348423"/>
              <a:gd name="connsiteX25" fmla="*/ 3778864 w 6579754"/>
              <a:gd name="connsiteY25" fmla="*/ 750191 h 4348423"/>
              <a:gd name="connsiteX26" fmla="*/ 3783080 w 6579754"/>
              <a:gd name="connsiteY26" fmla="*/ 756816 h 4348423"/>
              <a:gd name="connsiteX27" fmla="*/ 3699449 w 6579754"/>
              <a:gd name="connsiteY27" fmla="*/ 1280289 h 4348423"/>
              <a:gd name="connsiteX28" fmla="*/ 2534024 w 6579754"/>
              <a:gd name="connsiteY28" fmla="*/ 3433034 h 4348423"/>
              <a:gd name="connsiteX29" fmla="*/ 2307306 w 6579754"/>
              <a:gd name="connsiteY29" fmla="*/ 3720582 h 4348423"/>
              <a:gd name="connsiteX30" fmla="*/ 2199153 w 6579754"/>
              <a:gd name="connsiteY30" fmla="*/ 3767647 h 4348423"/>
              <a:gd name="connsiteX31" fmla="*/ 2090913 w 6579754"/>
              <a:gd name="connsiteY31" fmla="*/ 3720582 h 4348423"/>
              <a:gd name="connsiteX32" fmla="*/ 1864196 w 6579754"/>
              <a:gd name="connsiteY32" fmla="*/ 3433034 h 4348423"/>
              <a:gd name="connsiteX33" fmla="*/ 698771 w 6579754"/>
              <a:gd name="connsiteY33" fmla="*/ 1280203 h 4348423"/>
              <a:gd name="connsiteX34" fmla="*/ 615139 w 6579754"/>
              <a:gd name="connsiteY34" fmla="*/ 757160 h 4348423"/>
              <a:gd name="connsiteX35" fmla="*/ 1115295 w 6579754"/>
              <a:gd name="connsiteY35" fmla="*/ 581379 h 4348423"/>
              <a:gd name="connsiteX36" fmla="*/ 2914411 w 6579754"/>
              <a:gd name="connsiteY36" fmla="*/ 581379 h 4348423"/>
              <a:gd name="connsiteX37" fmla="*/ 2914411 w 6579754"/>
              <a:gd name="connsiteY37" fmla="*/ 581379 h 4348423"/>
              <a:gd name="connsiteX38" fmla="*/ 6579755 w 6579754"/>
              <a:gd name="connsiteY38" fmla="*/ 581379 h 4348423"/>
              <a:gd name="connsiteX39" fmla="*/ 6579755 w 6579754"/>
              <a:gd name="connsiteY39" fmla="*/ 506523 h 4348423"/>
              <a:gd name="connsiteX40" fmla="*/ 1115295 w 6579754"/>
              <a:gd name="connsiteY40" fmla="*/ 506523 h 4348423"/>
              <a:gd name="connsiteX41" fmla="*/ 551211 w 6579754"/>
              <a:gd name="connsiteY41" fmla="*/ 718614 h 4348423"/>
              <a:gd name="connsiteX42" fmla="*/ 633294 w 6579754"/>
              <a:gd name="connsiteY42" fmla="*/ 1315652 h 4348423"/>
              <a:gd name="connsiteX43" fmla="*/ 1798718 w 6579754"/>
              <a:gd name="connsiteY43" fmla="*/ 3468310 h 4348423"/>
              <a:gd name="connsiteX44" fmla="*/ 2046430 w 6579754"/>
              <a:gd name="connsiteY44" fmla="*/ 3780123 h 4348423"/>
              <a:gd name="connsiteX45" fmla="*/ 2199153 w 6579754"/>
              <a:gd name="connsiteY45" fmla="*/ 3841900 h 4348423"/>
              <a:gd name="connsiteX46" fmla="*/ 2351789 w 6579754"/>
              <a:gd name="connsiteY46" fmla="*/ 3780123 h 4348423"/>
              <a:gd name="connsiteX47" fmla="*/ 2599502 w 6579754"/>
              <a:gd name="connsiteY47" fmla="*/ 3468310 h 4348423"/>
              <a:gd name="connsiteX48" fmla="*/ 3764926 w 6579754"/>
              <a:gd name="connsiteY48" fmla="*/ 1315652 h 4348423"/>
              <a:gd name="connsiteX49" fmla="*/ 3863099 w 6579754"/>
              <a:gd name="connsiteY49" fmla="*/ 750105 h 4348423"/>
              <a:gd name="connsiteX50" fmla="*/ 3964111 w 6579754"/>
              <a:gd name="connsiteY50" fmla="*/ 750105 h 4348423"/>
              <a:gd name="connsiteX51" fmla="*/ 3848041 w 6579754"/>
              <a:gd name="connsiteY51" fmla="*/ 1360565 h 4348423"/>
              <a:gd name="connsiteX52" fmla="*/ 2682531 w 6579754"/>
              <a:gd name="connsiteY52" fmla="*/ 3513224 h 4348423"/>
              <a:gd name="connsiteX53" fmla="*/ 2408232 w 6579754"/>
              <a:gd name="connsiteY53" fmla="*/ 3855753 h 4348423"/>
              <a:gd name="connsiteX54" fmla="*/ 2199153 w 6579754"/>
              <a:gd name="connsiteY54" fmla="*/ 3936287 h 4348423"/>
              <a:gd name="connsiteX55" fmla="*/ 1989987 w 6579754"/>
              <a:gd name="connsiteY55" fmla="*/ 3855753 h 4348423"/>
              <a:gd name="connsiteX56" fmla="*/ 1715689 w 6579754"/>
              <a:gd name="connsiteY56" fmla="*/ 3513224 h 4348423"/>
              <a:gd name="connsiteX57" fmla="*/ 550264 w 6579754"/>
              <a:gd name="connsiteY57" fmla="*/ 1360565 h 4348423"/>
              <a:gd name="connsiteX58" fmla="*/ 470074 w 6579754"/>
              <a:gd name="connsiteY58" fmla="*/ 670259 h 4348423"/>
              <a:gd name="connsiteX59" fmla="*/ 1115381 w 6579754"/>
              <a:gd name="connsiteY59" fmla="*/ 412136 h 4348423"/>
              <a:gd name="connsiteX60" fmla="*/ 2914411 w 6579754"/>
              <a:gd name="connsiteY60" fmla="*/ 412136 h 4348423"/>
              <a:gd name="connsiteX61" fmla="*/ 2914411 w 6579754"/>
              <a:gd name="connsiteY61" fmla="*/ 412136 h 4348423"/>
              <a:gd name="connsiteX62" fmla="*/ 6579755 w 6579754"/>
              <a:gd name="connsiteY62" fmla="*/ 412136 h 4348423"/>
              <a:gd name="connsiteX63" fmla="*/ 6579755 w 6579754"/>
              <a:gd name="connsiteY63" fmla="*/ 337711 h 4348423"/>
              <a:gd name="connsiteX64" fmla="*/ 1115295 w 6579754"/>
              <a:gd name="connsiteY64" fmla="*/ 337711 h 4348423"/>
              <a:gd name="connsiteX65" fmla="*/ 406146 w 6579754"/>
              <a:gd name="connsiteY65" fmla="*/ 632143 h 4348423"/>
              <a:gd name="connsiteX66" fmla="*/ 484787 w 6579754"/>
              <a:gd name="connsiteY66" fmla="*/ 1396014 h 4348423"/>
              <a:gd name="connsiteX67" fmla="*/ 1650212 w 6579754"/>
              <a:gd name="connsiteY67" fmla="*/ 3548673 h 4348423"/>
              <a:gd name="connsiteX68" fmla="*/ 1945504 w 6579754"/>
              <a:gd name="connsiteY68" fmla="*/ 3915465 h 4348423"/>
              <a:gd name="connsiteX69" fmla="*/ 2199153 w 6579754"/>
              <a:gd name="connsiteY69" fmla="*/ 4010798 h 4348423"/>
              <a:gd name="connsiteX70" fmla="*/ 2452716 w 6579754"/>
              <a:gd name="connsiteY70" fmla="*/ 3915465 h 4348423"/>
              <a:gd name="connsiteX71" fmla="*/ 2748008 w 6579754"/>
              <a:gd name="connsiteY71" fmla="*/ 3548673 h 4348423"/>
              <a:gd name="connsiteX72" fmla="*/ 3913432 w 6579754"/>
              <a:gd name="connsiteY72" fmla="*/ 1396014 h 4348423"/>
              <a:gd name="connsiteX73" fmla="*/ 4041634 w 6579754"/>
              <a:gd name="connsiteY73" fmla="*/ 750105 h 4348423"/>
              <a:gd name="connsiteX74" fmla="*/ 4138774 w 6579754"/>
              <a:gd name="connsiteY74" fmla="*/ 750105 h 4348423"/>
              <a:gd name="connsiteX75" fmla="*/ 3996462 w 6579754"/>
              <a:gd name="connsiteY75" fmla="*/ 1440928 h 4348423"/>
              <a:gd name="connsiteX76" fmla="*/ 2830951 w 6579754"/>
              <a:gd name="connsiteY76" fmla="*/ 3593586 h 4348423"/>
              <a:gd name="connsiteX77" fmla="*/ 2509159 w 6579754"/>
              <a:gd name="connsiteY77" fmla="*/ 3991095 h 4348423"/>
              <a:gd name="connsiteX78" fmla="*/ 2199411 w 6579754"/>
              <a:gd name="connsiteY78" fmla="*/ 4105185 h 4348423"/>
              <a:gd name="connsiteX79" fmla="*/ 1889664 w 6579754"/>
              <a:gd name="connsiteY79" fmla="*/ 3991095 h 4348423"/>
              <a:gd name="connsiteX80" fmla="*/ 1567871 w 6579754"/>
              <a:gd name="connsiteY80" fmla="*/ 3593586 h 4348423"/>
              <a:gd name="connsiteX81" fmla="*/ 402016 w 6579754"/>
              <a:gd name="connsiteY81" fmla="*/ 1440928 h 4348423"/>
              <a:gd name="connsiteX82" fmla="*/ 325181 w 6579754"/>
              <a:gd name="connsiteY82" fmla="*/ 583874 h 4348423"/>
              <a:gd name="connsiteX83" fmla="*/ 1115467 w 6579754"/>
              <a:gd name="connsiteY83" fmla="*/ 243324 h 4348423"/>
              <a:gd name="connsiteX84" fmla="*/ 2914411 w 6579754"/>
              <a:gd name="connsiteY84" fmla="*/ 243324 h 4348423"/>
              <a:gd name="connsiteX85" fmla="*/ 2914411 w 6579754"/>
              <a:gd name="connsiteY85" fmla="*/ 243324 h 4348423"/>
              <a:gd name="connsiteX86" fmla="*/ 6579755 w 6579754"/>
              <a:gd name="connsiteY86" fmla="*/ 243324 h 4348423"/>
              <a:gd name="connsiteX87" fmla="*/ 6579755 w 6579754"/>
              <a:gd name="connsiteY87" fmla="*/ 168812 h 4348423"/>
              <a:gd name="connsiteX88" fmla="*/ 1115295 w 6579754"/>
              <a:gd name="connsiteY88" fmla="*/ 168812 h 4348423"/>
              <a:gd name="connsiteX89" fmla="*/ 261081 w 6579754"/>
              <a:gd name="connsiteY89" fmla="*/ 545758 h 4348423"/>
              <a:gd name="connsiteX90" fmla="*/ 336367 w 6579754"/>
              <a:gd name="connsiteY90" fmla="*/ 1476376 h 4348423"/>
              <a:gd name="connsiteX91" fmla="*/ 1501791 w 6579754"/>
              <a:gd name="connsiteY91" fmla="*/ 3629035 h 4348423"/>
              <a:gd name="connsiteX92" fmla="*/ 1844578 w 6579754"/>
              <a:gd name="connsiteY92" fmla="*/ 4050635 h 4348423"/>
              <a:gd name="connsiteX93" fmla="*/ 2199153 w 6579754"/>
              <a:gd name="connsiteY93" fmla="*/ 4179697 h 4348423"/>
              <a:gd name="connsiteX94" fmla="*/ 2553642 w 6579754"/>
              <a:gd name="connsiteY94" fmla="*/ 4050635 h 4348423"/>
              <a:gd name="connsiteX95" fmla="*/ 2896428 w 6579754"/>
              <a:gd name="connsiteY95" fmla="*/ 3629035 h 4348423"/>
              <a:gd name="connsiteX96" fmla="*/ 4061939 w 6579754"/>
              <a:gd name="connsiteY96" fmla="*/ 1476376 h 4348423"/>
              <a:gd name="connsiteX97" fmla="*/ 4214920 w 6579754"/>
              <a:gd name="connsiteY97" fmla="*/ 750105 h 4348423"/>
              <a:gd name="connsiteX98" fmla="*/ 4311113 w 6579754"/>
              <a:gd name="connsiteY98" fmla="*/ 750105 h 4348423"/>
              <a:gd name="connsiteX99" fmla="*/ 4144883 w 6579754"/>
              <a:gd name="connsiteY99" fmla="*/ 1521376 h 4348423"/>
              <a:gd name="connsiteX100" fmla="*/ 2979458 w 6579754"/>
              <a:gd name="connsiteY100" fmla="*/ 3673948 h 4348423"/>
              <a:gd name="connsiteX101" fmla="*/ 2199153 w 6579754"/>
              <a:gd name="connsiteY101" fmla="*/ 4273998 h 4348423"/>
              <a:gd name="connsiteX102" fmla="*/ 1418761 w 6579754"/>
              <a:gd name="connsiteY102" fmla="*/ 3673948 h 4348423"/>
              <a:gd name="connsiteX103" fmla="*/ 253337 w 6579754"/>
              <a:gd name="connsiteY103" fmla="*/ 1521376 h 4348423"/>
              <a:gd name="connsiteX104" fmla="*/ 180030 w 6579754"/>
              <a:gd name="connsiteY104" fmla="*/ 497489 h 4348423"/>
              <a:gd name="connsiteX105" fmla="*/ 1115295 w 6579754"/>
              <a:gd name="connsiteY105" fmla="*/ 74425 h 4348423"/>
              <a:gd name="connsiteX106" fmla="*/ 2914411 w 6579754"/>
              <a:gd name="connsiteY106" fmla="*/ 74425 h 4348423"/>
              <a:gd name="connsiteX107" fmla="*/ 2914411 w 6579754"/>
              <a:gd name="connsiteY107" fmla="*/ 74425 h 4348423"/>
              <a:gd name="connsiteX108" fmla="*/ 3638015 w 6579754"/>
              <a:gd name="connsiteY108" fmla="*/ 843201 h 4348423"/>
              <a:gd name="connsiteX109" fmla="*/ 3551028 w 6579754"/>
              <a:gd name="connsiteY109" fmla="*/ 1199927 h 4348423"/>
              <a:gd name="connsiteX110" fmla="*/ 2385603 w 6579754"/>
              <a:gd name="connsiteY110" fmla="*/ 3352413 h 4348423"/>
              <a:gd name="connsiteX111" fmla="*/ 2206381 w 6579754"/>
              <a:gd name="connsiteY111" fmla="*/ 3584724 h 4348423"/>
              <a:gd name="connsiteX112" fmla="*/ 2199153 w 6579754"/>
              <a:gd name="connsiteY112" fmla="*/ 3589886 h 4348423"/>
              <a:gd name="connsiteX113" fmla="*/ 2191840 w 6579754"/>
              <a:gd name="connsiteY113" fmla="*/ 3584724 h 4348423"/>
              <a:gd name="connsiteX114" fmla="*/ 2012616 w 6579754"/>
              <a:gd name="connsiteY114" fmla="*/ 3352413 h 4348423"/>
              <a:gd name="connsiteX115" fmla="*/ 847192 w 6579754"/>
              <a:gd name="connsiteY115" fmla="*/ 1199841 h 4348423"/>
              <a:gd name="connsiteX116" fmla="*/ 760204 w 6579754"/>
              <a:gd name="connsiteY116" fmla="*/ 843201 h 4348423"/>
              <a:gd name="connsiteX117" fmla="*/ 1115295 w 6579754"/>
              <a:gd name="connsiteY117" fmla="*/ 749933 h 4348423"/>
              <a:gd name="connsiteX118" fmla="*/ 2914411 w 6579754"/>
              <a:gd name="connsiteY118" fmla="*/ 749933 h 4348423"/>
              <a:gd name="connsiteX119" fmla="*/ 2914411 w 6579754"/>
              <a:gd name="connsiteY119" fmla="*/ 749933 h 4348423"/>
              <a:gd name="connsiteX120" fmla="*/ 3306758 w 6579754"/>
              <a:gd name="connsiteY120" fmla="*/ 749933 h 4348423"/>
              <a:gd name="connsiteX121" fmla="*/ 3638015 w 6579754"/>
              <a:gd name="connsiteY121" fmla="*/ 843201 h 434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579754" h="4348423">
                <a:moveTo>
                  <a:pt x="6579755" y="74770"/>
                </a:moveTo>
                <a:lnTo>
                  <a:pt x="6579755" y="0"/>
                </a:lnTo>
                <a:lnTo>
                  <a:pt x="1115295" y="0"/>
                </a:lnTo>
                <a:cubicBezTo>
                  <a:pt x="647405" y="0"/>
                  <a:pt x="292486" y="163478"/>
                  <a:pt x="116016" y="459373"/>
                </a:cubicBezTo>
                <a:cubicBezTo>
                  <a:pt x="-60454" y="755267"/>
                  <a:pt x="-34900" y="1145291"/>
                  <a:pt x="187860" y="1556825"/>
                </a:cubicBezTo>
                <a:lnTo>
                  <a:pt x="1353284" y="3709397"/>
                </a:lnTo>
                <a:cubicBezTo>
                  <a:pt x="1576388" y="4121533"/>
                  <a:pt x="1876758" y="4348423"/>
                  <a:pt x="2199153" y="4348423"/>
                </a:cubicBezTo>
                <a:cubicBezTo>
                  <a:pt x="2521549" y="4348423"/>
                  <a:pt x="2821831" y="4121533"/>
                  <a:pt x="3044935" y="3709397"/>
                </a:cubicBezTo>
                <a:lnTo>
                  <a:pt x="4210360" y="1556825"/>
                </a:lnTo>
                <a:cubicBezTo>
                  <a:pt x="4366180" y="1269104"/>
                  <a:pt x="4425462" y="991966"/>
                  <a:pt x="4386571" y="750105"/>
                </a:cubicBezTo>
                <a:lnTo>
                  <a:pt x="6579755" y="750105"/>
                </a:lnTo>
                <a:lnTo>
                  <a:pt x="6579755" y="675335"/>
                </a:lnTo>
                <a:lnTo>
                  <a:pt x="1115295" y="675335"/>
                </a:lnTo>
                <a:cubicBezTo>
                  <a:pt x="904409" y="675335"/>
                  <a:pt x="743856" y="725067"/>
                  <a:pt x="696190" y="804999"/>
                </a:cubicBezTo>
                <a:cubicBezTo>
                  <a:pt x="648523" y="884931"/>
                  <a:pt x="681391" y="1049872"/>
                  <a:pt x="781715" y="1235204"/>
                </a:cubicBezTo>
                <a:lnTo>
                  <a:pt x="1947225" y="3387862"/>
                </a:lnTo>
                <a:cubicBezTo>
                  <a:pt x="2011154" y="3505996"/>
                  <a:pt x="2080330" y="3594790"/>
                  <a:pt x="2147356" y="3644780"/>
                </a:cubicBezTo>
                <a:cubicBezTo>
                  <a:pt x="2158524" y="3653255"/>
                  <a:pt x="2170450" y="3660689"/>
                  <a:pt x="2182977" y="3666979"/>
                </a:cubicBezTo>
                <a:lnTo>
                  <a:pt x="2199153" y="3674722"/>
                </a:lnTo>
                <a:lnTo>
                  <a:pt x="2215242" y="3666979"/>
                </a:lnTo>
                <a:cubicBezTo>
                  <a:pt x="2227770" y="3660689"/>
                  <a:pt x="2239695" y="3653255"/>
                  <a:pt x="2250864" y="3644780"/>
                </a:cubicBezTo>
                <a:cubicBezTo>
                  <a:pt x="2317889" y="3594790"/>
                  <a:pt x="2387152" y="3505996"/>
                  <a:pt x="2450995" y="3387862"/>
                </a:cubicBezTo>
                <a:lnTo>
                  <a:pt x="3616505" y="1235290"/>
                </a:lnTo>
                <a:cubicBezTo>
                  <a:pt x="3716829" y="1049872"/>
                  <a:pt x="3749610" y="884931"/>
                  <a:pt x="3702030" y="805085"/>
                </a:cubicBezTo>
                <a:cubicBezTo>
                  <a:pt x="3687489" y="782505"/>
                  <a:pt x="3667786" y="763693"/>
                  <a:pt x="3644554" y="750191"/>
                </a:cubicBezTo>
                <a:lnTo>
                  <a:pt x="3778864" y="750191"/>
                </a:lnTo>
                <a:cubicBezTo>
                  <a:pt x="3780327" y="752342"/>
                  <a:pt x="3781790" y="754579"/>
                  <a:pt x="3783080" y="756816"/>
                </a:cubicBezTo>
                <a:cubicBezTo>
                  <a:pt x="3849590" y="868669"/>
                  <a:pt x="3819132" y="1059250"/>
                  <a:pt x="3699449" y="1280289"/>
                </a:cubicBezTo>
                <a:lnTo>
                  <a:pt x="2534024" y="3433034"/>
                </a:lnTo>
                <a:cubicBezTo>
                  <a:pt x="2462610" y="3564934"/>
                  <a:pt x="2386378" y="3661644"/>
                  <a:pt x="2307306" y="3720582"/>
                </a:cubicBezTo>
                <a:cubicBezTo>
                  <a:pt x="2266609" y="3750955"/>
                  <a:pt x="2228235" y="3767647"/>
                  <a:pt x="2199153" y="3767647"/>
                </a:cubicBezTo>
                <a:cubicBezTo>
                  <a:pt x="2170071" y="3767647"/>
                  <a:pt x="2131611" y="3750955"/>
                  <a:pt x="2090913" y="3720582"/>
                </a:cubicBezTo>
                <a:cubicBezTo>
                  <a:pt x="2011928" y="3661644"/>
                  <a:pt x="1936039" y="3564934"/>
                  <a:pt x="1864196" y="3433034"/>
                </a:cubicBezTo>
                <a:lnTo>
                  <a:pt x="698771" y="1280203"/>
                </a:lnTo>
                <a:cubicBezTo>
                  <a:pt x="579088" y="1059164"/>
                  <a:pt x="548285" y="868325"/>
                  <a:pt x="615139" y="757160"/>
                </a:cubicBezTo>
                <a:cubicBezTo>
                  <a:pt x="681993" y="645995"/>
                  <a:pt x="863970" y="581379"/>
                  <a:pt x="1115295" y="581379"/>
                </a:cubicBezTo>
                <a:lnTo>
                  <a:pt x="2914411" y="581379"/>
                </a:lnTo>
                <a:lnTo>
                  <a:pt x="2914411" y="581379"/>
                </a:lnTo>
                <a:lnTo>
                  <a:pt x="6579755" y="581379"/>
                </a:lnTo>
                <a:lnTo>
                  <a:pt x="6579755" y="506523"/>
                </a:lnTo>
                <a:lnTo>
                  <a:pt x="1115295" y="506523"/>
                </a:lnTo>
                <a:cubicBezTo>
                  <a:pt x="837125" y="506523"/>
                  <a:pt x="631487" y="583960"/>
                  <a:pt x="551211" y="718614"/>
                </a:cubicBezTo>
                <a:cubicBezTo>
                  <a:pt x="470935" y="853268"/>
                  <a:pt x="500791" y="1071382"/>
                  <a:pt x="633294" y="1315652"/>
                </a:cubicBezTo>
                <a:lnTo>
                  <a:pt x="1798718" y="3468310"/>
                </a:lnTo>
                <a:cubicBezTo>
                  <a:pt x="1875295" y="3609762"/>
                  <a:pt x="1958668" y="3714646"/>
                  <a:pt x="2046430" y="3780123"/>
                </a:cubicBezTo>
                <a:cubicBezTo>
                  <a:pt x="2084202" y="3808344"/>
                  <a:pt x="2141075" y="3841900"/>
                  <a:pt x="2199153" y="3841900"/>
                </a:cubicBezTo>
                <a:cubicBezTo>
                  <a:pt x="2257230" y="3841900"/>
                  <a:pt x="2314017" y="3808344"/>
                  <a:pt x="2351789" y="3780123"/>
                </a:cubicBezTo>
                <a:cubicBezTo>
                  <a:pt x="2439551" y="3714646"/>
                  <a:pt x="2522925" y="3609762"/>
                  <a:pt x="2599502" y="3468310"/>
                </a:cubicBezTo>
                <a:lnTo>
                  <a:pt x="3764926" y="1315652"/>
                </a:lnTo>
                <a:cubicBezTo>
                  <a:pt x="3887534" y="1089192"/>
                  <a:pt x="3922209" y="885964"/>
                  <a:pt x="3863099" y="750105"/>
                </a:cubicBezTo>
                <a:lnTo>
                  <a:pt x="3964111" y="750105"/>
                </a:lnTo>
                <a:cubicBezTo>
                  <a:pt x="4015735" y="910829"/>
                  <a:pt x="3976415" y="1123523"/>
                  <a:pt x="3848041" y="1360565"/>
                </a:cubicBezTo>
                <a:lnTo>
                  <a:pt x="2682531" y="3513224"/>
                </a:lnTo>
                <a:cubicBezTo>
                  <a:pt x="2599329" y="3666807"/>
                  <a:pt x="2507093" y="3782102"/>
                  <a:pt x="2408232" y="3855753"/>
                </a:cubicBezTo>
                <a:cubicBezTo>
                  <a:pt x="2336561" y="3909184"/>
                  <a:pt x="2266179" y="3936287"/>
                  <a:pt x="2199153" y="3936287"/>
                </a:cubicBezTo>
                <a:cubicBezTo>
                  <a:pt x="2132127" y="3936287"/>
                  <a:pt x="2061487" y="3909184"/>
                  <a:pt x="1989987" y="3855753"/>
                </a:cubicBezTo>
                <a:cubicBezTo>
                  <a:pt x="1891126" y="3782102"/>
                  <a:pt x="1798890" y="3666463"/>
                  <a:pt x="1715689" y="3513224"/>
                </a:cubicBezTo>
                <a:lnTo>
                  <a:pt x="550264" y="1360565"/>
                </a:lnTo>
                <a:cubicBezTo>
                  <a:pt x="399435" y="1081879"/>
                  <a:pt x="370955" y="836748"/>
                  <a:pt x="470074" y="670259"/>
                </a:cubicBezTo>
                <a:cubicBezTo>
                  <a:pt x="569193" y="503770"/>
                  <a:pt x="798407" y="412136"/>
                  <a:pt x="1115381" y="412136"/>
                </a:cubicBezTo>
                <a:lnTo>
                  <a:pt x="2914411" y="412136"/>
                </a:lnTo>
                <a:lnTo>
                  <a:pt x="2914411" y="412136"/>
                </a:lnTo>
                <a:lnTo>
                  <a:pt x="6579755" y="412136"/>
                </a:lnTo>
                <a:lnTo>
                  <a:pt x="6579755" y="337711"/>
                </a:lnTo>
                <a:lnTo>
                  <a:pt x="1115295" y="337711"/>
                </a:lnTo>
                <a:cubicBezTo>
                  <a:pt x="771132" y="337711"/>
                  <a:pt x="519290" y="442250"/>
                  <a:pt x="406146" y="632143"/>
                </a:cubicBezTo>
                <a:cubicBezTo>
                  <a:pt x="293002" y="822035"/>
                  <a:pt x="320965" y="1093322"/>
                  <a:pt x="484787" y="1396014"/>
                </a:cubicBezTo>
                <a:lnTo>
                  <a:pt x="1650212" y="3548673"/>
                </a:lnTo>
                <a:cubicBezTo>
                  <a:pt x="1738576" y="3712150"/>
                  <a:pt x="1837953" y="3835275"/>
                  <a:pt x="1945504" y="3915465"/>
                </a:cubicBezTo>
                <a:cubicBezTo>
                  <a:pt x="2030254" y="3978705"/>
                  <a:pt x="2115607" y="4010798"/>
                  <a:pt x="2199153" y="4010798"/>
                </a:cubicBezTo>
                <a:cubicBezTo>
                  <a:pt x="2282699" y="4010798"/>
                  <a:pt x="2367965" y="3978705"/>
                  <a:pt x="2452716" y="3915465"/>
                </a:cubicBezTo>
                <a:cubicBezTo>
                  <a:pt x="2560267" y="3835275"/>
                  <a:pt x="2659214" y="3711892"/>
                  <a:pt x="2748008" y="3548673"/>
                </a:cubicBezTo>
                <a:lnTo>
                  <a:pt x="3913432" y="1396014"/>
                </a:lnTo>
                <a:cubicBezTo>
                  <a:pt x="4045849" y="1151400"/>
                  <a:pt x="4089472" y="927263"/>
                  <a:pt x="4041634" y="750105"/>
                </a:cubicBezTo>
                <a:lnTo>
                  <a:pt x="4138774" y="750105"/>
                </a:lnTo>
                <a:cubicBezTo>
                  <a:pt x="4182998" y="946536"/>
                  <a:pt x="4134815" y="1185300"/>
                  <a:pt x="3996462" y="1440928"/>
                </a:cubicBezTo>
                <a:lnTo>
                  <a:pt x="2830951" y="3593586"/>
                </a:lnTo>
                <a:cubicBezTo>
                  <a:pt x="2736306" y="3768937"/>
                  <a:pt x="2627809" y="3902645"/>
                  <a:pt x="2509159" y="3991095"/>
                </a:cubicBezTo>
                <a:cubicBezTo>
                  <a:pt x="2407716" y="4066811"/>
                  <a:pt x="2303348" y="4105185"/>
                  <a:pt x="2199411" y="4105185"/>
                </a:cubicBezTo>
                <a:cubicBezTo>
                  <a:pt x="2095474" y="4105185"/>
                  <a:pt x="1990762" y="4066811"/>
                  <a:pt x="1889664" y="3991095"/>
                </a:cubicBezTo>
                <a:cubicBezTo>
                  <a:pt x="1771013" y="3902645"/>
                  <a:pt x="1662774" y="3768937"/>
                  <a:pt x="1567871" y="3593586"/>
                </a:cubicBezTo>
                <a:lnTo>
                  <a:pt x="402016" y="1440928"/>
                </a:lnTo>
                <a:cubicBezTo>
                  <a:pt x="221330" y="1107863"/>
                  <a:pt x="194399" y="803450"/>
                  <a:pt x="325181" y="583874"/>
                </a:cubicBezTo>
                <a:cubicBezTo>
                  <a:pt x="455964" y="364297"/>
                  <a:pt x="736715" y="243324"/>
                  <a:pt x="1115467" y="243324"/>
                </a:cubicBezTo>
                <a:lnTo>
                  <a:pt x="2914411" y="243324"/>
                </a:lnTo>
                <a:lnTo>
                  <a:pt x="2914411" y="243324"/>
                </a:lnTo>
                <a:lnTo>
                  <a:pt x="6579755" y="243324"/>
                </a:lnTo>
                <a:lnTo>
                  <a:pt x="6579755" y="168812"/>
                </a:lnTo>
                <a:lnTo>
                  <a:pt x="1115295" y="168812"/>
                </a:lnTo>
                <a:cubicBezTo>
                  <a:pt x="709268" y="168812"/>
                  <a:pt x="405888" y="302692"/>
                  <a:pt x="261081" y="545758"/>
                </a:cubicBezTo>
                <a:cubicBezTo>
                  <a:pt x="116274" y="788823"/>
                  <a:pt x="143033" y="1119307"/>
                  <a:pt x="336367" y="1476376"/>
                </a:cubicBezTo>
                <a:lnTo>
                  <a:pt x="1501791" y="3629035"/>
                </a:lnTo>
                <a:cubicBezTo>
                  <a:pt x="1601857" y="3813937"/>
                  <a:pt x="1716893" y="3955990"/>
                  <a:pt x="1844578" y="4050635"/>
                </a:cubicBezTo>
                <a:cubicBezTo>
                  <a:pt x="1959185" y="4136074"/>
                  <a:pt x="2078438" y="4179697"/>
                  <a:pt x="2199153" y="4179697"/>
                </a:cubicBezTo>
                <a:cubicBezTo>
                  <a:pt x="2319869" y="4179697"/>
                  <a:pt x="2439035" y="4136676"/>
                  <a:pt x="2553642" y="4050635"/>
                </a:cubicBezTo>
                <a:cubicBezTo>
                  <a:pt x="2681068" y="3955990"/>
                  <a:pt x="2796363" y="3813765"/>
                  <a:pt x="2896428" y="3629035"/>
                </a:cubicBezTo>
                <a:lnTo>
                  <a:pt x="4061939" y="1476376"/>
                </a:lnTo>
                <a:cubicBezTo>
                  <a:pt x="4205370" y="1211370"/>
                  <a:pt x="4256994" y="960991"/>
                  <a:pt x="4214920" y="750105"/>
                </a:cubicBezTo>
                <a:lnTo>
                  <a:pt x="4311113" y="750105"/>
                </a:lnTo>
                <a:cubicBezTo>
                  <a:pt x="4351123" y="978544"/>
                  <a:pt x="4295196" y="1243808"/>
                  <a:pt x="4144883" y="1521376"/>
                </a:cubicBezTo>
                <a:lnTo>
                  <a:pt x="2979458" y="3673948"/>
                </a:lnTo>
                <a:cubicBezTo>
                  <a:pt x="2769949" y="4061132"/>
                  <a:pt x="2492897" y="4273998"/>
                  <a:pt x="2199153" y="4273998"/>
                </a:cubicBezTo>
                <a:cubicBezTo>
                  <a:pt x="1905409" y="4273998"/>
                  <a:pt x="1628271" y="4061132"/>
                  <a:pt x="1418761" y="3673948"/>
                </a:cubicBezTo>
                <a:lnTo>
                  <a:pt x="253337" y="1521376"/>
                </a:lnTo>
                <a:cubicBezTo>
                  <a:pt x="43570" y="1134192"/>
                  <a:pt x="17499" y="770238"/>
                  <a:pt x="180030" y="497489"/>
                </a:cubicBezTo>
                <a:cubicBezTo>
                  <a:pt x="342562" y="224739"/>
                  <a:pt x="674680" y="74425"/>
                  <a:pt x="1115295" y="74425"/>
                </a:cubicBezTo>
                <a:lnTo>
                  <a:pt x="2914411" y="74425"/>
                </a:lnTo>
                <a:lnTo>
                  <a:pt x="2914411" y="74425"/>
                </a:lnTo>
                <a:close/>
                <a:moveTo>
                  <a:pt x="3638015" y="843201"/>
                </a:moveTo>
                <a:cubicBezTo>
                  <a:pt x="3660386" y="880715"/>
                  <a:pt x="3655654" y="1006679"/>
                  <a:pt x="3551028" y="1199927"/>
                </a:cubicBezTo>
                <a:lnTo>
                  <a:pt x="2385603" y="3352413"/>
                </a:lnTo>
                <a:cubicBezTo>
                  <a:pt x="2326752" y="3461083"/>
                  <a:pt x="2265146" y="3541703"/>
                  <a:pt x="2206381" y="3584724"/>
                </a:cubicBezTo>
                <a:cubicBezTo>
                  <a:pt x="2203799" y="3586677"/>
                  <a:pt x="2201390" y="3588398"/>
                  <a:pt x="2199153" y="3589886"/>
                </a:cubicBezTo>
                <a:cubicBezTo>
                  <a:pt x="2196830" y="3588423"/>
                  <a:pt x="2194421" y="3586703"/>
                  <a:pt x="2191840" y="3584724"/>
                </a:cubicBezTo>
                <a:cubicBezTo>
                  <a:pt x="2133417" y="3541187"/>
                  <a:pt x="2071382" y="3460739"/>
                  <a:pt x="2012616" y="3352413"/>
                </a:cubicBezTo>
                <a:lnTo>
                  <a:pt x="847192" y="1199841"/>
                </a:lnTo>
                <a:cubicBezTo>
                  <a:pt x="742566" y="1006679"/>
                  <a:pt x="737576" y="880629"/>
                  <a:pt x="760204" y="843201"/>
                </a:cubicBezTo>
                <a:cubicBezTo>
                  <a:pt x="782833" y="805773"/>
                  <a:pt x="895547" y="749933"/>
                  <a:pt x="1115295" y="749933"/>
                </a:cubicBezTo>
                <a:lnTo>
                  <a:pt x="2914411" y="749933"/>
                </a:lnTo>
                <a:lnTo>
                  <a:pt x="2914411" y="749933"/>
                </a:lnTo>
                <a:lnTo>
                  <a:pt x="3306758" y="749933"/>
                </a:lnTo>
                <a:cubicBezTo>
                  <a:pt x="3510933" y="753977"/>
                  <a:pt x="3616505" y="806978"/>
                  <a:pt x="3638015" y="843201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 w="86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93416CBC-70D6-ADC3-248E-BABABADFF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20800" dirty="0">
                <a:ln w="9525">
                  <a:solidFill>
                    <a:schemeClr val="accent1"/>
                  </a:solidFill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33" name="iSHEJI-6">
            <a:extLst>
              <a:ext uri="{FF2B5EF4-FFF2-40B4-BE49-F238E27FC236}">
                <a16:creationId xmlns:a16="http://schemas.microsoft.com/office/drawing/2014/main" id="{D2FB23FD-D3A3-1261-978C-91EB592FB87E}"/>
              </a:ext>
            </a:extLst>
          </p:cNvPr>
          <p:cNvSpPr txBox="1"/>
          <p:nvPr/>
        </p:nvSpPr>
        <p:spPr>
          <a:xfrm>
            <a:off x="7690339" y="4115045"/>
            <a:ext cx="376866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AD3F408A-D2F2-F4D1-1970-A4A2440CD049}"/>
              </a:ext>
            </a:extLst>
          </p:cNvPr>
          <p:cNvSpPr txBox="1"/>
          <p:nvPr/>
        </p:nvSpPr>
        <p:spPr>
          <a:xfrm>
            <a:off x="10137902" y="4848297"/>
            <a:ext cx="1365758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400" spc="3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</a:p>
        </p:txBody>
      </p:sp>
      <p:sp>
        <p:nvSpPr>
          <p:cNvPr id="40" name="iSHEJI-8">
            <a:extLst>
              <a:ext uri="{FF2B5EF4-FFF2-40B4-BE49-F238E27FC236}">
                <a16:creationId xmlns:a16="http://schemas.microsoft.com/office/drawing/2014/main" id="{D53E995C-E4D9-ACFF-F8D6-5B3C4E534CE5}"/>
              </a:ext>
            </a:extLst>
          </p:cNvPr>
          <p:cNvSpPr/>
          <p:nvPr/>
        </p:nvSpPr>
        <p:spPr>
          <a:xfrm>
            <a:off x="9847116" y="4937550"/>
            <a:ext cx="190825" cy="190827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9">
            <a:extLst>
              <a:ext uri="{FF2B5EF4-FFF2-40B4-BE49-F238E27FC236}">
                <a16:creationId xmlns:a16="http://schemas.microsoft.com/office/drawing/2014/main" id="{60C007A0-740F-F322-313B-C1DD2A7745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911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65C186BB-A450-5449-A34A-7FA6D4182606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工作总结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28F26CE0-183A-70A5-EE0E-0842F8C8BB63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B5EDA920-84BF-9278-E835-D05B70580C01}"/>
              </a:ext>
            </a:extLst>
          </p:cNvPr>
          <p:cNvSpPr/>
          <p:nvPr/>
        </p:nvSpPr>
        <p:spPr>
          <a:xfrm>
            <a:off x="533389" y="1843087"/>
            <a:ext cx="1739418" cy="1720381"/>
          </a:xfrm>
          <a:custGeom>
            <a:avLst/>
            <a:gdLst>
              <a:gd name="connsiteX0" fmla="*/ 1305888 w 1739418"/>
              <a:gd name="connsiteY0" fmla="*/ 0 h 1720381"/>
              <a:gd name="connsiteX1" fmla="*/ 1665933 w 1739418"/>
              <a:gd name="connsiteY1" fmla="*/ 604361 h 1720381"/>
              <a:gd name="connsiteX2" fmla="*/ 1196922 w 1739418"/>
              <a:gd name="connsiteY2" fmla="*/ 1471136 h 1720381"/>
              <a:gd name="connsiteX3" fmla="*/ 542554 w 1739418"/>
              <a:gd name="connsiteY3" fmla="*/ 1471136 h 1720381"/>
              <a:gd name="connsiteX4" fmla="*/ 73543 w 1739418"/>
              <a:gd name="connsiteY4" fmla="*/ 604361 h 1720381"/>
              <a:gd name="connsiteX5" fmla="*/ 433588 w 1739418"/>
              <a:gd name="connsiteY5" fmla="*/ 0 h 172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9418" h="1720381">
                <a:moveTo>
                  <a:pt x="1305888" y="0"/>
                </a:moveTo>
                <a:cubicBezTo>
                  <a:pt x="1683840" y="0"/>
                  <a:pt x="1845860" y="271939"/>
                  <a:pt x="1665933" y="604361"/>
                </a:cubicBezTo>
                <a:lnTo>
                  <a:pt x="1196922" y="1471136"/>
                </a:lnTo>
                <a:cubicBezTo>
                  <a:pt x="1016995" y="1803464"/>
                  <a:pt x="722482" y="1803464"/>
                  <a:pt x="542554" y="1471136"/>
                </a:cubicBezTo>
                <a:lnTo>
                  <a:pt x="73543" y="604361"/>
                </a:lnTo>
                <a:cubicBezTo>
                  <a:pt x="-106479" y="271939"/>
                  <a:pt x="55541" y="0"/>
                  <a:pt x="433588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A31FCAF4-5E96-33F6-5368-EBBA53EBF62B}"/>
              </a:ext>
            </a:extLst>
          </p:cNvPr>
          <p:cNvSpPr/>
          <p:nvPr/>
        </p:nvSpPr>
        <p:spPr>
          <a:xfrm>
            <a:off x="2878276" y="1843087"/>
            <a:ext cx="1739622" cy="1720381"/>
          </a:xfrm>
          <a:custGeom>
            <a:avLst/>
            <a:gdLst>
              <a:gd name="connsiteX0" fmla="*/ 1305961 w 1739622"/>
              <a:gd name="connsiteY0" fmla="*/ 0 h 1720381"/>
              <a:gd name="connsiteX1" fmla="*/ 1666006 w 1739622"/>
              <a:gd name="connsiteY1" fmla="*/ 604361 h 1720381"/>
              <a:gd name="connsiteX2" fmla="*/ 1196995 w 1739622"/>
              <a:gd name="connsiteY2" fmla="*/ 1471136 h 1720381"/>
              <a:gd name="connsiteX3" fmla="*/ 542627 w 1739622"/>
              <a:gd name="connsiteY3" fmla="*/ 1471136 h 1720381"/>
              <a:gd name="connsiteX4" fmla="*/ 73617 w 1739622"/>
              <a:gd name="connsiteY4" fmla="*/ 604361 h 1720381"/>
              <a:gd name="connsiteX5" fmla="*/ 433661 w 1739622"/>
              <a:gd name="connsiteY5" fmla="*/ 0 h 172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9622" h="1720381">
                <a:moveTo>
                  <a:pt x="1305961" y="0"/>
                </a:moveTo>
                <a:cubicBezTo>
                  <a:pt x="1684199" y="0"/>
                  <a:pt x="1846124" y="271939"/>
                  <a:pt x="1666006" y="604361"/>
                </a:cubicBezTo>
                <a:lnTo>
                  <a:pt x="1196995" y="1471136"/>
                </a:lnTo>
                <a:cubicBezTo>
                  <a:pt x="1017068" y="1803464"/>
                  <a:pt x="722555" y="1803464"/>
                  <a:pt x="542627" y="1471136"/>
                </a:cubicBezTo>
                <a:lnTo>
                  <a:pt x="73617" y="604361"/>
                </a:lnTo>
                <a:cubicBezTo>
                  <a:pt x="-106501" y="271939"/>
                  <a:pt x="55424" y="0"/>
                  <a:pt x="433661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17F8FE15-A743-77D2-2D4F-51F2BBAF6CC3}"/>
              </a:ext>
            </a:extLst>
          </p:cNvPr>
          <p:cNvSpPr/>
          <p:nvPr/>
        </p:nvSpPr>
        <p:spPr>
          <a:xfrm>
            <a:off x="5223366" y="1843087"/>
            <a:ext cx="1739361" cy="1719905"/>
          </a:xfrm>
          <a:custGeom>
            <a:avLst/>
            <a:gdLst>
              <a:gd name="connsiteX0" fmla="*/ 1305830 w 1739361"/>
              <a:gd name="connsiteY0" fmla="*/ 0 h 1719905"/>
              <a:gd name="connsiteX1" fmla="*/ 1665876 w 1739361"/>
              <a:gd name="connsiteY1" fmla="*/ 604361 h 1719905"/>
              <a:gd name="connsiteX2" fmla="*/ 1196484 w 1739361"/>
              <a:gd name="connsiteY2" fmla="*/ 1470660 h 1719905"/>
              <a:gd name="connsiteX3" fmla="*/ 542116 w 1739361"/>
              <a:gd name="connsiteY3" fmla="*/ 1470660 h 1719905"/>
              <a:gd name="connsiteX4" fmla="*/ 73486 w 1739361"/>
              <a:gd name="connsiteY4" fmla="*/ 604361 h 1719905"/>
              <a:gd name="connsiteX5" fmla="*/ 433531 w 1739361"/>
              <a:gd name="connsiteY5" fmla="*/ 0 h 171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9361" h="1719905">
                <a:moveTo>
                  <a:pt x="1305830" y="0"/>
                </a:moveTo>
                <a:cubicBezTo>
                  <a:pt x="1683782" y="0"/>
                  <a:pt x="1845803" y="271939"/>
                  <a:pt x="1665876" y="604361"/>
                </a:cubicBezTo>
                <a:lnTo>
                  <a:pt x="1196484" y="1470660"/>
                </a:lnTo>
                <a:cubicBezTo>
                  <a:pt x="1016556" y="1802987"/>
                  <a:pt x="722043" y="1802987"/>
                  <a:pt x="542116" y="1470660"/>
                </a:cubicBezTo>
                <a:lnTo>
                  <a:pt x="73486" y="604361"/>
                </a:lnTo>
                <a:cubicBezTo>
                  <a:pt x="-106441" y="271939"/>
                  <a:pt x="55579" y="0"/>
                  <a:pt x="43353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7D9D85B4-B267-ED6C-3ABA-9BF39167A0B7}"/>
              </a:ext>
            </a:extLst>
          </p:cNvPr>
          <p:cNvSpPr/>
          <p:nvPr/>
        </p:nvSpPr>
        <p:spPr>
          <a:xfrm>
            <a:off x="7568326" y="1843087"/>
            <a:ext cx="1739402" cy="1720381"/>
          </a:xfrm>
          <a:custGeom>
            <a:avLst/>
            <a:gdLst>
              <a:gd name="connsiteX0" fmla="*/ 1305830 w 1739402"/>
              <a:gd name="connsiteY0" fmla="*/ 0 h 1720381"/>
              <a:gd name="connsiteX1" fmla="*/ 1665875 w 1739402"/>
              <a:gd name="connsiteY1" fmla="*/ 604361 h 1720381"/>
              <a:gd name="connsiteX2" fmla="*/ 1196864 w 1739402"/>
              <a:gd name="connsiteY2" fmla="*/ 1471136 h 1720381"/>
              <a:gd name="connsiteX3" fmla="*/ 542497 w 1739402"/>
              <a:gd name="connsiteY3" fmla="*/ 1471136 h 1720381"/>
              <a:gd name="connsiteX4" fmla="*/ 73486 w 1739402"/>
              <a:gd name="connsiteY4" fmla="*/ 604361 h 1720381"/>
              <a:gd name="connsiteX5" fmla="*/ 433531 w 1739402"/>
              <a:gd name="connsiteY5" fmla="*/ 0 h 172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9402" h="1720381">
                <a:moveTo>
                  <a:pt x="1305830" y="0"/>
                </a:moveTo>
                <a:cubicBezTo>
                  <a:pt x="1683782" y="0"/>
                  <a:pt x="1845898" y="271939"/>
                  <a:pt x="1665875" y="604361"/>
                </a:cubicBezTo>
                <a:lnTo>
                  <a:pt x="1196864" y="1471136"/>
                </a:lnTo>
                <a:cubicBezTo>
                  <a:pt x="1016938" y="1803464"/>
                  <a:pt x="722520" y="1803464"/>
                  <a:pt x="542497" y="1471136"/>
                </a:cubicBezTo>
                <a:lnTo>
                  <a:pt x="73486" y="604361"/>
                </a:lnTo>
                <a:cubicBezTo>
                  <a:pt x="-106441" y="271939"/>
                  <a:pt x="55579" y="0"/>
                  <a:pt x="43353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21C1BF0A-E2CB-3CE4-04DA-A5860D515218}"/>
              </a:ext>
            </a:extLst>
          </p:cNvPr>
          <p:cNvSpPr/>
          <p:nvPr/>
        </p:nvSpPr>
        <p:spPr>
          <a:xfrm>
            <a:off x="9913285" y="1843087"/>
            <a:ext cx="1739419" cy="1720381"/>
          </a:xfrm>
          <a:custGeom>
            <a:avLst/>
            <a:gdLst>
              <a:gd name="connsiteX0" fmla="*/ 1305830 w 1739419"/>
              <a:gd name="connsiteY0" fmla="*/ 0 h 1720381"/>
              <a:gd name="connsiteX1" fmla="*/ 1665876 w 1739419"/>
              <a:gd name="connsiteY1" fmla="*/ 604361 h 1720381"/>
              <a:gd name="connsiteX2" fmla="*/ 1196960 w 1739419"/>
              <a:gd name="connsiteY2" fmla="*/ 1471136 h 1720381"/>
              <a:gd name="connsiteX3" fmla="*/ 542497 w 1739419"/>
              <a:gd name="connsiteY3" fmla="*/ 1471136 h 1720381"/>
              <a:gd name="connsiteX4" fmla="*/ 73486 w 1739419"/>
              <a:gd name="connsiteY4" fmla="*/ 604361 h 1720381"/>
              <a:gd name="connsiteX5" fmla="*/ 433531 w 1739419"/>
              <a:gd name="connsiteY5" fmla="*/ 0 h 172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9419" h="1720381">
                <a:moveTo>
                  <a:pt x="1305830" y="0"/>
                </a:moveTo>
                <a:cubicBezTo>
                  <a:pt x="1683878" y="0"/>
                  <a:pt x="1845899" y="271939"/>
                  <a:pt x="1665876" y="604361"/>
                </a:cubicBezTo>
                <a:lnTo>
                  <a:pt x="1196960" y="1471136"/>
                </a:lnTo>
                <a:cubicBezTo>
                  <a:pt x="1017033" y="1803464"/>
                  <a:pt x="722520" y="1803464"/>
                  <a:pt x="542497" y="1471136"/>
                </a:cubicBezTo>
                <a:lnTo>
                  <a:pt x="73486" y="604361"/>
                </a:lnTo>
                <a:cubicBezTo>
                  <a:pt x="-106441" y="271939"/>
                  <a:pt x="55579" y="0"/>
                  <a:pt x="433531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8ED348BE-584F-EAD5-24FF-CF13BD7121E1}"/>
              </a:ext>
            </a:extLst>
          </p:cNvPr>
          <p:cNvSpPr/>
          <p:nvPr/>
        </p:nvSpPr>
        <p:spPr>
          <a:xfrm>
            <a:off x="10385392" y="2259234"/>
            <a:ext cx="793623" cy="668273"/>
          </a:xfrm>
          <a:custGeom>
            <a:avLst/>
            <a:gdLst>
              <a:gd name="connsiteX0" fmla="*/ 596075 w 793623"/>
              <a:gd name="connsiteY0" fmla="*/ 23432 h 668273"/>
              <a:gd name="connsiteX1" fmla="*/ 688658 w 793623"/>
              <a:gd name="connsiteY1" fmla="*/ 116015 h 668273"/>
              <a:gd name="connsiteX2" fmla="*/ 596075 w 793623"/>
              <a:gd name="connsiteY2" fmla="*/ 208597 h 668273"/>
              <a:gd name="connsiteX3" fmla="*/ 568453 w 793623"/>
              <a:gd name="connsiteY3" fmla="*/ 204311 h 668273"/>
              <a:gd name="connsiteX4" fmla="*/ 504540 w 793623"/>
              <a:gd name="connsiteY4" fmla="*/ 102489 h 668273"/>
              <a:gd name="connsiteX5" fmla="*/ 596075 w 793623"/>
              <a:gd name="connsiteY5" fmla="*/ 23432 h 668273"/>
              <a:gd name="connsiteX6" fmla="*/ 199263 w 793623"/>
              <a:gd name="connsiteY6" fmla="*/ 23432 h 668273"/>
              <a:gd name="connsiteX7" fmla="*/ 291655 w 793623"/>
              <a:gd name="connsiteY7" fmla="*/ 111347 h 668273"/>
              <a:gd name="connsiteX8" fmla="*/ 239840 w 793623"/>
              <a:gd name="connsiteY8" fmla="*/ 199072 h 668273"/>
              <a:gd name="connsiteX9" fmla="*/ 199263 w 793623"/>
              <a:gd name="connsiteY9" fmla="*/ 208597 h 668273"/>
              <a:gd name="connsiteX10" fmla="*/ 103727 w 793623"/>
              <a:gd name="connsiteY10" fmla="*/ 119031 h 668273"/>
              <a:gd name="connsiteX11" fmla="*/ 193358 w 793623"/>
              <a:gd name="connsiteY11" fmla="*/ 23527 h 668273"/>
              <a:gd name="connsiteX12" fmla="*/ 199263 w 793623"/>
              <a:gd name="connsiteY12" fmla="*/ 23527 h 668273"/>
              <a:gd name="connsiteX13" fmla="*/ 403574 w 793623"/>
              <a:gd name="connsiteY13" fmla="*/ 143542 h 668273"/>
              <a:gd name="connsiteX14" fmla="*/ 496158 w 793623"/>
              <a:gd name="connsiteY14" fmla="*/ 236315 h 668273"/>
              <a:gd name="connsiteX15" fmla="*/ 403385 w 793623"/>
              <a:gd name="connsiteY15" fmla="*/ 328898 h 668273"/>
              <a:gd name="connsiteX16" fmla="*/ 310801 w 793623"/>
              <a:gd name="connsiteY16" fmla="*/ 236125 h 668273"/>
              <a:gd name="connsiteX17" fmla="*/ 403574 w 793623"/>
              <a:gd name="connsiteY17" fmla="*/ 143542 h 668273"/>
              <a:gd name="connsiteX18" fmla="*/ 645509 w 793623"/>
              <a:gd name="connsiteY18" fmla="*/ 264319 h 668273"/>
              <a:gd name="connsiteX19" fmla="*/ 770668 w 793623"/>
              <a:gd name="connsiteY19" fmla="*/ 389477 h 668273"/>
              <a:gd name="connsiteX20" fmla="*/ 770668 w 793623"/>
              <a:gd name="connsiteY20" fmla="*/ 495110 h 668273"/>
              <a:gd name="connsiteX21" fmla="*/ 653416 w 793623"/>
              <a:gd name="connsiteY21" fmla="*/ 521780 h 668273"/>
              <a:gd name="connsiteX22" fmla="*/ 653416 w 793623"/>
              <a:gd name="connsiteY22" fmla="*/ 509778 h 668273"/>
              <a:gd name="connsiteX23" fmla="*/ 542449 w 793623"/>
              <a:gd name="connsiteY23" fmla="*/ 330518 h 668273"/>
              <a:gd name="connsiteX24" fmla="*/ 569023 w 793623"/>
              <a:gd name="connsiteY24" fmla="*/ 263843 h 668273"/>
              <a:gd name="connsiteX25" fmla="*/ 645223 w 793623"/>
              <a:gd name="connsiteY25" fmla="*/ 263843 h 668273"/>
              <a:gd name="connsiteX26" fmla="*/ 237649 w 793623"/>
              <a:gd name="connsiteY26" fmla="*/ 263843 h 668273"/>
              <a:gd name="connsiteX27" fmla="*/ 264129 w 793623"/>
              <a:gd name="connsiteY27" fmla="*/ 330518 h 668273"/>
              <a:gd name="connsiteX28" fmla="*/ 153163 w 793623"/>
              <a:gd name="connsiteY28" fmla="*/ 509778 h 668273"/>
              <a:gd name="connsiteX29" fmla="*/ 153163 w 793623"/>
              <a:gd name="connsiteY29" fmla="*/ 520541 h 668273"/>
              <a:gd name="connsiteX30" fmla="*/ 24385 w 793623"/>
              <a:gd name="connsiteY30" fmla="*/ 494538 h 668273"/>
              <a:gd name="connsiteX31" fmla="*/ 24385 w 793623"/>
              <a:gd name="connsiteY31" fmla="*/ 389763 h 668273"/>
              <a:gd name="connsiteX32" fmla="*/ 149448 w 793623"/>
              <a:gd name="connsiteY32" fmla="*/ 264605 h 668273"/>
              <a:gd name="connsiteX33" fmla="*/ 237649 w 793623"/>
              <a:gd name="connsiteY33" fmla="*/ 264605 h 668273"/>
              <a:gd name="connsiteX34" fmla="*/ 452533 w 793623"/>
              <a:gd name="connsiteY34" fmla="*/ 384715 h 668273"/>
              <a:gd name="connsiteX35" fmla="*/ 577882 w 793623"/>
              <a:gd name="connsiteY35" fmla="*/ 509683 h 668273"/>
              <a:gd name="connsiteX36" fmla="*/ 577882 w 793623"/>
              <a:gd name="connsiteY36" fmla="*/ 615220 h 668273"/>
              <a:gd name="connsiteX37" fmla="*/ 415957 w 793623"/>
              <a:gd name="connsiteY37" fmla="*/ 643795 h 668273"/>
              <a:gd name="connsiteX38" fmla="*/ 228410 w 793623"/>
              <a:gd name="connsiteY38" fmla="*/ 615220 h 668273"/>
              <a:gd name="connsiteX39" fmla="*/ 228410 w 793623"/>
              <a:gd name="connsiteY39" fmla="*/ 510445 h 668273"/>
              <a:gd name="connsiteX40" fmla="*/ 353759 w 793623"/>
              <a:gd name="connsiteY40" fmla="*/ 385191 h 668273"/>
              <a:gd name="connsiteX41" fmla="*/ 452438 w 793623"/>
              <a:gd name="connsiteY41" fmla="*/ 385191 h 668273"/>
              <a:gd name="connsiteX42" fmla="*/ 595313 w 793623"/>
              <a:gd name="connsiteY42" fmla="*/ 381 h 668273"/>
              <a:gd name="connsiteX43" fmla="*/ 479013 w 793623"/>
              <a:gd name="connsiteY43" fmla="*/ 114681 h 668273"/>
              <a:gd name="connsiteX44" fmla="*/ 545688 w 793623"/>
              <a:gd name="connsiteY44" fmla="*/ 221837 h 668273"/>
              <a:gd name="connsiteX45" fmla="*/ 594837 w 793623"/>
              <a:gd name="connsiteY45" fmla="*/ 232791 h 668273"/>
              <a:gd name="connsiteX46" fmla="*/ 711232 w 793623"/>
              <a:gd name="connsiteY46" fmla="*/ 116396 h 668273"/>
              <a:gd name="connsiteX47" fmla="*/ 594837 w 793623"/>
              <a:gd name="connsiteY47" fmla="*/ 0 h 668273"/>
              <a:gd name="connsiteX48" fmla="*/ 198502 w 793623"/>
              <a:gd name="connsiteY48" fmla="*/ 381 h 668273"/>
              <a:gd name="connsiteX49" fmla="*/ 81821 w 793623"/>
              <a:gd name="connsiteY49" fmla="*/ 116507 h 668273"/>
              <a:gd name="connsiteX50" fmla="*/ 197930 w 793623"/>
              <a:gd name="connsiteY50" fmla="*/ 233171 h 668273"/>
              <a:gd name="connsiteX51" fmla="*/ 260414 w 793623"/>
              <a:gd name="connsiteY51" fmla="*/ 215170 h 668273"/>
              <a:gd name="connsiteX52" fmla="*/ 314611 w 793623"/>
              <a:gd name="connsiteY52" fmla="*/ 123349 h 668273"/>
              <a:gd name="connsiteX53" fmla="*/ 314611 w 793623"/>
              <a:gd name="connsiteY53" fmla="*/ 116777 h 668273"/>
              <a:gd name="connsiteX54" fmla="*/ 198311 w 793623"/>
              <a:gd name="connsiteY54" fmla="*/ 381 h 668273"/>
              <a:gd name="connsiteX55" fmla="*/ 402813 w 793623"/>
              <a:gd name="connsiteY55" fmla="*/ 120396 h 668273"/>
              <a:gd name="connsiteX56" fmla="*/ 286131 w 793623"/>
              <a:gd name="connsiteY56" fmla="*/ 236696 h 668273"/>
              <a:gd name="connsiteX57" fmla="*/ 402431 w 793623"/>
              <a:gd name="connsiteY57" fmla="*/ 353378 h 668273"/>
              <a:gd name="connsiteX58" fmla="*/ 519113 w 793623"/>
              <a:gd name="connsiteY58" fmla="*/ 237077 h 668273"/>
              <a:gd name="connsiteX59" fmla="*/ 519113 w 793623"/>
              <a:gd name="connsiteY59" fmla="*/ 236792 h 668273"/>
              <a:gd name="connsiteX60" fmla="*/ 402813 w 793623"/>
              <a:gd name="connsiteY60" fmla="*/ 120396 h 668273"/>
              <a:gd name="connsiteX61" fmla="*/ 644748 w 793623"/>
              <a:gd name="connsiteY61" fmla="*/ 241078 h 668273"/>
              <a:gd name="connsiteX62" fmla="*/ 546640 w 793623"/>
              <a:gd name="connsiteY62" fmla="*/ 241078 h 668273"/>
              <a:gd name="connsiteX63" fmla="*/ 502348 w 793623"/>
              <a:gd name="connsiteY63" fmla="*/ 341090 h 668273"/>
              <a:gd name="connsiteX64" fmla="*/ 628841 w 793623"/>
              <a:gd name="connsiteY64" fmla="*/ 510445 h 668273"/>
              <a:gd name="connsiteX65" fmla="*/ 628841 w 793623"/>
              <a:gd name="connsiteY65" fmla="*/ 547688 h 668273"/>
              <a:gd name="connsiteX66" fmla="*/ 785051 w 793623"/>
              <a:gd name="connsiteY66" fmla="*/ 515017 h 668273"/>
              <a:gd name="connsiteX67" fmla="*/ 792861 w 793623"/>
              <a:gd name="connsiteY67" fmla="*/ 511016 h 668273"/>
              <a:gd name="connsiteX68" fmla="*/ 793624 w 793623"/>
              <a:gd name="connsiteY68" fmla="*/ 511016 h 668273"/>
              <a:gd name="connsiteX69" fmla="*/ 793624 w 793623"/>
              <a:gd name="connsiteY69" fmla="*/ 389477 h 668273"/>
              <a:gd name="connsiteX70" fmla="*/ 644748 w 793623"/>
              <a:gd name="connsiteY70" fmla="*/ 240411 h 668273"/>
              <a:gd name="connsiteX71" fmla="*/ 247841 w 793623"/>
              <a:gd name="connsiteY71" fmla="*/ 241078 h 668273"/>
              <a:gd name="connsiteX72" fmla="*/ 148971 w 793623"/>
              <a:gd name="connsiteY72" fmla="*/ 241078 h 668273"/>
              <a:gd name="connsiteX73" fmla="*/ 0 w 793623"/>
              <a:gd name="connsiteY73" fmla="*/ 390144 h 668273"/>
              <a:gd name="connsiteX74" fmla="*/ 0 w 793623"/>
              <a:gd name="connsiteY74" fmla="*/ 510349 h 668273"/>
              <a:gd name="connsiteX75" fmla="*/ 0 w 793623"/>
              <a:gd name="connsiteY75" fmla="*/ 512064 h 668273"/>
              <a:gd name="connsiteX76" fmla="*/ 8382 w 793623"/>
              <a:gd name="connsiteY76" fmla="*/ 514826 h 668273"/>
              <a:gd name="connsiteX77" fmla="*/ 176213 w 793623"/>
              <a:gd name="connsiteY77" fmla="*/ 546259 h 668273"/>
              <a:gd name="connsiteX78" fmla="*/ 176213 w 793623"/>
              <a:gd name="connsiteY78" fmla="*/ 509778 h 668273"/>
              <a:gd name="connsiteX79" fmla="*/ 302705 w 793623"/>
              <a:gd name="connsiteY79" fmla="*/ 340424 h 668273"/>
              <a:gd name="connsiteX80" fmla="*/ 259556 w 793623"/>
              <a:gd name="connsiteY80" fmla="*/ 241078 h 668273"/>
              <a:gd name="connsiteX81" fmla="*/ 248603 w 793623"/>
              <a:gd name="connsiteY81" fmla="*/ 241078 h 668273"/>
              <a:gd name="connsiteX82" fmla="*/ 452057 w 793623"/>
              <a:gd name="connsiteY82" fmla="*/ 361283 h 668273"/>
              <a:gd name="connsiteX83" fmla="*/ 353378 w 793623"/>
              <a:gd name="connsiteY83" fmla="*/ 361283 h 668273"/>
              <a:gd name="connsiteX84" fmla="*/ 204217 w 793623"/>
              <a:gd name="connsiteY84" fmla="*/ 510349 h 668273"/>
              <a:gd name="connsiteX85" fmla="*/ 204217 w 793623"/>
              <a:gd name="connsiteY85" fmla="*/ 631127 h 668273"/>
              <a:gd name="connsiteX86" fmla="*/ 204217 w 793623"/>
              <a:gd name="connsiteY86" fmla="*/ 632936 h 668273"/>
              <a:gd name="connsiteX87" fmla="*/ 212599 w 793623"/>
              <a:gd name="connsiteY87" fmla="*/ 635699 h 668273"/>
              <a:gd name="connsiteX88" fmla="*/ 415196 w 793623"/>
              <a:gd name="connsiteY88" fmla="*/ 668274 h 668273"/>
              <a:gd name="connsiteX89" fmla="*/ 592074 w 793623"/>
              <a:gd name="connsiteY89" fmla="*/ 635032 h 668273"/>
              <a:gd name="connsiteX90" fmla="*/ 599980 w 793623"/>
              <a:gd name="connsiteY90" fmla="*/ 631127 h 668273"/>
              <a:gd name="connsiteX91" fmla="*/ 600647 w 793623"/>
              <a:gd name="connsiteY91" fmla="*/ 631127 h 668273"/>
              <a:gd name="connsiteX92" fmla="*/ 600647 w 793623"/>
              <a:gd name="connsiteY92" fmla="*/ 509683 h 668273"/>
              <a:gd name="connsiteX93" fmla="*/ 451676 w 793623"/>
              <a:gd name="connsiteY93" fmla="*/ 360617 h 668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793623" h="668273">
                <a:moveTo>
                  <a:pt x="596075" y="23432"/>
                </a:moveTo>
                <a:cubicBezTo>
                  <a:pt x="647224" y="23432"/>
                  <a:pt x="688658" y="64882"/>
                  <a:pt x="688658" y="116015"/>
                </a:cubicBezTo>
                <a:cubicBezTo>
                  <a:pt x="688658" y="167147"/>
                  <a:pt x="647224" y="208597"/>
                  <a:pt x="596075" y="208597"/>
                </a:cubicBezTo>
                <a:cubicBezTo>
                  <a:pt x="586741" y="208624"/>
                  <a:pt x="577405" y="207177"/>
                  <a:pt x="568453" y="204311"/>
                </a:cubicBezTo>
                <a:cubicBezTo>
                  <a:pt x="560452" y="163626"/>
                  <a:pt x="537687" y="127343"/>
                  <a:pt x="504540" y="102489"/>
                </a:cubicBezTo>
                <a:cubicBezTo>
                  <a:pt x="511398" y="57178"/>
                  <a:pt x="550259" y="23620"/>
                  <a:pt x="596075" y="23432"/>
                </a:cubicBezTo>
                <a:moveTo>
                  <a:pt x="199263" y="23432"/>
                </a:moveTo>
                <a:cubicBezTo>
                  <a:pt x="248508" y="23471"/>
                  <a:pt x="289179" y="62120"/>
                  <a:pt x="291655" y="111347"/>
                </a:cubicBezTo>
                <a:cubicBezTo>
                  <a:pt x="265557" y="134410"/>
                  <a:pt x="247460" y="165108"/>
                  <a:pt x="239840" y="199072"/>
                </a:cubicBezTo>
                <a:cubicBezTo>
                  <a:pt x="227266" y="205323"/>
                  <a:pt x="213360" y="208581"/>
                  <a:pt x="199263" y="208597"/>
                </a:cubicBezTo>
                <a:cubicBezTo>
                  <a:pt x="148114" y="210238"/>
                  <a:pt x="105442" y="170137"/>
                  <a:pt x="103727" y="119031"/>
                </a:cubicBezTo>
                <a:cubicBezTo>
                  <a:pt x="102109" y="67926"/>
                  <a:pt x="142209" y="25167"/>
                  <a:pt x="193358" y="23527"/>
                </a:cubicBezTo>
                <a:cubicBezTo>
                  <a:pt x="195263" y="23463"/>
                  <a:pt x="197264" y="23463"/>
                  <a:pt x="199263" y="23527"/>
                </a:cubicBezTo>
                <a:moveTo>
                  <a:pt x="403574" y="143542"/>
                </a:moveTo>
                <a:cubicBezTo>
                  <a:pt x="454723" y="143594"/>
                  <a:pt x="496253" y="185131"/>
                  <a:pt x="496158" y="236315"/>
                </a:cubicBezTo>
                <a:cubicBezTo>
                  <a:pt x="496063" y="287500"/>
                  <a:pt x="454534" y="328951"/>
                  <a:pt x="403385" y="328898"/>
                </a:cubicBezTo>
                <a:cubicBezTo>
                  <a:pt x="352235" y="328846"/>
                  <a:pt x="310705" y="287309"/>
                  <a:pt x="310801" y="236125"/>
                </a:cubicBezTo>
                <a:cubicBezTo>
                  <a:pt x="310896" y="184940"/>
                  <a:pt x="352425" y="143489"/>
                  <a:pt x="403574" y="143542"/>
                </a:cubicBezTo>
                <a:moveTo>
                  <a:pt x="645509" y="264319"/>
                </a:moveTo>
                <a:cubicBezTo>
                  <a:pt x="714566" y="264371"/>
                  <a:pt x="770573" y="320376"/>
                  <a:pt x="770668" y="389477"/>
                </a:cubicBezTo>
                <a:lnTo>
                  <a:pt x="770668" y="495110"/>
                </a:lnTo>
                <a:cubicBezTo>
                  <a:pt x="733236" y="510074"/>
                  <a:pt x="693611" y="519073"/>
                  <a:pt x="653416" y="521780"/>
                </a:cubicBezTo>
                <a:lnTo>
                  <a:pt x="653416" y="509778"/>
                </a:lnTo>
                <a:cubicBezTo>
                  <a:pt x="653035" y="433926"/>
                  <a:pt x="610172" y="364687"/>
                  <a:pt x="542449" y="330518"/>
                </a:cubicBezTo>
                <a:cubicBezTo>
                  <a:pt x="556070" y="310520"/>
                  <a:pt x="565214" y="287753"/>
                  <a:pt x="569023" y="263843"/>
                </a:cubicBezTo>
                <a:lnTo>
                  <a:pt x="645223" y="263843"/>
                </a:lnTo>
                <a:moveTo>
                  <a:pt x="237649" y="263843"/>
                </a:moveTo>
                <a:cubicBezTo>
                  <a:pt x="241554" y="287723"/>
                  <a:pt x="250603" y="310472"/>
                  <a:pt x="264129" y="330518"/>
                </a:cubicBezTo>
                <a:cubicBezTo>
                  <a:pt x="196405" y="364669"/>
                  <a:pt x="153543" y="433919"/>
                  <a:pt x="153163" y="509778"/>
                </a:cubicBezTo>
                <a:lnTo>
                  <a:pt x="153163" y="520541"/>
                </a:lnTo>
                <a:cubicBezTo>
                  <a:pt x="109538" y="515975"/>
                  <a:pt x="66390" y="507268"/>
                  <a:pt x="24385" y="494538"/>
                </a:cubicBezTo>
                <a:lnTo>
                  <a:pt x="24385" y="389763"/>
                </a:lnTo>
                <a:cubicBezTo>
                  <a:pt x="24480" y="320699"/>
                  <a:pt x="80392" y="264709"/>
                  <a:pt x="149448" y="264605"/>
                </a:cubicBezTo>
                <a:lnTo>
                  <a:pt x="237649" y="264605"/>
                </a:lnTo>
                <a:moveTo>
                  <a:pt x="452533" y="384715"/>
                </a:moveTo>
                <a:cubicBezTo>
                  <a:pt x="521589" y="384715"/>
                  <a:pt x="577692" y="440604"/>
                  <a:pt x="577882" y="509683"/>
                </a:cubicBezTo>
                <a:lnTo>
                  <a:pt x="577882" y="615220"/>
                </a:lnTo>
                <a:cubicBezTo>
                  <a:pt x="562928" y="621887"/>
                  <a:pt x="506540" y="643795"/>
                  <a:pt x="415957" y="643795"/>
                </a:cubicBezTo>
                <a:cubicBezTo>
                  <a:pt x="352425" y="643414"/>
                  <a:pt x="289179" y="633794"/>
                  <a:pt x="228410" y="615220"/>
                </a:cubicBezTo>
                <a:lnTo>
                  <a:pt x="228410" y="510445"/>
                </a:lnTo>
                <a:cubicBezTo>
                  <a:pt x="228505" y="441275"/>
                  <a:pt x="284607" y="385243"/>
                  <a:pt x="353759" y="385191"/>
                </a:cubicBezTo>
                <a:lnTo>
                  <a:pt x="452438" y="385191"/>
                </a:lnTo>
                <a:moveTo>
                  <a:pt x="595313" y="381"/>
                </a:moveTo>
                <a:cubicBezTo>
                  <a:pt x="531877" y="371"/>
                  <a:pt x="480060" y="51233"/>
                  <a:pt x="479013" y="114681"/>
                </a:cubicBezTo>
                <a:cubicBezTo>
                  <a:pt x="516446" y="138324"/>
                  <a:pt x="541020" y="177801"/>
                  <a:pt x="545688" y="221837"/>
                </a:cubicBezTo>
                <a:cubicBezTo>
                  <a:pt x="561023" y="229096"/>
                  <a:pt x="577882" y="232839"/>
                  <a:pt x="594837" y="232791"/>
                </a:cubicBezTo>
                <a:cubicBezTo>
                  <a:pt x="659131" y="232791"/>
                  <a:pt x="711232" y="180679"/>
                  <a:pt x="711232" y="116396"/>
                </a:cubicBezTo>
                <a:cubicBezTo>
                  <a:pt x="711232" y="52112"/>
                  <a:pt x="659131" y="0"/>
                  <a:pt x="594837" y="0"/>
                </a:cubicBezTo>
                <a:close/>
                <a:moveTo>
                  <a:pt x="198502" y="381"/>
                </a:moveTo>
                <a:cubicBezTo>
                  <a:pt x="134208" y="232"/>
                  <a:pt x="82010" y="52224"/>
                  <a:pt x="81821" y="116507"/>
                </a:cubicBezTo>
                <a:cubicBezTo>
                  <a:pt x="81725" y="180790"/>
                  <a:pt x="133636" y="233022"/>
                  <a:pt x="197930" y="233171"/>
                </a:cubicBezTo>
                <a:cubicBezTo>
                  <a:pt x="220028" y="233223"/>
                  <a:pt x="241745" y="226979"/>
                  <a:pt x="260414" y="215170"/>
                </a:cubicBezTo>
                <a:cubicBezTo>
                  <a:pt x="265938" y="178716"/>
                  <a:pt x="285370" y="145815"/>
                  <a:pt x="314611" y="123349"/>
                </a:cubicBezTo>
                <a:cubicBezTo>
                  <a:pt x="314611" y="121063"/>
                  <a:pt x="314611" y="118967"/>
                  <a:pt x="314611" y="116777"/>
                </a:cubicBezTo>
                <a:cubicBezTo>
                  <a:pt x="314611" y="52530"/>
                  <a:pt x="262605" y="433"/>
                  <a:pt x="198311" y="381"/>
                </a:cubicBezTo>
                <a:close/>
                <a:moveTo>
                  <a:pt x="402813" y="120396"/>
                </a:moveTo>
                <a:cubicBezTo>
                  <a:pt x="338519" y="120291"/>
                  <a:pt x="286227" y="172361"/>
                  <a:pt x="286131" y="236696"/>
                </a:cubicBezTo>
                <a:cubicBezTo>
                  <a:pt x="286036" y="301032"/>
                  <a:pt x="338138" y="353272"/>
                  <a:pt x="402431" y="353378"/>
                </a:cubicBezTo>
                <a:cubicBezTo>
                  <a:pt x="466725" y="353482"/>
                  <a:pt x="519017" y="301413"/>
                  <a:pt x="519113" y="237077"/>
                </a:cubicBezTo>
                <a:cubicBezTo>
                  <a:pt x="519113" y="236982"/>
                  <a:pt x="519113" y="236887"/>
                  <a:pt x="519113" y="236792"/>
                </a:cubicBezTo>
                <a:cubicBezTo>
                  <a:pt x="519017" y="172588"/>
                  <a:pt x="467011" y="120553"/>
                  <a:pt x="402813" y="120396"/>
                </a:cubicBezTo>
                <a:close/>
                <a:moveTo>
                  <a:pt x="644748" y="241078"/>
                </a:moveTo>
                <a:lnTo>
                  <a:pt x="546640" y="241078"/>
                </a:lnTo>
                <a:cubicBezTo>
                  <a:pt x="545688" y="278957"/>
                  <a:pt x="529780" y="314911"/>
                  <a:pt x="502348" y="341090"/>
                </a:cubicBezTo>
                <a:cubicBezTo>
                  <a:pt x="577310" y="363396"/>
                  <a:pt x="628745" y="432247"/>
                  <a:pt x="628841" y="510445"/>
                </a:cubicBezTo>
                <a:lnTo>
                  <a:pt x="628841" y="547688"/>
                </a:lnTo>
                <a:cubicBezTo>
                  <a:pt x="725615" y="544163"/>
                  <a:pt x="781241" y="516731"/>
                  <a:pt x="785051" y="515017"/>
                </a:cubicBezTo>
                <a:lnTo>
                  <a:pt x="792861" y="511016"/>
                </a:lnTo>
                <a:lnTo>
                  <a:pt x="793624" y="511016"/>
                </a:lnTo>
                <a:lnTo>
                  <a:pt x="793624" y="389477"/>
                </a:lnTo>
                <a:cubicBezTo>
                  <a:pt x="793528" y="307246"/>
                  <a:pt x="726949" y="240568"/>
                  <a:pt x="644748" y="240411"/>
                </a:cubicBezTo>
                <a:close/>
                <a:moveTo>
                  <a:pt x="247841" y="241078"/>
                </a:moveTo>
                <a:lnTo>
                  <a:pt x="148971" y="241078"/>
                </a:lnTo>
                <a:cubicBezTo>
                  <a:pt x="66675" y="241183"/>
                  <a:pt x="95" y="307876"/>
                  <a:pt x="0" y="390144"/>
                </a:cubicBezTo>
                <a:lnTo>
                  <a:pt x="0" y="510349"/>
                </a:lnTo>
                <a:lnTo>
                  <a:pt x="0" y="512064"/>
                </a:lnTo>
                <a:lnTo>
                  <a:pt x="8382" y="514826"/>
                </a:lnTo>
                <a:cubicBezTo>
                  <a:pt x="62866" y="532079"/>
                  <a:pt x="119158" y="542630"/>
                  <a:pt x="176213" y="546259"/>
                </a:cubicBezTo>
                <a:lnTo>
                  <a:pt x="176213" y="509778"/>
                </a:lnTo>
                <a:cubicBezTo>
                  <a:pt x="176308" y="431581"/>
                  <a:pt x="227743" y="362729"/>
                  <a:pt x="302705" y="340424"/>
                </a:cubicBezTo>
                <a:cubicBezTo>
                  <a:pt x="275940" y="314195"/>
                  <a:pt x="260414" y="278550"/>
                  <a:pt x="259556" y="241078"/>
                </a:cubicBezTo>
                <a:cubicBezTo>
                  <a:pt x="255841" y="241078"/>
                  <a:pt x="252413" y="241078"/>
                  <a:pt x="248603" y="241078"/>
                </a:cubicBezTo>
                <a:close/>
                <a:moveTo>
                  <a:pt x="452057" y="361283"/>
                </a:moveTo>
                <a:lnTo>
                  <a:pt x="353378" y="361283"/>
                </a:lnTo>
                <a:cubicBezTo>
                  <a:pt x="271082" y="361388"/>
                  <a:pt x="204407" y="428051"/>
                  <a:pt x="204217" y="510349"/>
                </a:cubicBezTo>
                <a:lnTo>
                  <a:pt x="204217" y="631127"/>
                </a:lnTo>
                <a:lnTo>
                  <a:pt x="204217" y="632936"/>
                </a:lnTo>
                <a:lnTo>
                  <a:pt x="212599" y="635699"/>
                </a:lnTo>
                <a:cubicBezTo>
                  <a:pt x="278131" y="656720"/>
                  <a:pt x="346424" y="667703"/>
                  <a:pt x="415196" y="668274"/>
                </a:cubicBezTo>
                <a:cubicBezTo>
                  <a:pt x="524638" y="668274"/>
                  <a:pt x="588169" y="637127"/>
                  <a:pt x="592074" y="635032"/>
                </a:cubicBezTo>
                <a:lnTo>
                  <a:pt x="599980" y="631127"/>
                </a:lnTo>
                <a:lnTo>
                  <a:pt x="600647" y="631127"/>
                </a:lnTo>
                <a:lnTo>
                  <a:pt x="600647" y="509683"/>
                </a:lnTo>
                <a:cubicBezTo>
                  <a:pt x="600552" y="427414"/>
                  <a:pt x="533972" y="360721"/>
                  <a:pt x="451676" y="360617"/>
                </a:cubicBezTo>
                <a:close/>
              </a:path>
            </a:pathLst>
          </a:custGeom>
          <a:solidFill>
            <a:srgbClr val="FEFE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17" name="iSHEJI-11">
            <a:extLst>
              <a:ext uri="{FF2B5EF4-FFF2-40B4-BE49-F238E27FC236}">
                <a16:creationId xmlns:a16="http://schemas.microsoft.com/office/drawing/2014/main" id="{AF21877A-98EB-536F-40F4-C9EBB275E829}"/>
              </a:ext>
            </a:extLst>
          </p:cNvPr>
          <p:cNvSpPr/>
          <p:nvPr/>
        </p:nvSpPr>
        <p:spPr>
          <a:xfrm>
            <a:off x="989278" y="2237728"/>
            <a:ext cx="833350" cy="815604"/>
          </a:xfrm>
          <a:custGeom>
            <a:avLst/>
            <a:gdLst>
              <a:gd name="connsiteX0" fmla="*/ 323362 w 833350"/>
              <a:gd name="connsiteY0" fmla="*/ 710829 h 815604"/>
              <a:gd name="connsiteX1" fmla="*/ 328029 w 833350"/>
              <a:gd name="connsiteY1" fmla="*/ 723783 h 815604"/>
              <a:gd name="connsiteX2" fmla="*/ 441428 w 833350"/>
              <a:gd name="connsiteY2" fmla="*/ 782504 h 815604"/>
              <a:gd name="connsiteX3" fmla="*/ 500146 w 833350"/>
              <a:gd name="connsiteY3" fmla="*/ 723783 h 815604"/>
              <a:gd name="connsiteX4" fmla="*/ 504337 w 833350"/>
              <a:gd name="connsiteY4" fmla="*/ 710829 h 815604"/>
              <a:gd name="connsiteX5" fmla="*/ 308979 w 833350"/>
              <a:gd name="connsiteY5" fmla="*/ 605958 h 815604"/>
              <a:gd name="connsiteX6" fmla="*/ 270879 w 833350"/>
              <a:gd name="connsiteY6" fmla="*/ 644058 h 815604"/>
              <a:gd name="connsiteX7" fmla="*/ 308979 w 833350"/>
              <a:gd name="connsiteY7" fmla="*/ 682158 h 815604"/>
              <a:gd name="connsiteX8" fmla="*/ 518529 w 833350"/>
              <a:gd name="connsiteY8" fmla="*/ 682158 h 815604"/>
              <a:gd name="connsiteX9" fmla="*/ 556629 w 833350"/>
              <a:gd name="connsiteY9" fmla="*/ 644058 h 815604"/>
              <a:gd name="connsiteX10" fmla="*/ 518529 w 833350"/>
              <a:gd name="connsiteY10" fmla="*/ 605958 h 815604"/>
              <a:gd name="connsiteX11" fmla="*/ 308979 w 833350"/>
              <a:gd name="connsiteY11" fmla="*/ 501183 h 815604"/>
              <a:gd name="connsiteX12" fmla="*/ 270879 w 833350"/>
              <a:gd name="connsiteY12" fmla="*/ 539283 h 815604"/>
              <a:gd name="connsiteX13" fmla="*/ 308979 w 833350"/>
              <a:gd name="connsiteY13" fmla="*/ 577383 h 815604"/>
              <a:gd name="connsiteX14" fmla="*/ 518529 w 833350"/>
              <a:gd name="connsiteY14" fmla="*/ 577383 h 815604"/>
              <a:gd name="connsiteX15" fmla="*/ 556629 w 833350"/>
              <a:gd name="connsiteY15" fmla="*/ 539283 h 815604"/>
              <a:gd name="connsiteX16" fmla="*/ 518529 w 833350"/>
              <a:gd name="connsiteY16" fmla="*/ 501183 h 815604"/>
              <a:gd name="connsiteX17" fmla="*/ 675471 w 833350"/>
              <a:gd name="connsiteY17" fmla="*/ 380081 h 815604"/>
              <a:gd name="connsiteX18" fmla="*/ 686455 w 833350"/>
              <a:gd name="connsiteY18" fmla="*/ 381645 h 815604"/>
              <a:gd name="connsiteX19" fmla="*/ 771513 w 833350"/>
              <a:gd name="connsiteY19" fmla="*/ 432033 h 815604"/>
              <a:gd name="connsiteX20" fmla="*/ 776609 w 833350"/>
              <a:gd name="connsiteY20" fmla="*/ 451892 h 815604"/>
              <a:gd name="connsiteX21" fmla="*/ 756749 w 833350"/>
              <a:gd name="connsiteY21" fmla="*/ 456988 h 815604"/>
              <a:gd name="connsiteX22" fmla="*/ 671691 w 833350"/>
              <a:gd name="connsiteY22" fmla="*/ 406601 h 815604"/>
              <a:gd name="connsiteX23" fmla="*/ 666595 w 833350"/>
              <a:gd name="connsiteY23" fmla="*/ 386741 h 815604"/>
              <a:gd name="connsiteX24" fmla="*/ 675471 w 833350"/>
              <a:gd name="connsiteY24" fmla="*/ 380081 h 815604"/>
              <a:gd name="connsiteX25" fmla="*/ 152134 w 833350"/>
              <a:gd name="connsiteY25" fmla="*/ 380081 h 815604"/>
              <a:gd name="connsiteX26" fmla="*/ 161008 w 833350"/>
              <a:gd name="connsiteY26" fmla="*/ 386741 h 815604"/>
              <a:gd name="connsiteX27" fmla="*/ 155912 w 833350"/>
              <a:gd name="connsiteY27" fmla="*/ 406601 h 815604"/>
              <a:gd name="connsiteX28" fmla="*/ 70854 w 833350"/>
              <a:gd name="connsiteY28" fmla="*/ 456988 h 815604"/>
              <a:gd name="connsiteX29" fmla="*/ 50994 w 833350"/>
              <a:gd name="connsiteY29" fmla="*/ 451892 h 815604"/>
              <a:gd name="connsiteX30" fmla="*/ 56090 w 833350"/>
              <a:gd name="connsiteY30" fmla="*/ 432033 h 815604"/>
              <a:gd name="connsiteX31" fmla="*/ 141148 w 833350"/>
              <a:gd name="connsiteY31" fmla="*/ 381645 h 815604"/>
              <a:gd name="connsiteX32" fmla="*/ 152134 w 833350"/>
              <a:gd name="connsiteY32" fmla="*/ 380081 h 815604"/>
              <a:gd name="connsiteX33" fmla="*/ 413564 w 833350"/>
              <a:gd name="connsiteY33" fmla="*/ 371167 h 815604"/>
              <a:gd name="connsiteX34" fmla="*/ 413799 w 833350"/>
              <a:gd name="connsiteY34" fmla="*/ 371264 h 815604"/>
              <a:gd name="connsiteX35" fmla="*/ 400610 w 833350"/>
              <a:gd name="connsiteY35" fmla="*/ 376596 h 815604"/>
              <a:gd name="connsiteX36" fmla="*/ 395085 w 833350"/>
              <a:gd name="connsiteY36" fmla="*/ 389836 h 815604"/>
              <a:gd name="connsiteX37" fmla="*/ 400324 w 833350"/>
              <a:gd name="connsiteY37" fmla="*/ 403457 h 815604"/>
              <a:gd name="connsiteX38" fmla="*/ 414516 w 833350"/>
              <a:gd name="connsiteY38" fmla="*/ 408696 h 815604"/>
              <a:gd name="connsiteX39" fmla="*/ 428232 w 833350"/>
              <a:gd name="connsiteY39" fmla="*/ 403457 h 815604"/>
              <a:gd name="connsiteX40" fmla="*/ 433376 w 833350"/>
              <a:gd name="connsiteY40" fmla="*/ 389836 h 815604"/>
              <a:gd name="connsiteX41" fmla="*/ 427375 w 833350"/>
              <a:gd name="connsiteY41" fmla="*/ 376882 h 815604"/>
              <a:gd name="connsiteX42" fmla="*/ 413799 w 833350"/>
              <a:gd name="connsiteY42" fmla="*/ 371264 h 815604"/>
              <a:gd name="connsiteX43" fmla="*/ 414040 w 833350"/>
              <a:gd name="connsiteY43" fmla="*/ 371167 h 815604"/>
              <a:gd name="connsiteX44" fmla="*/ 412799 w 833350"/>
              <a:gd name="connsiteY44" fmla="*/ 342876 h 815604"/>
              <a:gd name="connsiteX45" fmla="*/ 413564 w 833350"/>
              <a:gd name="connsiteY45" fmla="*/ 342878 h 815604"/>
              <a:gd name="connsiteX46" fmla="*/ 446997 w 833350"/>
              <a:gd name="connsiteY46" fmla="*/ 356403 h 815604"/>
              <a:gd name="connsiteX47" fmla="*/ 447190 w 833350"/>
              <a:gd name="connsiteY47" fmla="*/ 423755 h 815604"/>
              <a:gd name="connsiteX48" fmla="*/ 446425 w 833350"/>
              <a:gd name="connsiteY48" fmla="*/ 424507 h 815604"/>
              <a:gd name="connsiteX49" fmla="*/ 414040 w 833350"/>
              <a:gd name="connsiteY49" fmla="*/ 436794 h 815604"/>
              <a:gd name="connsiteX50" fmla="*/ 381465 w 833350"/>
              <a:gd name="connsiteY50" fmla="*/ 424507 h 815604"/>
              <a:gd name="connsiteX51" fmla="*/ 366606 w 833350"/>
              <a:gd name="connsiteY51" fmla="*/ 389646 h 815604"/>
              <a:gd name="connsiteX52" fmla="*/ 412799 w 833350"/>
              <a:gd name="connsiteY52" fmla="*/ 342876 h 815604"/>
              <a:gd name="connsiteX53" fmla="*/ 711287 w 833350"/>
              <a:gd name="connsiteY53" fmla="*/ 236580 h 815604"/>
              <a:gd name="connsiteX54" fmla="*/ 717030 w 833350"/>
              <a:gd name="connsiteY54" fmla="*/ 236580 h 815604"/>
              <a:gd name="connsiteX55" fmla="*/ 815900 w 833350"/>
              <a:gd name="connsiteY55" fmla="*/ 236580 h 815604"/>
              <a:gd name="connsiteX56" fmla="*/ 833064 w 833350"/>
              <a:gd name="connsiteY56" fmla="*/ 247995 h 815604"/>
              <a:gd name="connsiteX57" fmla="*/ 821644 w 833350"/>
              <a:gd name="connsiteY57" fmla="*/ 265155 h 815604"/>
              <a:gd name="connsiteX58" fmla="*/ 815900 w 833350"/>
              <a:gd name="connsiteY58" fmla="*/ 265155 h 815604"/>
              <a:gd name="connsiteX59" fmla="*/ 717030 w 833350"/>
              <a:gd name="connsiteY59" fmla="*/ 265155 h 815604"/>
              <a:gd name="connsiteX60" fmla="*/ 699876 w 833350"/>
              <a:gd name="connsiteY60" fmla="*/ 253739 h 815604"/>
              <a:gd name="connsiteX61" fmla="*/ 711287 w 833350"/>
              <a:gd name="connsiteY61" fmla="*/ 236580 h 815604"/>
              <a:gd name="connsiteX62" fmla="*/ 11703 w 833350"/>
              <a:gd name="connsiteY62" fmla="*/ 236580 h 815604"/>
              <a:gd name="connsiteX63" fmla="*/ 110573 w 833350"/>
              <a:gd name="connsiteY63" fmla="*/ 236580 h 815604"/>
              <a:gd name="connsiteX64" fmla="*/ 127732 w 833350"/>
              <a:gd name="connsiteY64" fmla="*/ 247995 h 815604"/>
              <a:gd name="connsiteX65" fmla="*/ 116316 w 833350"/>
              <a:gd name="connsiteY65" fmla="*/ 265155 h 815604"/>
              <a:gd name="connsiteX66" fmla="*/ 110573 w 833350"/>
              <a:gd name="connsiteY66" fmla="*/ 265155 h 815604"/>
              <a:gd name="connsiteX67" fmla="*/ 11703 w 833350"/>
              <a:gd name="connsiteY67" fmla="*/ 265155 h 815604"/>
              <a:gd name="connsiteX68" fmla="*/ 288 w 833350"/>
              <a:gd name="connsiteY68" fmla="*/ 247995 h 815604"/>
              <a:gd name="connsiteX69" fmla="*/ 11703 w 833350"/>
              <a:gd name="connsiteY69" fmla="*/ 236580 h 815604"/>
              <a:gd name="connsiteX70" fmla="*/ 415469 w 833350"/>
              <a:gd name="connsiteY70" fmla="*/ 104181 h 815604"/>
              <a:gd name="connsiteX71" fmla="*/ 400515 w 833350"/>
              <a:gd name="connsiteY71" fmla="*/ 109896 h 815604"/>
              <a:gd name="connsiteX72" fmla="*/ 394705 w 833350"/>
              <a:gd name="connsiteY72" fmla="*/ 128946 h 815604"/>
              <a:gd name="connsiteX73" fmla="*/ 396705 w 833350"/>
              <a:gd name="connsiteY73" fmla="*/ 172285 h 815604"/>
              <a:gd name="connsiteX74" fmla="*/ 403658 w 833350"/>
              <a:gd name="connsiteY74" fmla="*/ 277441 h 815604"/>
              <a:gd name="connsiteX75" fmla="*/ 408992 w 833350"/>
              <a:gd name="connsiteY75" fmla="*/ 303159 h 815604"/>
              <a:gd name="connsiteX76" fmla="*/ 412707 w 833350"/>
              <a:gd name="connsiteY76" fmla="*/ 304968 h 815604"/>
              <a:gd name="connsiteX77" fmla="*/ 416803 w 833350"/>
              <a:gd name="connsiteY77" fmla="*/ 302492 h 815604"/>
              <a:gd name="connsiteX78" fmla="*/ 422041 w 833350"/>
              <a:gd name="connsiteY78" fmla="*/ 277917 h 815604"/>
              <a:gd name="connsiteX79" fmla="*/ 431566 w 833350"/>
              <a:gd name="connsiteY79" fmla="*/ 169428 h 815604"/>
              <a:gd name="connsiteX80" fmla="*/ 432995 w 833350"/>
              <a:gd name="connsiteY80" fmla="*/ 140853 h 815604"/>
              <a:gd name="connsiteX81" fmla="*/ 428042 w 833350"/>
              <a:gd name="connsiteY81" fmla="*/ 109325 h 815604"/>
              <a:gd name="connsiteX82" fmla="*/ 415469 w 833350"/>
              <a:gd name="connsiteY82" fmla="*/ 104181 h 815604"/>
              <a:gd name="connsiteX83" fmla="*/ 415850 w 833350"/>
              <a:gd name="connsiteY83" fmla="*/ 77226 h 815604"/>
              <a:gd name="connsiteX84" fmla="*/ 453950 w 833350"/>
              <a:gd name="connsiteY84" fmla="*/ 98181 h 815604"/>
              <a:gd name="connsiteX85" fmla="*/ 461760 w 833350"/>
              <a:gd name="connsiteY85" fmla="*/ 141996 h 815604"/>
              <a:gd name="connsiteX86" fmla="*/ 460141 w 833350"/>
              <a:gd name="connsiteY86" fmla="*/ 172857 h 815604"/>
              <a:gd name="connsiteX87" fmla="*/ 450616 w 833350"/>
              <a:gd name="connsiteY87" fmla="*/ 280965 h 815604"/>
              <a:gd name="connsiteX88" fmla="*/ 442710 w 833350"/>
              <a:gd name="connsiteY88" fmla="*/ 315636 h 815604"/>
              <a:gd name="connsiteX89" fmla="*/ 412707 w 833350"/>
              <a:gd name="connsiteY89" fmla="*/ 332686 h 815604"/>
              <a:gd name="connsiteX90" fmla="*/ 413183 w 833350"/>
              <a:gd name="connsiteY90" fmla="*/ 333067 h 815604"/>
              <a:gd name="connsiteX91" fmla="*/ 383941 w 833350"/>
              <a:gd name="connsiteY91" fmla="*/ 314874 h 815604"/>
              <a:gd name="connsiteX92" fmla="*/ 376131 w 833350"/>
              <a:gd name="connsiteY92" fmla="*/ 279918 h 815604"/>
              <a:gd name="connsiteX93" fmla="*/ 369082 w 833350"/>
              <a:gd name="connsiteY93" fmla="*/ 175143 h 815604"/>
              <a:gd name="connsiteX94" fmla="*/ 367082 w 833350"/>
              <a:gd name="connsiteY94" fmla="*/ 129994 h 815604"/>
              <a:gd name="connsiteX95" fmla="*/ 380417 w 833350"/>
              <a:gd name="connsiteY95" fmla="*/ 91894 h 815604"/>
              <a:gd name="connsiteX96" fmla="*/ 415850 w 833350"/>
              <a:gd name="connsiteY96" fmla="*/ 77226 h 815604"/>
              <a:gd name="connsiteX97" fmla="*/ 59869 w 833350"/>
              <a:gd name="connsiteY97" fmla="*/ 55658 h 815604"/>
              <a:gd name="connsiteX98" fmla="*/ 70854 w 833350"/>
              <a:gd name="connsiteY98" fmla="*/ 57223 h 815604"/>
              <a:gd name="connsiteX99" fmla="*/ 155912 w 833350"/>
              <a:gd name="connsiteY99" fmla="*/ 107611 h 815604"/>
              <a:gd name="connsiteX100" fmla="*/ 156017 w 833350"/>
              <a:gd name="connsiteY100" fmla="*/ 107672 h 815604"/>
              <a:gd name="connsiteX101" fmla="*/ 161056 w 833350"/>
              <a:gd name="connsiteY101" fmla="*/ 127518 h 815604"/>
              <a:gd name="connsiteX102" fmla="*/ 141148 w 833350"/>
              <a:gd name="connsiteY102" fmla="*/ 132661 h 815604"/>
              <a:gd name="connsiteX103" fmla="*/ 56090 w 833350"/>
              <a:gd name="connsiteY103" fmla="*/ 82179 h 815604"/>
              <a:gd name="connsiteX104" fmla="*/ 50994 w 833350"/>
              <a:gd name="connsiteY104" fmla="*/ 62319 h 815604"/>
              <a:gd name="connsiteX105" fmla="*/ 59869 w 833350"/>
              <a:gd name="connsiteY105" fmla="*/ 55658 h 815604"/>
              <a:gd name="connsiteX106" fmla="*/ 767733 w 833350"/>
              <a:gd name="connsiteY106" fmla="*/ 55658 h 815604"/>
              <a:gd name="connsiteX107" fmla="*/ 776609 w 833350"/>
              <a:gd name="connsiteY107" fmla="*/ 62319 h 815604"/>
              <a:gd name="connsiteX108" fmla="*/ 771513 w 833350"/>
              <a:gd name="connsiteY108" fmla="*/ 82179 h 815604"/>
              <a:gd name="connsiteX109" fmla="*/ 686454 w 833350"/>
              <a:gd name="connsiteY109" fmla="*/ 132661 h 815604"/>
              <a:gd name="connsiteX110" fmla="*/ 666547 w 833350"/>
              <a:gd name="connsiteY110" fmla="*/ 127518 h 815604"/>
              <a:gd name="connsiteX111" fmla="*/ 671586 w 833350"/>
              <a:gd name="connsiteY111" fmla="*/ 107672 h 815604"/>
              <a:gd name="connsiteX112" fmla="*/ 671691 w 833350"/>
              <a:gd name="connsiteY112" fmla="*/ 107611 h 815604"/>
              <a:gd name="connsiteX113" fmla="*/ 756749 w 833350"/>
              <a:gd name="connsiteY113" fmla="*/ 57223 h 815604"/>
              <a:gd name="connsiteX114" fmla="*/ 767733 w 833350"/>
              <a:gd name="connsiteY114" fmla="*/ 55658 h 815604"/>
              <a:gd name="connsiteX115" fmla="*/ 435820 w 833350"/>
              <a:gd name="connsiteY115" fmla="*/ 30206 h 815604"/>
              <a:gd name="connsiteX116" fmla="*/ 371941 w 833350"/>
              <a:gd name="connsiteY116" fmla="*/ 32993 h 815604"/>
              <a:gd name="connsiteX117" fmla="*/ 290596 w 833350"/>
              <a:gd name="connsiteY117" fmla="*/ 66405 h 815604"/>
              <a:gd name="connsiteX118" fmla="*/ 229465 w 833350"/>
              <a:gd name="connsiteY118" fmla="*/ 373567 h 815604"/>
              <a:gd name="connsiteX119" fmla="*/ 290596 w 833350"/>
              <a:gd name="connsiteY119" fmla="*/ 434699 h 815604"/>
              <a:gd name="connsiteX120" fmla="*/ 297073 w 833350"/>
              <a:gd name="connsiteY120" fmla="*/ 446796 h 815604"/>
              <a:gd name="connsiteX121" fmla="*/ 297073 w 833350"/>
              <a:gd name="connsiteY121" fmla="*/ 472132 h 815604"/>
              <a:gd name="connsiteX122" fmla="*/ 308789 w 833350"/>
              <a:gd name="connsiteY122" fmla="*/ 472132 h 815604"/>
              <a:gd name="connsiteX123" fmla="*/ 518339 w 833350"/>
              <a:gd name="connsiteY123" fmla="*/ 472132 h 815604"/>
              <a:gd name="connsiteX124" fmla="*/ 518529 w 833350"/>
              <a:gd name="connsiteY124" fmla="*/ 472132 h 815604"/>
              <a:gd name="connsiteX125" fmla="*/ 530150 w 833350"/>
              <a:gd name="connsiteY125" fmla="*/ 472132 h 815604"/>
              <a:gd name="connsiteX126" fmla="*/ 530150 w 833350"/>
              <a:gd name="connsiteY126" fmla="*/ 446796 h 815604"/>
              <a:gd name="connsiteX127" fmla="*/ 536627 w 833350"/>
              <a:gd name="connsiteY127" fmla="*/ 434699 h 815604"/>
              <a:gd name="connsiteX128" fmla="*/ 597758 w 833350"/>
              <a:gd name="connsiteY128" fmla="*/ 127537 h 815604"/>
              <a:gd name="connsiteX129" fmla="*/ 435820 w 833350"/>
              <a:gd name="connsiteY129" fmla="*/ 30206 h 815604"/>
              <a:gd name="connsiteX130" fmla="*/ 425497 w 833350"/>
              <a:gd name="connsiteY130" fmla="*/ 263 h 815604"/>
              <a:gd name="connsiteX131" fmla="*/ 563392 w 833350"/>
              <a:gd name="connsiteY131" fmla="*/ 49583 h 815604"/>
              <a:gd name="connsiteX132" fmla="*/ 614741 w 833350"/>
              <a:gd name="connsiteY132" fmla="*/ 400114 h 815604"/>
              <a:gd name="connsiteX133" fmla="*/ 563392 w 833350"/>
              <a:gd name="connsiteY133" fmla="*/ 451463 h 815604"/>
              <a:gd name="connsiteX134" fmla="*/ 559391 w 833350"/>
              <a:gd name="connsiteY134" fmla="*/ 454511 h 815604"/>
              <a:gd name="connsiteX135" fmla="*/ 559391 w 833350"/>
              <a:gd name="connsiteY135" fmla="*/ 485753 h 815604"/>
              <a:gd name="connsiteX136" fmla="*/ 562821 w 833350"/>
              <a:gd name="connsiteY136" fmla="*/ 488706 h 815604"/>
              <a:gd name="connsiteX137" fmla="*/ 569250 w 833350"/>
              <a:gd name="connsiteY137" fmla="*/ 582774 h 815604"/>
              <a:gd name="connsiteX138" fmla="*/ 567583 w 833350"/>
              <a:gd name="connsiteY138" fmla="*/ 584622 h 815604"/>
              <a:gd name="connsiteX139" fmla="*/ 561201 w 833350"/>
              <a:gd name="connsiteY139" fmla="*/ 591385 h 815604"/>
              <a:gd name="connsiteX140" fmla="*/ 567583 w 833350"/>
              <a:gd name="connsiteY140" fmla="*/ 598243 h 815604"/>
              <a:gd name="connsiteX141" fmla="*/ 564802 w 833350"/>
              <a:gd name="connsiteY141" fmla="*/ 692493 h 815604"/>
              <a:gd name="connsiteX142" fmla="*/ 538437 w 833350"/>
              <a:gd name="connsiteY142" fmla="*/ 707781 h 815604"/>
              <a:gd name="connsiteX143" fmla="*/ 532531 w 833350"/>
              <a:gd name="connsiteY143" fmla="*/ 709590 h 815604"/>
              <a:gd name="connsiteX144" fmla="*/ 531579 w 833350"/>
              <a:gd name="connsiteY144" fmla="*/ 715686 h 815604"/>
              <a:gd name="connsiteX145" fmla="*/ 413754 w 833350"/>
              <a:gd name="connsiteY145" fmla="*/ 815604 h 815604"/>
              <a:gd name="connsiteX146" fmla="*/ 296025 w 833350"/>
              <a:gd name="connsiteY146" fmla="*/ 715686 h 815604"/>
              <a:gd name="connsiteX147" fmla="*/ 295073 w 833350"/>
              <a:gd name="connsiteY147" fmla="*/ 709590 h 815604"/>
              <a:gd name="connsiteX148" fmla="*/ 289167 w 833350"/>
              <a:gd name="connsiteY148" fmla="*/ 707781 h 815604"/>
              <a:gd name="connsiteX149" fmla="*/ 244735 w 833350"/>
              <a:gd name="connsiteY149" fmla="*/ 624608 h 815604"/>
              <a:gd name="connsiteX150" fmla="*/ 260021 w 833350"/>
              <a:gd name="connsiteY150" fmla="*/ 598243 h 815604"/>
              <a:gd name="connsiteX151" fmla="*/ 266403 w 833350"/>
              <a:gd name="connsiteY151" fmla="*/ 591385 h 815604"/>
              <a:gd name="connsiteX152" fmla="*/ 260021 w 833350"/>
              <a:gd name="connsiteY152" fmla="*/ 584622 h 815604"/>
              <a:gd name="connsiteX153" fmla="*/ 262939 w 833350"/>
              <a:gd name="connsiteY153" fmla="*/ 490374 h 815604"/>
              <a:gd name="connsiteX154" fmla="*/ 264783 w 833350"/>
              <a:gd name="connsiteY154" fmla="*/ 488706 h 815604"/>
              <a:gd name="connsiteX155" fmla="*/ 268212 w 833350"/>
              <a:gd name="connsiteY155" fmla="*/ 485753 h 815604"/>
              <a:gd name="connsiteX156" fmla="*/ 268212 w 833350"/>
              <a:gd name="connsiteY156" fmla="*/ 454511 h 815604"/>
              <a:gd name="connsiteX157" fmla="*/ 264212 w 833350"/>
              <a:gd name="connsiteY157" fmla="*/ 451463 h 815604"/>
              <a:gd name="connsiteX158" fmla="*/ 212862 w 833350"/>
              <a:gd name="connsiteY158" fmla="*/ 100933 h 815604"/>
              <a:gd name="connsiteX159" fmla="*/ 377492 w 833350"/>
              <a:gd name="connsiteY159" fmla="*/ 2661 h 815604"/>
              <a:gd name="connsiteX160" fmla="*/ 425497 w 833350"/>
              <a:gd name="connsiteY160" fmla="*/ 263 h 815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833350" h="815604">
                <a:moveTo>
                  <a:pt x="323362" y="710829"/>
                </a:moveTo>
                <a:lnTo>
                  <a:pt x="328029" y="723783"/>
                </a:lnTo>
                <a:cubicBezTo>
                  <a:pt x="343129" y="771312"/>
                  <a:pt x="393899" y="797601"/>
                  <a:pt x="441428" y="782504"/>
                </a:cubicBezTo>
                <a:cubicBezTo>
                  <a:pt x="469374" y="773627"/>
                  <a:pt x="491268" y="751729"/>
                  <a:pt x="500146" y="723783"/>
                </a:cubicBezTo>
                <a:lnTo>
                  <a:pt x="504337" y="710829"/>
                </a:lnTo>
                <a:close/>
                <a:moveTo>
                  <a:pt x="308979" y="605958"/>
                </a:moveTo>
                <a:cubicBezTo>
                  <a:pt x="287938" y="605958"/>
                  <a:pt x="270879" y="623018"/>
                  <a:pt x="270879" y="644058"/>
                </a:cubicBezTo>
                <a:cubicBezTo>
                  <a:pt x="270879" y="665099"/>
                  <a:pt x="287938" y="682158"/>
                  <a:pt x="308979" y="682158"/>
                </a:cubicBezTo>
                <a:lnTo>
                  <a:pt x="518529" y="682158"/>
                </a:lnTo>
                <a:cubicBezTo>
                  <a:pt x="539570" y="682158"/>
                  <a:pt x="556629" y="665099"/>
                  <a:pt x="556629" y="644058"/>
                </a:cubicBezTo>
                <a:cubicBezTo>
                  <a:pt x="556629" y="623018"/>
                  <a:pt x="539570" y="605958"/>
                  <a:pt x="518529" y="605958"/>
                </a:cubicBezTo>
                <a:close/>
                <a:moveTo>
                  <a:pt x="308979" y="501183"/>
                </a:moveTo>
                <a:cubicBezTo>
                  <a:pt x="287938" y="501183"/>
                  <a:pt x="270879" y="518242"/>
                  <a:pt x="270879" y="539283"/>
                </a:cubicBezTo>
                <a:cubicBezTo>
                  <a:pt x="270879" y="560324"/>
                  <a:pt x="287938" y="577383"/>
                  <a:pt x="308979" y="577383"/>
                </a:cubicBezTo>
                <a:lnTo>
                  <a:pt x="518529" y="577383"/>
                </a:lnTo>
                <a:cubicBezTo>
                  <a:pt x="539570" y="577383"/>
                  <a:pt x="556629" y="560324"/>
                  <a:pt x="556629" y="539283"/>
                </a:cubicBezTo>
                <a:cubicBezTo>
                  <a:pt x="556629" y="518242"/>
                  <a:pt x="539570" y="501183"/>
                  <a:pt x="518529" y="501183"/>
                </a:cubicBezTo>
                <a:close/>
                <a:moveTo>
                  <a:pt x="675471" y="380081"/>
                </a:moveTo>
                <a:cubicBezTo>
                  <a:pt x="679066" y="379158"/>
                  <a:pt x="683012" y="379607"/>
                  <a:pt x="686455" y="381645"/>
                </a:cubicBezTo>
                <a:lnTo>
                  <a:pt x="771513" y="432033"/>
                </a:lnTo>
                <a:cubicBezTo>
                  <a:pt x="778400" y="436109"/>
                  <a:pt x="780686" y="445001"/>
                  <a:pt x="776609" y="451892"/>
                </a:cubicBezTo>
                <a:cubicBezTo>
                  <a:pt x="772532" y="458784"/>
                  <a:pt x="763636" y="461065"/>
                  <a:pt x="756749" y="456988"/>
                </a:cubicBezTo>
                <a:lnTo>
                  <a:pt x="671691" y="406601"/>
                </a:lnTo>
                <a:cubicBezTo>
                  <a:pt x="664804" y="402524"/>
                  <a:pt x="662518" y="393632"/>
                  <a:pt x="666595" y="386741"/>
                </a:cubicBezTo>
                <a:cubicBezTo>
                  <a:pt x="668634" y="383296"/>
                  <a:pt x="671877" y="381003"/>
                  <a:pt x="675471" y="380081"/>
                </a:cubicBezTo>
                <a:close/>
                <a:moveTo>
                  <a:pt x="152134" y="380081"/>
                </a:moveTo>
                <a:cubicBezTo>
                  <a:pt x="155727" y="381003"/>
                  <a:pt x="158969" y="383296"/>
                  <a:pt x="161008" y="386741"/>
                </a:cubicBezTo>
                <a:cubicBezTo>
                  <a:pt x="165085" y="393632"/>
                  <a:pt x="162803" y="402524"/>
                  <a:pt x="155912" y="406601"/>
                </a:cubicBezTo>
                <a:lnTo>
                  <a:pt x="70854" y="456988"/>
                </a:lnTo>
                <a:cubicBezTo>
                  <a:pt x="63963" y="461065"/>
                  <a:pt x="55071" y="458784"/>
                  <a:pt x="50994" y="451892"/>
                </a:cubicBezTo>
                <a:cubicBezTo>
                  <a:pt x="46918" y="445001"/>
                  <a:pt x="49199" y="436109"/>
                  <a:pt x="56090" y="432033"/>
                </a:cubicBezTo>
                <a:lnTo>
                  <a:pt x="141148" y="381645"/>
                </a:lnTo>
                <a:cubicBezTo>
                  <a:pt x="144594" y="379607"/>
                  <a:pt x="148540" y="379158"/>
                  <a:pt x="152134" y="380081"/>
                </a:cubicBezTo>
                <a:close/>
                <a:moveTo>
                  <a:pt x="413564" y="371167"/>
                </a:moveTo>
                <a:lnTo>
                  <a:pt x="413799" y="371264"/>
                </a:lnTo>
                <a:lnTo>
                  <a:pt x="400610" y="376596"/>
                </a:lnTo>
                <a:cubicBezTo>
                  <a:pt x="396984" y="380033"/>
                  <a:pt x="394978" y="384841"/>
                  <a:pt x="395085" y="389836"/>
                </a:cubicBezTo>
                <a:cubicBezTo>
                  <a:pt x="394540" y="394955"/>
                  <a:pt x="396488" y="400023"/>
                  <a:pt x="400324" y="403457"/>
                </a:cubicBezTo>
                <a:cubicBezTo>
                  <a:pt x="404197" y="406976"/>
                  <a:pt x="409285" y="408855"/>
                  <a:pt x="414516" y="408696"/>
                </a:cubicBezTo>
                <a:cubicBezTo>
                  <a:pt x="419605" y="408852"/>
                  <a:pt x="424544" y="406966"/>
                  <a:pt x="428232" y="403457"/>
                </a:cubicBezTo>
                <a:cubicBezTo>
                  <a:pt x="431968" y="399961"/>
                  <a:pt x="433869" y="394929"/>
                  <a:pt x="433376" y="389836"/>
                </a:cubicBezTo>
                <a:cubicBezTo>
                  <a:pt x="433354" y="384851"/>
                  <a:pt x="431163" y="380123"/>
                  <a:pt x="427375" y="376882"/>
                </a:cubicBezTo>
                <a:lnTo>
                  <a:pt x="413799" y="371264"/>
                </a:lnTo>
                <a:lnTo>
                  <a:pt x="414040" y="371167"/>
                </a:lnTo>
                <a:close/>
                <a:moveTo>
                  <a:pt x="412799" y="342876"/>
                </a:moveTo>
                <a:cubicBezTo>
                  <a:pt x="413053" y="342875"/>
                  <a:pt x="413309" y="342875"/>
                  <a:pt x="413564" y="342878"/>
                </a:cubicBezTo>
                <a:cubicBezTo>
                  <a:pt x="426077" y="342692"/>
                  <a:pt x="438133" y="347570"/>
                  <a:pt x="446997" y="356403"/>
                </a:cubicBezTo>
                <a:cubicBezTo>
                  <a:pt x="465649" y="374948"/>
                  <a:pt x="465735" y="405103"/>
                  <a:pt x="447190" y="423755"/>
                </a:cubicBezTo>
                <a:cubicBezTo>
                  <a:pt x="446938" y="424008"/>
                  <a:pt x="446683" y="424259"/>
                  <a:pt x="446425" y="424507"/>
                </a:cubicBezTo>
                <a:cubicBezTo>
                  <a:pt x="437556" y="432522"/>
                  <a:pt x="425995" y="436909"/>
                  <a:pt x="414040" y="436794"/>
                </a:cubicBezTo>
                <a:cubicBezTo>
                  <a:pt x="402021" y="436956"/>
                  <a:pt x="390383" y="432567"/>
                  <a:pt x="381465" y="424507"/>
                </a:cubicBezTo>
                <a:cubicBezTo>
                  <a:pt x="371562" y="415683"/>
                  <a:pt x="366113" y="402901"/>
                  <a:pt x="366606" y="389646"/>
                </a:cubicBezTo>
                <a:cubicBezTo>
                  <a:pt x="366447" y="363975"/>
                  <a:pt x="387128" y="343035"/>
                  <a:pt x="412799" y="342876"/>
                </a:cubicBezTo>
                <a:close/>
                <a:moveTo>
                  <a:pt x="711287" y="236580"/>
                </a:moveTo>
                <a:cubicBezTo>
                  <a:pt x="713182" y="236199"/>
                  <a:pt x="715135" y="236199"/>
                  <a:pt x="717030" y="236580"/>
                </a:cubicBezTo>
                <a:lnTo>
                  <a:pt x="815900" y="236580"/>
                </a:lnTo>
                <a:cubicBezTo>
                  <a:pt x="823787" y="234994"/>
                  <a:pt x="831473" y="240105"/>
                  <a:pt x="833064" y="247995"/>
                </a:cubicBezTo>
                <a:cubicBezTo>
                  <a:pt x="834645" y="255886"/>
                  <a:pt x="829530" y="263569"/>
                  <a:pt x="821644" y="265155"/>
                </a:cubicBezTo>
                <a:cubicBezTo>
                  <a:pt x="819748" y="265536"/>
                  <a:pt x="817795" y="265536"/>
                  <a:pt x="815900" y="265155"/>
                </a:cubicBezTo>
                <a:lnTo>
                  <a:pt x="717030" y="265155"/>
                </a:lnTo>
                <a:cubicBezTo>
                  <a:pt x="709144" y="266740"/>
                  <a:pt x="701457" y="261629"/>
                  <a:pt x="699876" y="253739"/>
                </a:cubicBezTo>
                <a:cubicBezTo>
                  <a:pt x="698285" y="245848"/>
                  <a:pt x="703400" y="238165"/>
                  <a:pt x="711287" y="236580"/>
                </a:cubicBezTo>
                <a:close/>
                <a:moveTo>
                  <a:pt x="11703" y="236580"/>
                </a:moveTo>
                <a:lnTo>
                  <a:pt x="110573" y="236580"/>
                </a:lnTo>
                <a:cubicBezTo>
                  <a:pt x="118463" y="234994"/>
                  <a:pt x="126146" y="240105"/>
                  <a:pt x="127732" y="247995"/>
                </a:cubicBezTo>
                <a:cubicBezTo>
                  <a:pt x="129318" y="255886"/>
                  <a:pt x="124207" y="263569"/>
                  <a:pt x="116316" y="265155"/>
                </a:cubicBezTo>
                <a:cubicBezTo>
                  <a:pt x="114421" y="265536"/>
                  <a:pt x="112468" y="265536"/>
                  <a:pt x="110573" y="265155"/>
                </a:cubicBezTo>
                <a:lnTo>
                  <a:pt x="11703" y="265155"/>
                </a:lnTo>
                <a:cubicBezTo>
                  <a:pt x="3813" y="263569"/>
                  <a:pt x="-1298" y="255886"/>
                  <a:pt x="288" y="247995"/>
                </a:cubicBezTo>
                <a:cubicBezTo>
                  <a:pt x="1445" y="242237"/>
                  <a:pt x="5945" y="237737"/>
                  <a:pt x="11703" y="236580"/>
                </a:cubicBezTo>
                <a:close/>
                <a:moveTo>
                  <a:pt x="415469" y="104181"/>
                </a:moveTo>
                <a:cubicBezTo>
                  <a:pt x="409887" y="103797"/>
                  <a:pt x="404418" y="105887"/>
                  <a:pt x="400515" y="109896"/>
                </a:cubicBezTo>
                <a:cubicBezTo>
                  <a:pt x="396226" y="115276"/>
                  <a:pt x="394148" y="122088"/>
                  <a:pt x="394705" y="128946"/>
                </a:cubicBezTo>
                <a:cubicBezTo>
                  <a:pt x="394705" y="137519"/>
                  <a:pt x="395371" y="152092"/>
                  <a:pt x="396705" y="172285"/>
                </a:cubicBezTo>
                <a:lnTo>
                  <a:pt x="403658" y="277441"/>
                </a:lnTo>
                <a:cubicBezTo>
                  <a:pt x="404105" y="286236"/>
                  <a:pt x="405903" y="294911"/>
                  <a:pt x="408992" y="303159"/>
                </a:cubicBezTo>
                <a:cubicBezTo>
                  <a:pt x="409563" y="304397"/>
                  <a:pt x="409849" y="304968"/>
                  <a:pt x="412707" y="304968"/>
                </a:cubicBezTo>
                <a:cubicBezTo>
                  <a:pt x="415564" y="304968"/>
                  <a:pt x="415850" y="304968"/>
                  <a:pt x="416803" y="302492"/>
                </a:cubicBezTo>
                <a:cubicBezTo>
                  <a:pt x="419971" y="294670"/>
                  <a:pt x="421745" y="286352"/>
                  <a:pt x="422041" y="277917"/>
                </a:cubicBezTo>
                <a:lnTo>
                  <a:pt x="431566" y="169428"/>
                </a:lnTo>
                <a:cubicBezTo>
                  <a:pt x="432519" y="159903"/>
                  <a:pt x="432995" y="150378"/>
                  <a:pt x="432995" y="140853"/>
                </a:cubicBezTo>
                <a:cubicBezTo>
                  <a:pt x="433666" y="130107"/>
                  <a:pt x="431975" y="119346"/>
                  <a:pt x="428042" y="109325"/>
                </a:cubicBezTo>
                <a:cubicBezTo>
                  <a:pt x="427280" y="107801"/>
                  <a:pt x="425565" y="104181"/>
                  <a:pt x="415469" y="104181"/>
                </a:cubicBezTo>
                <a:close/>
                <a:moveTo>
                  <a:pt x="415850" y="77226"/>
                </a:moveTo>
                <a:cubicBezTo>
                  <a:pt x="431681" y="75566"/>
                  <a:pt x="446874" y="83923"/>
                  <a:pt x="453950" y="98181"/>
                </a:cubicBezTo>
                <a:cubicBezTo>
                  <a:pt x="459831" y="112008"/>
                  <a:pt x="462501" y="126988"/>
                  <a:pt x="461760" y="141996"/>
                </a:cubicBezTo>
                <a:cubicBezTo>
                  <a:pt x="461783" y="152304"/>
                  <a:pt x="461243" y="162607"/>
                  <a:pt x="460141" y="172857"/>
                </a:cubicBezTo>
                <a:lnTo>
                  <a:pt x="450616" y="280965"/>
                </a:lnTo>
                <a:cubicBezTo>
                  <a:pt x="450150" y="292912"/>
                  <a:pt x="447469" y="304668"/>
                  <a:pt x="442710" y="315636"/>
                </a:cubicBezTo>
                <a:cubicBezTo>
                  <a:pt x="437040" y="326829"/>
                  <a:pt x="425225" y="333543"/>
                  <a:pt x="412707" y="332686"/>
                </a:cubicBezTo>
                <a:lnTo>
                  <a:pt x="413183" y="333067"/>
                </a:lnTo>
                <a:cubicBezTo>
                  <a:pt x="400622" y="333591"/>
                  <a:pt x="389022" y="326374"/>
                  <a:pt x="383941" y="314874"/>
                </a:cubicBezTo>
                <a:cubicBezTo>
                  <a:pt x="379471" y="303719"/>
                  <a:pt x="376834" y="291914"/>
                  <a:pt x="376131" y="279918"/>
                </a:cubicBezTo>
                <a:lnTo>
                  <a:pt x="369082" y="175143"/>
                </a:lnTo>
                <a:cubicBezTo>
                  <a:pt x="367749" y="154092"/>
                  <a:pt x="367082" y="139329"/>
                  <a:pt x="367082" y="129994"/>
                </a:cubicBezTo>
                <a:cubicBezTo>
                  <a:pt x="366395" y="116042"/>
                  <a:pt x="371180" y="102373"/>
                  <a:pt x="380417" y="91894"/>
                </a:cubicBezTo>
                <a:cubicBezTo>
                  <a:pt x="389610" y="82195"/>
                  <a:pt x="402492" y="76862"/>
                  <a:pt x="415850" y="77226"/>
                </a:cubicBezTo>
                <a:close/>
                <a:moveTo>
                  <a:pt x="59869" y="55658"/>
                </a:moveTo>
                <a:cubicBezTo>
                  <a:pt x="63463" y="54736"/>
                  <a:pt x="67408" y="55185"/>
                  <a:pt x="70854" y="57223"/>
                </a:cubicBezTo>
                <a:lnTo>
                  <a:pt x="155912" y="107611"/>
                </a:lnTo>
                <a:cubicBezTo>
                  <a:pt x="155947" y="107631"/>
                  <a:pt x="155983" y="107651"/>
                  <a:pt x="156017" y="107672"/>
                </a:cubicBezTo>
                <a:cubicBezTo>
                  <a:pt x="162888" y="111761"/>
                  <a:pt x="165145" y="120646"/>
                  <a:pt x="161056" y="127518"/>
                </a:cubicBezTo>
                <a:cubicBezTo>
                  <a:pt x="156933" y="134374"/>
                  <a:pt x="148077" y="136663"/>
                  <a:pt x="141148" y="132661"/>
                </a:cubicBezTo>
                <a:lnTo>
                  <a:pt x="56090" y="82179"/>
                </a:lnTo>
                <a:cubicBezTo>
                  <a:pt x="49199" y="78102"/>
                  <a:pt x="46918" y="69210"/>
                  <a:pt x="50994" y="62319"/>
                </a:cubicBezTo>
                <a:cubicBezTo>
                  <a:pt x="53032" y="58873"/>
                  <a:pt x="56275" y="56580"/>
                  <a:pt x="59869" y="55658"/>
                </a:cubicBezTo>
                <a:close/>
                <a:moveTo>
                  <a:pt x="767733" y="55658"/>
                </a:moveTo>
                <a:cubicBezTo>
                  <a:pt x="771327" y="56580"/>
                  <a:pt x="774571" y="58873"/>
                  <a:pt x="776609" y="62319"/>
                </a:cubicBezTo>
                <a:cubicBezTo>
                  <a:pt x="780685" y="69210"/>
                  <a:pt x="778399" y="78102"/>
                  <a:pt x="771513" y="82179"/>
                </a:cubicBezTo>
                <a:lnTo>
                  <a:pt x="686454" y="132661"/>
                </a:lnTo>
                <a:cubicBezTo>
                  <a:pt x="679530" y="136663"/>
                  <a:pt x="670672" y="134374"/>
                  <a:pt x="666547" y="127518"/>
                </a:cubicBezTo>
                <a:cubicBezTo>
                  <a:pt x="662461" y="120646"/>
                  <a:pt x="664718" y="111761"/>
                  <a:pt x="671586" y="107672"/>
                </a:cubicBezTo>
                <a:cubicBezTo>
                  <a:pt x="671624" y="107651"/>
                  <a:pt x="671653" y="107631"/>
                  <a:pt x="671691" y="107611"/>
                </a:cubicBezTo>
                <a:lnTo>
                  <a:pt x="756749" y="57223"/>
                </a:lnTo>
                <a:cubicBezTo>
                  <a:pt x="760193" y="55185"/>
                  <a:pt x="764138" y="54736"/>
                  <a:pt x="767733" y="55658"/>
                </a:cubicBezTo>
                <a:close/>
                <a:moveTo>
                  <a:pt x="435820" y="30206"/>
                </a:moveTo>
                <a:cubicBezTo>
                  <a:pt x="414657" y="28060"/>
                  <a:pt x="393133" y="28943"/>
                  <a:pt x="371941" y="32993"/>
                </a:cubicBezTo>
                <a:cubicBezTo>
                  <a:pt x="343685" y="38392"/>
                  <a:pt x="316021" y="49420"/>
                  <a:pt x="290596" y="66405"/>
                </a:cubicBezTo>
                <a:cubicBezTo>
                  <a:pt x="188895" y="134344"/>
                  <a:pt x="161525" y="271866"/>
                  <a:pt x="229465" y="373567"/>
                </a:cubicBezTo>
                <a:cubicBezTo>
                  <a:pt x="245628" y="397763"/>
                  <a:pt x="266401" y="418536"/>
                  <a:pt x="290596" y="434699"/>
                </a:cubicBezTo>
                <a:cubicBezTo>
                  <a:pt x="294650" y="437387"/>
                  <a:pt x="297084" y="441931"/>
                  <a:pt x="297073" y="446796"/>
                </a:cubicBezTo>
                <a:lnTo>
                  <a:pt x="297073" y="472132"/>
                </a:lnTo>
                <a:lnTo>
                  <a:pt x="308789" y="472132"/>
                </a:lnTo>
                <a:lnTo>
                  <a:pt x="518339" y="472132"/>
                </a:lnTo>
                <a:lnTo>
                  <a:pt x="518529" y="472132"/>
                </a:lnTo>
                <a:lnTo>
                  <a:pt x="530150" y="472132"/>
                </a:lnTo>
                <a:lnTo>
                  <a:pt x="530150" y="446796"/>
                </a:lnTo>
                <a:cubicBezTo>
                  <a:pt x="530140" y="441931"/>
                  <a:pt x="532569" y="437387"/>
                  <a:pt x="536627" y="434699"/>
                </a:cubicBezTo>
                <a:cubicBezTo>
                  <a:pt x="638325" y="366759"/>
                  <a:pt x="665700" y="229238"/>
                  <a:pt x="597758" y="127537"/>
                </a:cubicBezTo>
                <a:cubicBezTo>
                  <a:pt x="559541" y="70330"/>
                  <a:pt x="499309" y="36641"/>
                  <a:pt x="435820" y="30206"/>
                </a:cubicBezTo>
                <a:close/>
                <a:moveTo>
                  <a:pt x="425497" y="263"/>
                </a:moveTo>
                <a:cubicBezTo>
                  <a:pt x="473697" y="2472"/>
                  <a:pt x="521776" y="18602"/>
                  <a:pt x="563392" y="49583"/>
                </a:cubicBezTo>
                <a:cubicBezTo>
                  <a:pt x="674368" y="132200"/>
                  <a:pt x="697361" y="289137"/>
                  <a:pt x="614741" y="400114"/>
                </a:cubicBezTo>
                <a:cubicBezTo>
                  <a:pt x="600206" y="419633"/>
                  <a:pt x="582909" y="436931"/>
                  <a:pt x="563392" y="451463"/>
                </a:cubicBezTo>
                <a:lnTo>
                  <a:pt x="559391" y="454511"/>
                </a:lnTo>
                <a:lnTo>
                  <a:pt x="559391" y="485753"/>
                </a:lnTo>
                <a:lnTo>
                  <a:pt x="562821" y="488706"/>
                </a:lnTo>
                <a:cubicBezTo>
                  <a:pt x="590576" y="512907"/>
                  <a:pt x="593453" y="555025"/>
                  <a:pt x="569250" y="582774"/>
                </a:cubicBezTo>
                <a:cubicBezTo>
                  <a:pt x="568707" y="583403"/>
                  <a:pt x="568155" y="584022"/>
                  <a:pt x="567583" y="584622"/>
                </a:cubicBezTo>
                <a:lnTo>
                  <a:pt x="561201" y="591385"/>
                </a:lnTo>
                <a:lnTo>
                  <a:pt x="567583" y="598243"/>
                </a:lnTo>
                <a:cubicBezTo>
                  <a:pt x="592843" y="625037"/>
                  <a:pt x="591596" y="667233"/>
                  <a:pt x="564802" y="692493"/>
                </a:cubicBezTo>
                <a:cubicBezTo>
                  <a:pt x="557315" y="699560"/>
                  <a:pt x="548285" y="704790"/>
                  <a:pt x="538437" y="707781"/>
                </a:cubicBezTo>
                <a:lnTo>
                  <a:pt x="532531" y="709590"/>
                </a:lnTo>
                <a:lnTo>
                  <a:pt x="531579" y="715686"/>
                </a:lnTo>
                <a:cubicBezTo>
                  <a:pt x="522244" y="773455"/>
                  <a:pt x="472268" y="815832"/>
                  <a:pt x="413754" y="815604"/>
                </a:cubicBezTo>
                <a:cubicBezTo>
                  <a:pt x="355276" y="815794"/>
                  <a:pt x="305349" y="773417"/>
                  <a:pt x="296025" y="715686"/>
                </a:cubicBezTo>
                <a:lnTo>
                  <a:pt x="295073" y="709590"/>
                </a:lnTo>
                <a:lnTo>
                  <a:pt x="289167" y="707781"/>
                </a:lnTo>
                <a:cubicBezTo>
                  <a:pt x="253931" y="697084"/>
                  <a:pt x="234038" y="659851"/>
                  <a:pt x="244735" y="624608"/>
                </a:cubicBezTo>
                <a:cubicBezTo>
                  <a:pt x="247726" y="614759"/>
                  <a:pt x="252958" y="605739"/>
                  <a:pt x="260021" y="598243"/>
                </a:cubicBezTo>
                <a:lnTo>
                  <a:pt x="266403" y="591385"/>
                </a:lnTo>
                <a:lnTo>
                  <a:pt x="260021" y="584622"/>
                </a:lnTo>
                <a:cubicBezTo>
                  <a:pt x="234801" y="557790"/>
                  <a:pt x="236108" y="515595"/>
                  <a:pt x="262939" y="490374"/>
                </a:cubicBezTo>
                <a:cubicBezTo>
                  <a:pt x="263544" y="489807"/>
                  <a:pt x="264158" y="489250"/>
                  <a:pt x="264783" y="488706"/>
                </a:cubicBezTo>
                <a:lnTo>
                  <a:pt x="268212" y="485753"/>
                </a:lnTo>
                <a:lnTo>
                  <a:pt x="268212" y="454511"/>
                </a:lnTo>
                <a:lnTo>
                  <a:pt x="264212" y="451463"/>
                </a:lnTo>
                <a:cubicBezTo>
                  <a:pt x="153236" y="368847"/>
                  <a:pt x="130246" y="211909"/>
                  <a:pt x="212862" y="100933"/>
                </a:cubicBezTo>
                <a:cubicBezTo>
                  <a:pt x="254170" y="45445"/>
                  <a:pt x="314059" y="11953"/>
                  <a:pt x="377492" y="2661"/>
                </a:cubicBezTo>
                <a:cubicBezTo>
                  <a:pt x="393351" y="338"/>
                  <a:pt x="409431" y="-473"/>
                  <a:pt x="425497" y="26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18" name="iSHEJI-12">
            <a:extLst>
              <a:ext uri="{FF2B5EF4-FFF2-40B4-BE49-F238E27FC236}">
                <a16:creationId xmlns:a16="http://schemas.microsoft.com/office/drawing/2014/main" id="{34A35565-5186-822E-3967-079B8EE7F181}"/>
              </a:ext>
            </a:extLst>
          </p:cNvPr>
          <p:cNvSpPr/>
          <p:nvPr/>
        </p:nvSpPr>
        <p:spPr>
          <a:xfrm>
            <a:off x="3333371" y="2161736"/>
            <a:ext cx="853409" cy="749960"/>
          </a:xfrm>
          <a:custGeom>
            <a:avLst/>
            <a:gdLst>
              <a:gd name="connsiteX0" fmla="*/ 189069 w 853409"/>
              <a:gd name="connsiteY0" fmla="*/ 520598 h 749960"/>
              <a:gd name="connsiteX1" fmla="*/ 138586 w 853409"/>
              <a:gd name="connsiteY1" fmla="*/ 570985 h 749960"/>
              <a:gd name="connsiteX2" fmla="*/ 84675 w 853409"/>
              <a:gd name="connsiteY2" fmla="*/ 599465 h 749960"/>
              <a:gd name="connsiteX3" fmla="*/ 84675 w 853409"/>
              <a:gd name="connsiteY3" fmla="*/ 720623 h 749960"/>
              <a:gd name="connsiteX4" fmla="*/ 85246 w 853409"/>
              <a:gd name="connsiteY4" fmla="*/ 720623 h 749960"/>
              <a:gd name="connsiteX5" fmla="*/ 188593 w 853409"/>
              <a:gd name="connsiteY5" fmla="*/ 720623 h 749960"/>
              <a:gd name="connsiteX6" fmla="*/ 189069 w 853409"/>
              <a:gd name="connsiteY6" fmla="*/ 720623 h 749960"/>
              <a:gd name="connsiteX7" fmla="*/ 269460 w 853409"/>
              <a:gd name="connsiteY7" fmla="*/ 518503 h 749960"/>
              <a:gd name="connsiteX8" fmla="*/ 269460 w 853409"/>
              <a:gd name="connsiteY8" fmla="*/ 720623 h 749960"/>
              <a:gd name="connsiteX9" fmla="*/ 269936 w 853409"/>
              <a:gd name="connsiteY9" fmla="*/ 720623 h 749960"/>
              <a:gd name="connsiteX10" fmla="*/ 373282 w 853409"/>
              <a:gd name="connsiteY10" fmla="*/ 720623 h 749960"/>
              <a:gd name="connsiteX11" fmla="*/ 373759 w 853409"/>
              <a:gd name="connsiteY11" fmla="*/ 720623 h 749960"/>
              <a:gd name="connsiteX12" fmla="*/ 373759 w 853409"/>
              <a:gd name="connsiteY12" fmla="*/ 594322 h 749960"/>
              <a:gd name="connsiteX13" fmla="*/ 315846 w 853409"/>
              <a:gd name="connsiteY13" fmla="*/ 564890 h 749960"/>
              <a:gd name="connsiteX14" fmla="*/ 558544 w 853409"/>
              <a:gd name="connsiteY14" fmla="*/ 470878 h 749960"/>
              <a:gd name="connsiteX15" fmla="*/ 464627 w 853409"/>
              <a:gd name="connsiteY15" fmla="*/ 564699 h 749960"/>
              <a:gd name="connsiteX16" fmla="*/ 454150 w 853409"/>
              <a:gd name="connsiteY16" fmla="*/ 573843 h 749960"/>
              <a:gd name="connsiteX17" fmla="*/ 454150 w 853409"/>
              <a:gd name="connsiteY17" fmla="*/ 720623 h 749960"/>
              <a:gd name="connsiteX18" fmla="*/ 454626 w 853409"/>
              <a:gd name="connsiteY18" fmla="*/ 720623 h 749960"/>
              <a:gd name="connsiteX19" fmla="*/ 558068 w 853409"/>
              <a:gd name="connsiteY19" fmla="*/ 720623 h 749960"/>
              <a:gd name="connsiteX20" fmla="*/ 558544 w 853409"/>
              <a:gd name="connsiteY20" fmla="*/ 720623 h 749960"/>
              <a:gd name="connsiteX21" fmla="*/ 217929 w 853409"/>
              <a:gd name="connsiteY21" fmla="*/ 450494 h 749960"/>
              <a:gd name="connsiteX22" fmla="*/ 217929 w 853409"/>
              <a:gd name="connsiteY22" fmla="*/ 720623 h 749960"/>
              <a:gd name="connsiteX23" fmla="*/ 188593 w 853409"/>
              <a:gd name="connsiteY23" fmla="*/ 749960 h 749960"/>
              <a:gd name="connsiteX24" fmla="*/ 85246 w 853409"/>
              <a:gd name="connsiteY24" fmla="*/ 749960 h 749960"/>
              <a:gd name="connsiteX25" fmla="*/ 55814 w 853409"/>
              <a:gd name="connsiteY25" fmla="*/ 720623 h 749960"/>
              <a:gd name="connsiteX26" fmla="*/ 55814 w 853409"/>
              <a:gd name="connsiteY26" fmla="*/ 573462 h 749960"/>
              <a:gd name="connsiteX27" fmla="*/ 69339 w 853409"/>
              <a:gd name="connsiteY27" fmla="*/ 572509 h 749960"/>
              <a:gd name="connsiteX28" fmla="*/ 118203 w 853409"/>
              <a:gd name="connsiteY28" fmla="*/ 550125 h 749960"/>
              <a:gd name="connsiteX29" fmla="*/ 240599 w 853409"/>
              <a:gd name="connsiteY29" fmla="*/ 448875 h 749960"/>
              <a:gd name="connsiteX30" fmla="*/ 335849 w 853409"/>
              <a:gd name="connsiteY30" fmla="*/ 544125 h 749960"/>
              <a:gd name="connsiteX31" fmla="*/ 388522 w 853409"/>
              <a:gd name="connsiteY31" fmla="*/ 567175 h 749960"/>
              <a:gd name="connsiteX32" fmla="*/ 402619 w 853409"/>
              <a:gd name="connsiteY32" fmla="*/ 567175 h 749960"/>
              <a:gd name="connsiteX33" fmla="*/ 402619 w 853409"/>
              <a:gd name="connsiteY33" fmla="*/ 720814 h 749960"/>
              <a:gd name="connsiteX34" fmla="*/ 373282 w 853409"/>
              <a:gd name="connsiteY34" fmla="*/ 749960 h 749960"/>
              <a:gd name="connsiteX35" fmla="*/ 269936 w 853409"/>
              <a:gd name="connsiteY35" fmla="*/ 749960 h 749960"/>
              <a:gd name="connsiteX36" fmla="*/ 240599 w 853409"/>
              <a:gd name="connsiteY36" fmla="*/ 720623 h 749960"/>
              <a:gd name="connsiteX37" fmla="*/ 587119 w 853409"/>
              <a:gd name="connsiteY37" fmla="*/ 402012 h 749960"/>
              <a:gd name="connsiteX38" fmla="*/ 587119 w 853409"/>
              <a:gd name="connsiteY38" fmla="*/ 721385 h 749960"/>
              <a:gd name="connsiteX39" fmla="*/ 558068 w 853409"/>
              <a:gd name="connsiteY39" fmla="*/ 749960 h 749960"/>
              <a:gd name="connsiteX40" fmla="*/ 454626 w 853409"/>
              <a:gd name="connsiteY40" fmla="*/ 749960 h 749960"/>
              <a:gd name="connsiteX41" fmla="*/ 425289 w 853409"/>
              <a:gd name="connsiteY41" fmla="*/ 720623 h 749960"/>
              <a:gd name="connsiteX42" fmla="*/ 425289 w 853409"/>
              <a:gd name="connsiteY42" fmla="*/ 558698 h 749960"/>
              <a:gd name="connsiteX43" fmla="*/ 431957 w 853409"/>
              <a:gd name="connsiteY43" fmla="*/ 554412 h 749960"/>
              <a:gd name="connsiteX44" fmla="*/ 444244 w 853409"/>
              <a:gd name="connsiteY44" fmla="*/ 544887 h 749960"/>
              <a:gd name="connsiteX45" fmla="*/ 742948 w 853409"/>
              <a:gd name="connsiteY45" fmla="*/ 285997 h 749960"/>
              <a:gd name="connsiteX46" fmla="*/ 638554 w 853409"/>
              <a:gd name="connsiteY46" fmla="*/ 390296 h 749960"/>
              <a:gd name="connsiteX47" fmla="*/ 638554 w 853409"/>
              <a:gd name="connsiteY47" fmla="*/ 720623 h 749960"/>
              <a:gd name="connsiteX48" fmla="*/ 639125 w 853409"/>
              <a:gd name="connsiteY48" fmla="*/ 720623 h 749960"/>
              <a:gd name="connsiteX49" fmla="*/ 742471 w 853409"/>
              <a:gd name="connsiteY49" fmla="*/ 720623 h 749960"/>
              <a:gd name="connsiteX50" fmla="*/ 742948 w 853409"/>
              <a:gd name="connsiteY50" fmla="*/ 720623 h 749960"/>
              <a:gd name="connsiteX51" fmla="*/ 750377 w 853409"/>
              <a:gd name="connsiteY51" fmla="*/ 235991 h 749960"/>
              <a:gd name="connsiteX52" fmla="*/ 774856 w 853409"/>
              <a:gd name="connsiteY52" fmla="*/ 256946 h 749960"/>
              <a:gd name="connsiteX53" fmla="*/ 771904 w 853409"/>
              <a:gd name="connsiteY53" fmla="*/ 720623 h 749960"/>
              <a:gd name="connsiteX54" fmla="*/ 742757 w 853409"/>
              <a:gd name="connsiteY54" fmla="*/ 749960 h 749960"/>
              <a:gd name="connsiteX55" fmla="*/ 639411 w 853409"/>
              <a:gd name="connsiteY55" fmla="*/ 749960 h 749960"/>
              <a:gd name="connsiteX56" fmla="*/ 610074 w 853409"/>
              <a:gd name="connsiteY56" fmla="*/ 720623 h 749960"/>
              <a:gd name="connsiteX57" fmla="*/ 610074 w 853409"/>
              <a:gd name="connsiteY57" fmla="*/ 380390 h 749960"/>
              <a:gd name="connsiteX58" fmla="*/ 807813 w 853409"/>
              <a:gd name="connsiteY58" fmla="*/ 29966 h 749960"/>
              <a:gd name="connsiteX59" fmla="*/ 736566 w 853409"/>
              <a:gd name="connsiteY59" fmla="*/ 33299 h 749960"/>
              <a:gd name="connsiteX60" fmla="*/ 663890 w 853409"/>
              <a:gd name="connsiteY60" fmla="*/ 36728 h 749960"/>
              <a:gd name="connsiteX61" fmla="*/ 651413 w 853409"/>
              <a:gd name="connsiteY61" fmla="*/ 40157 h 749960"/>
              <a:gd name="connsiteX62" fmla="*/ 649222 w 853409"/>
              <a:gd name="connsiteY62" fmla="*/ 43491 h 749960"/>
              <a:gd name="connsiteX63" fmla="*/ 653984 w 853409"/>
              <a:gd name="connsiteY63" fmla="*/ 57398 h 749960"/>
              <a:gd name="connsiteX64" fmla="*/ 666081 w 853409"/>
              <a:gd name="connsiteY64" fmla="*/ 69685 h 749960"/>
              <a:gd name="connsiteX65" fmla="*/ 691132 w 853409"/>
              <a:gd name="connsiteY65" fmla="*/ 94736 h 749960"/>
              <a:gd name="connsiteX66" fmla="*/ 701609 w 853409"/>
              <a:gd name="connsiteY66" fmla="*/ 104927 h 749960"/>
              <a:gd name="connsiteX67" fmla="*/ 390237 w 853409"/>
              <a:gd name="connsiteY67" fmla="*/ 416395 h 749960"/>
              <a:gd name="connsiteX68" fmla="*/ 249172 w 853409"/>
              <a:gd name="connsiteY68" fmla="*/ 274758 h 749960"/>
              <a:gd name="connsiteX69" fmla="*/ 229931 w 853409"/>
              <a:gd name="connsiteY69" fmla="*/ 266852 h 749960"/>
              <a:gd name="connsiteX70" fmla="*/ 210881 w 853409"/>
              <a:gd name="connsiteY70" fmla="*/ 274758 h 749960"/>
              <a:gd name="connsiteX71" fmla="*/ 36764 w 853409"/>
              <a:gd name="connsiteY71" fmla="*/ 448685 h 749960"/>
              <a:gd name="connsiteX72" fmla="*/ 36764 w 853409"/>
              <a:gd name="connsiteY72" fmla="*/ 486785 h 749960"/>
              <a:gd name="connsiteX73" fmla="*/ 44575 w 853409"/>
              <a:gd name="connsiteY73" fmla="*/ 494595 h 749960"/>
              <a:gd name="connsiteX74" fmla="*/ 63625 w 853409"/>
              <a:gd name="connsiteY74" fmla="*/ 502596 h 749960"/>
              <a:gd name="connsiteX75" fmla="*/ 82675 w 853409"/>
              <a:gd name="connsiteY75" fmla="*/ 494595 h 749960"/>
              <a:gd name="connsiteX76" fmla="*/ 229931 w 853409"/>
              <a:gd name="connsiteY76" fmla="*/ 348101 h 749960"/>
              <a:gd name="connsiteX77" fmla="*/ 370806 w 853409"/>
              <a:gd name="connsiteY77" fmla="*/ 488975 h 749960"/>
              <a:gd name="connsiteX78" fmla="*/ 389856 w 853409"/>
              <a:gd name="connsiteY78" fmla="*/ 496976 h 749960"/>
              <a:gd name="connsiteX79" fmla="*/ 408906 w 853409"/>
              <a:gd name="connsiteY79" fmla="*/ 488880 h 749960"/>
              <a:gd name="connsiteX80" fmla="*/ 747044 w 853409"/>
              <a:gd name="connsiteY80" fmla="*/ 150647 h 749960"/>
              <a:gd name="connsiteX81" fmla="*/ 794669 w 853409"/>
              <a:gd name="connsiteY81" fmla="*/ 198272 h 749960"/>
              <a:gd name="connsiteX82" fmla="*/ 804194 w 853409"/>
              <a:gd name="connsiteY82" fmla="*/ 204559 h 749960"/>
              <a:gd name="connsiteX83" fmla="*/ 809242 w 853409"/>
              <a:gd name="connsiteY83" fmla="*/ 203130 h 749960"/>
              <a:gd name="connsiteX84" fmla="*/ 817719 w 853409"/>
              <a:gd name="connsiteY84" fmla="*/ 185985 h 749960"/>
              <a:gd name="connsiteX85" fmla="*/ 821815 w 853409"/>
              <a:gd name="connsiteY85" fmla="*/ 100260 h 749960"/>
              <a:gd name="connsiteX86" fmla="*/ 824387 w 853409"/>
              <a:gd name="connsiteY86" fmla="*/ 45396 h 749960"/>
              <a:gd name="connsiteX87" fmla="*/ 821434 w 853409"/>
              <a:gd name="connsiteY87" fmla="*/ 33299 h 749960"/>
              <a:gd name="connsiteX88" fmla="*/ 810194 w 853409"/>
              <a:gd name="connsiteY88" fmla="*/ 29966 h 749960"/>
              <a:gd name="connsiteX89" fmla="*/ 807146 w 853409"/>
              <a:gd name="connsiteY89" fmla="*/ 57 h 749960"/>
              <a:gd name="connsiteX90" fmla="*/ 810004 w 853409"/>
              <a:gd name="connsiteY90" fmla="*/ 57 h 749960"/>
              <a:gd name="connsiteX91" fmla="*/ 842294 w 853409"/>
              <a:gd name="connsiteY91" fmla="*/ 12535 h 749960"/>
              <a:gd name="connsiteX92" fmla="*/ 853152 w 853409"/>
              <a:gd name="connsiteY92" fmla="*/ 46063 h 749960"/>
              <a:gd name="connsiteX93" fmla="*/ 850580 w 853409"/>
              <a:gd name="connsiteY93" fmla="*/ 100927 h 749960"/>
              <a:gd name="connsiteX94" fmla="*/ 846580 w 853409"/>
              <a:gd name="connsiteY94" fmla="*/ 186652 h 749960"/>
              <a:gd name="connsiteX95" fmla="*/ 833340 w 853409"/>
              <a:gd name="connsiteY95" fmla="*/ 220180 h 749960"/>
              <a:gd name="connsiteX96" fmla="*/ 823148 w 853409"/>
              <a:gd name="connsiteY96" fmla="*/ 227800 h 749960"/>
              <a:gd name="connsiteX97" fmla="*/ 804098 w 853409"/>
              <a:gd name="connsiteY97" fmla="*/ 232848 h 749960"/>
              <a:gd name="connsiteX98" fmla="*/ 774095 w 853409"/>
              <a:gd name="connsiteY98" fmla="*/ 218180 h 749960"/>
              <a:gd name="connsiteX99" fmla="*/ 747234 w 853409"/>
              <a:gd name="connsiteY99" fmla="*/ 191319 h 749960"/>
              <a:gd name="connsiteX100" fmla="*/ 429766 w 853409"/>
              <a:gd name="connsiteY100" fmla="*/ 509168 h 749960"/>
              <a:gd name="connsiteX101" fmla="*/ 390046 w 853409"/>
              <a:gd name="connsiteY101" fmla="*/ 525647 h 749960"/>
              <a:gd name="connsiteX102" fmla="*/ 350422 w 853409"/>
              <a:gd name="connsiteY102" fmla="*/ 509168 h 749960"/>
              <a:gd name="connsiteX103" fmla="*/ 229931 w 853409"/>
              <a:gd name="connsiteY103" fmla="*/ 388677 h 749960"/>
              <a:gd name="connsiteX104" fmla="*/ 103344 w 853409"/>
              <a:gd name="connsiteY104" fmla="*/ 515264 h 749960"/>
              <a:gd name="connsiteX105" fmla="*/ 63815 w 853409"/>
              <a:gd name="connsiteY105" fmla="*/ 531743 h 749960"/>
              <a:gd name="connsiteX106" fmla="*/ 24191 w 853409"/>
              <a:gd name="connsiteY106" fmla="*/ 515264 h 749960"/>
              <a:gd name="connsiteX107" fmla="*/ 16381 w 853409"/>
              <a:gd name="connsiteY107" fmla="*/ 507454 h 749960"/>
              <a:gd name="connsiteX108" fmla="*/ 16381 w 853409"/>
              <a:gd name="connsiteY108" fmla="*/ 428301 h 749960"/>
              <a:gd name="connsiteX109" fmla="*/ 190879 w 853409"/>
              <a:gd name="connsiteY109" fmla="*/ 254375 h 749960"/>
              <a:gd name="connsiteX110" fmla="*/ 270127 w 853409"/>
              <a:gd name="connsiteY110" fmla="*/ 254375 h 749960"/>
              <a:gd name="connsiteX111" fmla="*/ 390523 w 853409"/>
              <a:gd name="connsiteY111" fmla="*/ 374866 h 749960"/>
              <a:gd name="connsiteX112" fmla="*/ 660842 w 853409"/>
              <a:gd name="connsiteY112" fmla="*/ 104356 h 749960"/>
              <a:gd name="connsiteX113" fmla="*/ 645793 w 853409"/>
              <a:gd name="connsiteY113" fmla="*/ 89116 h 749960"/>
              <a:gd name="connsiteX114" fmla="*/ 633791 w 853409"/>
              <a:gd name="connsiteY114" fmla="*/ 76924 h 749960"/>
              <a:gd name="connsiteX115" fmla="*/ 623314 w 853409"/>
              <a:gd name="connsiteY115" fmla="*/ 30728 h 749960"/>
              <a:gd name="connsiteX116" fmla="*/ 631505 w 853409"/>
              <a:gd name="connsiteY116" fmla="*/ 18631 h 749960"/>
              <a:gd name="connsiteX117" fmla="*/ 662842 w 853409"/>
              <a:gd name="connsiteY117" fmla="*/ 6820 h 749960"/>
              <a:gd name="connsiteX118" fmla="*/ 735613 w 853409"/>
              <a:gd name="connsiteY118" fmla="*/ 3391 h 74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853409" h="749960">
                <a:moveTo>
                  <a:pt x="189069" y="520598"/>
                </a:moveTo>
                <a:lnTo>
                  <a:pt x="138586" y="570985"/>
                </a:lnTo>
                <a:cubicBezTo>
                  <a:pt x="123832" y="585613"/>
                  <a:pt x="105068" y="595526"/>
                  <a:pt x="84675" y="599465"/>
                </a:cubicBezTo>
                <a:lnTo>
                  <a:pt x="84675" y="720623"/>
                </a:lnTo>
                <a:cubicBezTo>
                  <a:pt x="84856" y="720728"/>
                  <a:pt x="85065" y="720728"/>
                  <a:pt x="85246" y="720623"/>
                </a:cubicBezTo>
                <a:lnTo>
                  <a:pt x="188593" y="720623"/>
                </a:lnTo>
                <a:cubicBezTo>
                  <a:pt x="188735" y="720709"/>
                  <a:pt x="188926" y="720709"/>
                  <a:pt x="189069" y="720623"/>
                </a:cubicBezTo>
                <a:close/>
                <a:moveTo>
                  <a:pt x="269460" y="518503"/>
                </a:moveTo>
                <a:lnTo>
                  <a:pt x="269460" y="720623"/>
                </a:lnTo>
                <a:cubicBezTo>
                  <a:pt x="269460" y="720623"/>
                  <a:pt x="269460" y="720623"/>
                  <a:pt x="269936" y="720623"/>
                </a:cubicBezTo>
                <a:lnTo>
                  <a:pt x="373282" y="720623"/>
                </a:lnTo>
                <a:cubicBezTo>
                  <a:pt x="373425" y="720709"/>
                  <a:pt x="373616" y="720709"/>
                  <a:pt x="373759" y="720623"/>
                </a:cubicBezTo>
                <a:lnTo>
                  <a:pt x="373759" y="594322"/>
                </a:lnTo>
                <a:cubicBezTo>
                  <a:pt x="351822" y="590895"/>
                  <a:pt x="331544" y="580588"/>
                  <a:pt x="315846" y="564890"/>
                </a:cubicBezTo>
                <a:close/>
                <a:moveTo>
                  <a:pt x="558544" y="470878"/>
                </a:moveTo>
                <a:lnTo>
                  <a:pt x="464627" y="564699"/>
                </a:lnTo>
                <a:cubicBezTo>
                  <a:pt x="461389" y="568022"/>
                  <a:pt x="457884" y="571080"/>
                  <a:pt x="454150" y="573843"/>
                </a:cubicBezTo>
                <a:lnTo>
                  <a:pt x="454150" y="720623"/>
                </a:lnTo>
                <a:cubicBezTo>
                  <a:pt x="454150" y="720623"/>
                  <a:pt x="454150" y="720623"/>
                  <a:pt x="454626" y="720623"/>
                </a:cubicBezTo>
                <a:lnTo>
                  <a:pt x="558068" y="720623"/>
                </a:lnTo>
                <a:cubicBezTo>
                  <a:pt x="558068" y="720623"/>
                  <a:pt x="558544" y="720623"/>
                  <a:pt x="558544" y="720623"/>
                </a:cubicBezTo>
                <a:close/>
                <a:moveTo>
                  <a:pt x="217929" y="450494"/>
                </a:moveTo>
                <a:lnTo>
                  <a:pt x="217929" y="720623"/>
                </a:lnTo>
                <a:cubicBezTo>
                  <a:pt x="217882" y="736806"/>
                  <a:pt x="204776" y="749912"/>
                  <a:pt x="188593" y="749960"/>
                </a:cubicBezTo>
                <a:lnTo>
                  <a:pt x="85246" y="749960"/>
                </a:lnTo>
                <a:cubicBezTo>
                  <a:pt x="69054" y="749912"/>
                  <a:pt x="55919" y="736815"/>
                  <a:pt x="55814" y="720623"/>
                </a:cubicBezTo>
                <a:lnTo>
                  <a:pt x="55814" y="573462"/>
                </a:lnTo>
                <a:lnTo>
                  <a:pt x="69339" y="572509"/>
                </a:lnTo>
                <a:cubicBezTo>
                  <a:pt x="87808" y="571230"/>
                  <a:pt x="105173" y="563274"/>
                  <a:pt x="118203" y="550125"/>
                </a:cubicBezTo>
                <a:close/>
                <a:moveTo>
                  <a:pt x="240599" y="448875"/>
                </a:moveTo>
                <a:lnTo>
                  <a:pt x="335849" y="544125"/>
                </a:lnTo>
                <a:cubicBezTo>
                  <a:pt x="349727" y="558392"/>
                  <a:pt x="368625" y="566665"/>
                  <a:pt x="388522" y="567175"/>
                </a:cubicBezTo>
                <a:lnTo>
                  <a:pt x="402619" y="567175"/>
                </a:lnTo>
                <a:lnTo>
                  <a:pt x="402619" y="720814"/>
                </a:lnTo>
                <a:cubicBezTo>
                  <a:pt x="402467" y="736921"/>
                  <a:pt x="389389" y="749913"/>
                  <a:pt x="373282" y="749960"/>
                </a:cubicBezTo>
                <a:lnTo>
                  <a:pt x="269936" y="749960"/>
                </a:lnTo>
                <a:cubicBezTo>
                  <a:pt x="253753" y="749913"/>
                  <a:pt x="240647" y="736806"/>
                  <a:pt x="240599" y="720623"/>
                </a:cubicBezTo>
                <a:close/>
                <a:moveTo>
                  <a:pt x="587119" y="402012"/>
                </a:moveTo>
                <a:lnTo>
                  <a:pt x="587119" y="721385"/>
                </a:lnTo>
                <a:cubicBezTo>
                  <a:pt x="586662" y="737159"/>
                  <a:pt x="573841" y="749760"/>
                  <a:pt x="558068" y="749960"/>
                </a:cubicBezTo>
                <a:lnTo>
                  <a:pt x="454626" y="749960"/>
                </a:lnTo>
                <a:cubicBezTo>
                  <a:pt x="438443" y="749913"/>
                  <a:pt x="425337" y="736806"/>
                  <a:pt x="425289" y="720623"/>
                </a:cubicBezTo>
                <a:lnTo>
                  <a:pt x="425289" y="558698"/>
                </a:lnTo>
                <a:lnTo>
                  <a:pt x="431957" y="554412"/>
                </a:lnTo>
                <a:cubicBezTo>
                  <a:pt x="436376" y="551679"/>
                  <a:pt x="440491" y="548486"/>
                  <a:pt x="444244" y="544887"/>
                </a:cubicBezTo>
                <a:close/>
                <a:moveTo>
                  <a:pt x="742948" y="285997"/>
                </a:moveTo>
                <a:lnTo>
                  <a:pt x="638554" y="390296"/>
                </a:lnTo>
                <a:lnTo>
                  <a:pt x="638554" y="720623"/>
                </a:lnTo>
                <a:cubicBezTo>
                  <a:pt x="638735" y="720728"/>
                  <a:pt x="638944" y="720728"/>
                  <a:pt x="639125" y="720623"/>
                </a:cubicBezTo>
                <a:lnTo>
                  <a:pt x="742471" y="720623"/>
                </a:lnTo>
                <a:cubicBezTo>
                  <a:pt x="742471" y="720623"/>
                  <a:pt x="742948" y="720623"/>
                  <a:pt x="742948" y="720623"/>
                </a:cubicBezTo>
                <a:close/>
                <a:moveTo>
                  <a:pt x="750377" y="235991"/>
                </a:moveTo>
                <a:lnTo>
                  <a:pt x="774856" y="256946"/>
                </a:lnTo>
                <a:lnTo>
                  <a:pt x="771904" y="720623"/>
                </a:lnTo>
                <a:cubicBezTo>
                  <a:pt x="771856" y="736730"/>
                  <a:pt x="758864" y="749808"/>
                  <a:pt x="742757" y="749960"/>
                </a:cubicBezTo>
                <a:lnTo>
                  <a:pt x="639411" y="749960"/>
                </a:lnTo>
                <a:cubicBezTo>
                  <a:pt x="623228" y="749912"/>
                  <a:pt x="610122" y="736806"/>
                  <a:pt x="610074" y="720623"/>
                </a:cubicBezTo>
                <a:lnTo>
                  <a:pt x="610074" y="380390"/>
                </a:lnTo>
                <a:close/>
                <a:moveTo>
                  <a:pt x="807813" y="29966"/>
                </a:moveTo>
                <a:lnTo>
                  <a:pt x="736566" y="33299"/>
                </a:lnTo>
                <a:lnTo>
                  <a:pt x="663890" y="36728"/>
                </a:lnTo>
                <a:cubicBezTo>
                  <a:pt x="659442" y="36247"/>
                  <a:pt x="654984" y="37473"/>
                  <a:pt x="651413" y="40157"/>
                </a:cubicBezTo>
                <a:cubicBezTo>
                  <a:pt x="650450" y="41101"/>
                  <a:pt x="649707" y="42238"/>
                  <a:pt x="649222" y="43491"/>
                </a:cubicBezTo>
                <a:cubicBezTo>
                  <a:pt x="646936" y="48539"/>
                  <a:pt x="647793" y="51206"/>
                  <a:pt x="653984" y="57398"/>
                </a:cubicBezTo>
                <a:lnTo>
                  <a:pt x="666081" y="69685"/>
                </a:lnTo>
                <a:cubicBezTo>
                  <a:pt x="674463" y="78257"/>
                  <a:pt x="682940" y="86639"/>
                  <a:pt x="691132" y="94736"/>
                </a:cubicBezTo>
                <a:lnTo>
                  <a:pt x="701609" y="104927"/>
                </a:lnTo>
                <a:lnTo>
                  <a:pt x="390237" y="416395"/>
                </a:lnTo>
                <a:lnTo>
                  <a:pt x="249172" y="274758"/>
                </a:lnTo>
                <a:cubicBezTo>
                  <a:pt x="244057" y="269681"/>
                  <a:pt x="237142" y="266839"/>
                  <a:pt x="229931" y="266852"/>
                </a:cubicBezTo>
                <a:cubicBezTo>
                  <a:pt x="222787" y="266858"/>
                  <a:pt x="215929" y="269701"/>
                  <a:pt x="210881" y="274758"/>
                </a:cubicBezTo>
                <a:lnTo>
                  <a:pt x="36764" y="448685"/>
                </a:lnTo>
                <a:cubicBezTo>
                  <a:pt x="26353" y="459252"/>
                  <a:pt x="26353" y="476218"/>
                  <a:pt x="36764" y="486785"/>
                </a:cubicBezTo>
                <a:lnTo>
                  <a:pt x="44575" y="494595"/>
                </a:lnTo>
                <a:cubicBezTo>
                  <a:pt x="49623" y="499669"/>
                  <a:pt x="56471" y="502545"/>
                  <a:pt x="63625" y="502596"/>
                </a:cubicBezTo>
                <a:cubicBezTo>
                  <a:pt x="70797" y="502619"/>
                  <a:pt x="77674" y="499732"/>
                  <a:pt x="82675" y="494595"/>
                </a:cubicBezTo>
                <a:lnTo>
                  <a:pt x="229931" y="348101"/>
                </a:lnTo>
                <a:lnTo>
                  <a:pt x="370806" y="488975"/>
                </a:lnTo>
                <a:cubicBezTo>
                  <a:pt x="375854" y="494049"/>
                  <a:pt x="382703" y="496925"/>
                  <a:pt x="389856" y="496976"/>
                </a:cubicBezTo>
                <a:cubicBezTo>
                  <a:pt x="397019" y="496858"/>
                  <a:pt x="403848" y="493954"/>
                  <a:pt x="408906" y="488880"/>
                </a:cubicBezTo>
                <a:lnTo>
                  <a:pt x="747044" y="150647"/>
                </a:lnTo>
                <a:lnTo>
                  <a:pt x="794669" y="198272"/>
                </a:lnTo>
                <a:cubicBezTo>
                  <a:pt x="798479" y="202082"/>
                  <a:pt x="801146" y="204559"/>
                  <a:pt x="804194" y="204559"/>
                </a:cubicBezTo>
                <a:cubicBezTo>
                  <a:pt x="805965" y="204487"/>
                  <a:pt x="807699" y="203998"/>
                  <a:pt x="809242" y="203130"/>
                </a:cubicBezTo>
                <a:cubicBezTo>
                  <a:pt x="815395" y="199766"/>
                  <a:pt x="818776" y="192914"/>
                  <a:pt x="817719" y="185985"/>
                </a:cubicBezTo>
                <a:cubicBezTo>
                  <a:pt x="819053" y="157410"/>
                  <a:pt x="820386" y="128264"/>
                  <a:pt x="821815" y="100260"/>
                </a:cubicBezTo>
                <a:lnTo>
                  <a:pt x="824387" y="45396"/>
                </a:lnTo>
                <a:cubicBezTo>
                  <a:pt x="824863" y="36728"/>
                  <a:pt x="822291" y="34061"/>
                  <a:pt x="821434" y="33299"/>
                </a:cubicBezTo>
                <a:cubicBezTo>
                  <a:pt x="818243" y="30807"/>
                  <a:pt x="814223" y="29615"/>
                  <a:pt x="810194" y="29966"/>
                </a:cubicBezTo>
                <a:close/>
                <a:moveTo>
                  <a:pt x="807146" y="57"/>
                </a:moveTo>
                <a:lnTo>
                  <a:pt x="810004" y="57"/>
                </a:lnTo>
                <a:cubicBezTo>
                  <a:pt x="822053" y="-569"/>
                  <a:pt x="833797" y="3970"/>
                  <a:pt x="842294" y="12535"/>
                </a:cubicBezTo>
                <a:cubicBezTo>
                  <a:pt x="850542" y="21644"/>
                  <a:pt x="854495" y="33848"/>
                  <a:pt x="853152" y="46063"/>
                </a:cubicBezTo>
                <a:lnTo>
                  <a:pt x="850580" y="100927"/>
                </a:lnTo>
                <a:cubicBezTo>
                  <a:pt x="849247" y="129502"/>
                  <a:pt x="847818" y="158077"/>
                  <a:pt x="846580" y="186652"/>
                </a:cubicBezTo>
                <a:cubicBezTo>
                  <a:pt x="846618" y="199111"/>
                  <a:pt x="841884" y="211110"/>
                  <a:pt x="833340" y="220180"/>
                </a:cubicBezTo>
                <a:cubicBezTo>
                  <a:pt x="830302" y="223164"/>
                  <a:pt x="826872" y="225727"/>
                  <a:pt x="823148" y="227800"/>
                </a:cubicBezTo>
                <a:cubicBezTo>
                  <a:pt x="817338" y="231083"/>
                  <a:pt x="810775" y="232821"/>
                  <a:pt x="804098" y="232848"/>
                </a:cubicBezTo>
                <a:cubicBezTo>
                  <a:pt x="792497" y="232327"/>
                  <a:pt x="781629" y="227015"/>
                  <a:pt x="774095" y="218180"/>
                </a:cubicBezTo>
                <a:lnTo>
                  <a:pt x="747234" y="191319"/>
                </a:lnTo>
                <a:lnTo>
                  <a:pt x="429766" y="509168"/>
                </a:lnTo>
                <a:cubicBezTo>
                  <a:pt x="419221" y="519692"/>
                  <a:pt x="404944" y="525616"/>
                  <a:pt x="390046" y="525647"/>
                </a:cubicBezTo>
                <a:cubicBezTo>
                  <a:pt x="375168" y="525653"/>
                  <a:pt x="360910" y="519722"/>
                  <a:pt x="350422" y="509168"/>
                </a:cubicBezTo>
                <a:lnTo>
                  <a:pt x="229931" y="388677"/>
                </a:lnTo>
                <a:lnTo>
                  <a:pt x="103344" y="515264"/>
                </a:lnTo>
                <a:cubicBezTo>
                  <a:pt x="92904" y="525821"/>
                  <a:pt x="78665" y="531756"/>
                  <a:pt x="63815" y="531743"/>
                </a:cubicBezTo>
                <a:cubicBezTo>
                  <a:pt x="48937" y="531749"/>
                  <a:pt x="34678" y="525818"/>
                  <a:pt x="24191" y="515264"/>
                </a:cubicBezTo>
                <a:lnTo>
                  <a:pt x="16381" y="507454"/>
                </a:lnTo>
                <a:cubicBezTo>
                  <a:pt x="-5460" y="485588"/>
                  <a:pt x="-5460" y="450167"/>
                  <a:pt x="16381" y="428301"/>
                </a:cubicBezTo>
                <a:lnTo>
                  <a:pt x="190879" y="254375"/>
                </a:lnTo>
                <a:cubicBezTo>
                  <a:pt x="212777" y="232527"/>
                  <a:pt x="248229" y="232527"/>
                  <a:pt x="270127" y="254375"/>
                </a:cubicBezTo>
                <a:lnTo>
                  <a:pt x="390523" y="374866"/>
                </a:lnTo>
                <a:lnTo>
                  <a:pt x="660842" y="104356"/>
                </a:lnTo>
                <a:lnTo>
                  <a:pt x="645793" y="89116"/>
                </a:lnTo>
                <a:lnTo>
                  <a:pt x="633791" y="76924"/>
                </a:lnTo>
                <a:cubicBezTo>
                  <a:pt x="619408" y="62541"/>
                  <a:pt x="615789" y="46920"/>
                  <a:pt x="623314" y="30728"/>
                </a:cubicBezTo>
                <a:cubicBezTo>
                  <a:pt x="625276" y="26226"/>
                  <a:pt x="628057" y="22125"/>
                  <a:pt x="631505" y="18631"/>
                </a:cubicBezTo>
                <a:cubicBezTo>
                  <a:pt x="640049" y="10822"/>
                  <a:pt x="651270" y="6594"/>
                  <a:pt x="662842" y="6820"/>
                </a:cubicBezTo>
                <a:lnTo>
                  <a:pt x="735613" y="33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19" name="iSHEJI-13">
            <a:extLst>
              <a:ext uri="{FF2B5EF4-FFF2-40B4-BE49-F238E27FC236}">
                <a16:creationId xmlns:a16="http://schemas.microsoft.com/office/drawing/2014/main" id="{AEC8E62C-1D32-FE46-2AC7-8B83AD3B3930}"/>
              </a:ext>
            </a:extLst>
          </p:cNvPr>
          <p:cNvSpPr/>
          <p:nvPr/>
        </p:nvSpPr>
        <p:spPr>
          <a:xfrm>
            <a:off x="5686329" y="2138647"/>
            <a:ext cx="918769" cy="850011"/>
          </a:xfrm>
          <a:custGeom>
            <a:avLst/>
            <a:gdLst>
              <a:gd name="connsiteX0" fmla="*/ 82724 w 918769"/>
              <a:gd name="connsiteY0" fmla="*/ 743338 h 850011"/>
              <a:gd name="connsiteX1" fmla="*/ 98679 w 918769"/>
              <a:gd name="connsiteY1" fmla="*/ 749903 h 850011"/>
              <a:gd name="connsiteX2" fmla="*/ 98698 w 918769"/>
              <a:gd name="connsiteY2" fmla="*/ 749922 h 850011"/>
              <a:gd name="connsiteX3" fmla="*/ 98679 w 918769"/>
              <a:gd name="connsiteY3" fmla="*/ 781840 h 850011"/>
              <a:gd name="connsiteX4" fmla="*/ 66751 w 918769"/>
              <a:gd name="connsiteY4" fmla="*/ 781831 h 850011"/>
              <a:gd name="connsiteX5" fmla="*/ 66770 w 918769"/>
              <a:gd name="connsiteY5" fmla="*/ 749903 h 850011"/>
              <a:gd name="connsiteX6" fmla="*/ 82724 w 918769"/>
              <a:gd name="connsiteY6" fmla="*/ 743338 h 850011"/>
              <a:gd name="connsiteX7" fmla="*/ 328490 w 918769"/>
              <a:gd name="connsiteY7" fmla="*/ 531030 h 850011"/>
              <a:gd name="connsiteX8" fmla="*/ 165640 w 918769"/>
              <a:gd name="connsiteY8" fmla="*/ 571977 h 850011"/>
              <a:gd name="connsiteX9" fmla="*/ 165640 w 918769"/>
              <a:gd name="connsiteY9" fmla="*/ 744189 h 850011"/>
              <a:gd name="connsiteX10" fmla="*/ 210884 w 918769"/>
              <a:gd name="connsiteY10" fmla="*/ 721329 h 850011"/>
              <a:gd name="connsiteX11" fmla="*/ 279464 w 918769"/>
              <a:gd name="connsiteY11" fmla="*/ 711804 h 850011"/>
              <a:gd name="connsiteX12" fmla="*/ 486442 w 918769"/>
              <a:gd name="connsiteY12" fmla="*/ 762381 h 850011"/>
              <a:gd name="connsiteX13" fmla="*/ 601885 w 918769"/>
              <a:gd name="connsiteY13" fmla="*/ 745617 h 850011"/>
              <a:gd name="connsiteX14" fmla="*/ 877253 w 918769"/>
              <a:gd name="connsiteY14" fmla="*/ 553689 h 850011"/>
              <a:gd name="connsiteX15" fmla="*/ 819245 w 918769"/>
              <a:gd name="connsiteY15" fmla="*/ 547592 h 850011"/>
              <a:gd name="connsiteX16" fmla="*/ 686848 w 918769"/>
              <a:gd name="connsiteY16" fmla="*/ 615601 h 850011"/>
              <a:gd name="connsiteX17" fmla="*/ 689229 w 918769"/>
              <a:gd name="connsiteY17" fmla="*/ 637223 h 850011"/>
              <a:gd name="connsiteX18" fmla="*/ 673037 w 918769"/>
              <a:gd name="connsiteY18" fmla="*/ 654082 h 850011"/>
              <a:gd name="connsiteX19" fmla="*/ 474155 w 918769"/>
              <a:gd name="connsiteY19" fmla="*/ 655320 h 850011"/>
              <a:gd name="connsiteX20" fmla="*/ 457295 w 918769"/>
              <a:gd name="connsiteY20" fmla="*/ 638652 h 850011"/>
              <a:gd name="connsiteX21" fmla="*/ 457286 w 918769"/>
              <a:gd name="connsiteY21" fmla="*/ 638260 h 850011"/>
              <a:gd name="connsiteX22" fmla="*/ 473773 w 918769"/>
              <a:gd name="connsiteY22" fmla="*/ 621411 h 850011"/>
              <a:gd name="connsiteX23" fmla="*/ 653892 w 918769"/>
              <a:gd name="connsiteY23" fmla="*/ 620268 h 850011"/>
              <a:gd name="connsiteX24" fmla="*/ 582263 w 918769"/>
              <a:gd name="connsiteY24" fmla="*/ 564166 h 850011"/>
              <a:gd name="connsiteX25" fmla="*/ 461296 w 918769"/>
              <a:gd name="connsiteY25" fmla="*/ 564928 h 850011"/>
              <a:gd name="connsiteX26" fmla="*/ 391287 w 918769"/>
              <a:gd name="connsiteY26" fmla="*/ 549402 h 850011"/>
              <a:gd name="connsiteX27" fmla="*/ 378809 w 918769"/>
              <a:gd name="connsiteY27" fmla="*/ 543402 h 850011"/>
              <a:gd name="connsiteX28" fmla="*/ 328490 w 918769"/>
              <a:gd name="connsiteY28" fmla="*/ 531030 h 850011"/>
              <a:gd name="connsiteX29" fmla="*/ 54197 w 918769"/>
              <a:gd name="connsiteY29" fmla="*/ 503206 h 850011"/>
              <a:gd name="connsiteX30" fmla="*/ 31623 w 918769"/>
              <a:gd name="connsiteY30" fmla="*/ 525780 h 850011"/>
              <a:gd name="connsiteX31" fmla="*/ 31623 w 918769"/>
              <a:gd name="connsiteY31" fmla="*/ 795814 h 850011"/>
              <a:gd name="connsiteX32" fmla="*/ 54197 w 918769"/>
              <a:gd name="connsiteY32" fmla="*/ 818483 h 850011"/>
              <a:gd name="connsiteX33" fmla="*/ 111347 w 918769"/>
              <a:gd name="connsiteY33" fmla="*/ 818483 h 850011"/>
              <a:gd name="connsiteX34" fmla="*/ 133921 w 918769"/>
              <a:gd name="connsiteY34" fmla="*/ 795814 h 850011"/>
              <a:gd name="connsiteX35" fmla="*/ 133921 w 918769"/>
              <a:gd name="connsiteY35" fmla="*/ 525780 h 850011"/>
              <a:gd name="connsiteX36" fmla="*/ 111347 w 918769"/>
              <a:gd name="connsiteY36" fmla="*/ 503206 h 850011"/>
              <a:gd name="connsiteX37" fmla="*/ 54197 w 918769"/>
              <a:gd name="connsiteY37" fmla="*/ 471583 h 850011"/>
              <a:gd name="connsiteX38" fmla="*/ 111347 w 918769"/>
              <a:gd name="connsiteY38" fmla="*/ 471583 h 850011"/>
              <a:gd name="connsiteX39" fmla="*/ 165640 w 918769"/>
              <a:gd name="connsiteY39" fmla="*/ 525875 h 850011"/>
              <a:gd name="connsiteX40" fmla="*/ 165640 w 918769"/>
              <a:gd name="connsiteY40" fmla="*/ 533114 h 850011"/>
              <a:gd name="connsiteX41" fmla="*/ 393097 w 918769"/>
              <a:gd name="connsiteY41" fmla="*/ 514064 h 850011"/>
              <a:gd name="connsiteX42" fmla="*/ 405670 w 918769"/>
              <a:gd name="connsiteY42" fmla="*/ 520065 h 850011"/>
              <a:gd name="connsiteX43" fmla="*/ 461106 w 918769"/>
              <a:gd name="connsiteY43" fmla="*/ 532352 h 850011"/>
              <a:gd name="connsiteX44" fmla="*/ 582073 w 918769"/>
              <a:gd name="connsiteY44" fmla="*/ 531590 h 850011"/>
              <a:gd name="connsiteX45" fmla="*/ 674847 w 918769"/>
              <a:gd name="connsiteY45" fmla="*/ 584645 h 850011"/>
              <a:gd name="connsiteX46" fmla="*/ 803720 w 918769"/>
              <a:gd name="connsiteY46" fmla="*/ 517970 h 850011"/>
              <a:gd name="connsiteX47" fmla="*/ 916400 w 918769"/>
              <a:gd name="connsiteY47" fmla="*/ 548164 h 850011"/>
              <a:gd name="connsiteX48" fmla="*/ 911638 w 918769"/>
              <a:gd name="connsiteY48" fmla="*/ 570548 h 850011"/>
              <a:gd name="connsiteX49" fmla="*/ 619983 w 918769"/>
              <a:gd name="connsiteY49" fmla="*/ 773430 h 850011"/>
              <a:gd name="connsiteX50" fmla="*/ 617982 w 918769"/>
              <a:gd name="connsiteY50" fmla="*/ 774669 h 850011"/>
              <a:gd name="connsiteX51" fmla="*/ 525494 w 918769"/>
              <a:gd name="connsiteY51" fmla="*/ 798100 h 850011"/>
              <a:gd name="connsiteX52" fmla="*/ 480156 w 918769"/>
              <a:gd name="connsiteY52" fmla="*/ 794957 h 850011"/>
              <a:gd name="connsiteX53" fmla="*/ 479107 w 918769"/>
              <a:gd name="connsiteY53" fmla="*/ 794957 h 850011"/>
              <a:gd name="connsiteX54" fmla="*/ 271558 w 918769"/>
              <a:gd name="connsiteY54" fmla="*/ 744189 h 850011"/>
              <a:gd name="connsiteX55" fmla="*/ 227648 w 918769"/>
              <a:gd name="connsiteY55" fmla="*/ 750475 h 850011"/>
              <a:gd name="connsiteX56" fmla="*/ 165640 w 918769"/>
              <a:gd name="connsiteY56" fmla="*/ 782860 h 850011"/>
              <a:gd name="connsiteX57" fmla="*/ 165640 w 918769"/>
              <a:gd name="connsiteY57" fmla="*/ 795719 h 850011"/>
              <a:gd name="connsiteX58" fmla="*/ 111347 w 918769"/>
              <a:gd name="connsiteY58" fmla="*/ 850011 h 850011"/>
              <a:gd name="connsiteX59" fmla="*/ 54197 w 918769"/>
              <a:gd name="connsiteY59" fmla="*/ 850011 h 850011"/>
              <a:gd name="connsiteX60" fmla="*/ 0 w 918769"/>
              <a:gd name="connsiteY60" fmla="*/ 795719 h 850011"/>
              <a:gd name="connsiteX61" fmla="*/ 0 w 918769"/>
              <a:gd name="connsiteY61" fmla="*/ 525875 h 850011"/>
              <a:gd name="connsiteX62" fmla="*/ 54197 w 918769"/>
              <a:gd name="connsiteY62" fmla="*/ 471583 h 850011"/>
              <a:gd name="connsiteX63" fmla="*/ 334274 w 918769"/>
              <a:gd name="connsiteY63" fmla="*/ 206740 h 850011"/>
              <a:gd name="connsiteX64" fmla="*/ 350234 w 918769"/>
              <a:gd name="connsiteY64" fmla="*/ 213360 h 850011"/>
              <a:gd name="connsiteX65" fmla="*/ 350234 w 918769"/>
              <a:gd name="connsiteY65" fmla="*/ 245269 h 850011"/>
              <a:gd name="connsiteX66" fmla="*/ 350215 w 918769"/>
              <a:gd name="connsiteY66" fmla="*/ 245285 h 850011"/>
              <a:gd name="connsiteX67" fmla="*/ 318297 w 918769"/>
              <a:gd name="connsiteY67" fmla="*/ 245269 h 850011"/>
              <a:gd name="connsiteX68" fmla="*/ 318307 w 918769"/>
              <a:gd name="connsiteY68" fmla="*/ 213344 h 850011"/>
              <a:gd name="connsiteX69" fmla="*/ 334274 w 918769"/>
              <a:gd name="connsiteY69" fmla="*/ 206740 h 850011"/>
              <a:gd name="connsiteX70" fmla="*/ 633760 w 918769"/>
              <a:gd name="connsiteY70" fmla="*/ 206724 h 850011"/>
              <a:gd name="connsiteX71" fmla="*/ 649720 w 918769"/>
              <a:gd name="connsiteY71" fmla="*/ 213344 h 850011"/>
              <a:gd name="connsiteX72" fmla="*/ 649701 w 918769"/>
              <a:gd name="connsiteY72" fmla="*/ 245269 h 850011"/>
              <a:gd name="connsiteX73" fmla="*/ 649586 w 918769"/>
              <a:gd name="connsiteY73" fmla="*/ 245388 h 850011"/>
              <a:gd name="connsiteX74" fmla="*/ 617792 w 918769"/>
              <a:gd name="connsiteY74" fmla="*/ 245269 h 850011"/>
              <a:gd name="connsiteX75" fmla="*/ 617773 w 918769"/>
              <a:gd name="connsiteY75" fmla="*/ 245252 h 850011"/>
              <a:gd name="connsiteX76" fmla="*/ 617792 w 918769"/>
              <a:gd name="connsiteY76" fmla="*/ 213327 h 850011"/>
              <a:gd name="connsiteX77" fmla="*/ 633760 w 918769"/>
              <a:gd name="connsiteY77" fmla="*/ 206724 h 850011"/>
              <a:gd name="connsiteX78" fmla="*/ 483242 w 918769"/>
              <a:gd name="connsiteY78" fmla="*/ 80165 h 850011"/>
              <a:gd name="connsiteX79" fmla="*/ 497777 w 918769"/>
              <a:gd name="connsiteY79" fmla="*/ 97155 h 850011"/>
              <a:gd name="connsiteX80" fmla="*/ 497777 w 918769"/>
              <a:gd name="connsiteY80" fmla="*/ 111538 h 850011"/>
              <a:gd name="connsiteX81" fmla="*/ 551403 w 918769"/>
              <a:gd name="connsiteY81" fmla="*/ 177451 h 850011"/>
              <a:gd name="connsiteX82" fmla="*/ 551403 w 918769"/>
              <a:gd name="connsiteY82" fmla="*/ 179904 h 850011"/>
              <a:gd name="connsiteX83" fmla="*/ 534410 w 918769"/>
              <a:gd name="connsiteY83" fmla="*/ 194441 h 850011"/>
              <a:gd name="connsiteX84" fmla="*/ 519875 w 918769"/>
              <a:gd name="connsiteY84" fmla="*/ 177451 h 850011"/>
              <a:gd name="connsiteX85" fmla="*/ 484156 w 918769"/>
              <a:gd name="connsiteY85" fmla="*/ 141637 h 850011"/>
              <a:gd name="connsiteX86" fmla="*/ 448247 w 918769"/>
              <a:gd name="connsiteY86" fmla="*/ 177356 h 850011"/>
              <a:gd name="connsiteX87" fmla="*/ 483966 w 918769"/>
              <a:gd name="connsiteY87" fmla="*/ 213265 h 850011"/>
              <a:gd name="connsiteX88" fmla="*/ 550460 w 918769"/>
              <a:gd name="connsiteY88" fmla="*/ 267278 h 850011"/>
              <a:gd name="connsiteX89" fmla="*/ 497777 w 918769"/>
              <a:gd name="connsiteY89" fmla="*/ 346615 h 850011"/>
              <a:gd name="connsiteX90" fmla="*/ 497777 w 918769"/>
              <a:gd name="connsiteY90" fmla="*/ 361664 h 850011"/>
              <a:gd name="connsiteX91" fmla="*/ 483242 w 918769"/>
              <a:gd name="connsiteY91" fmla="*/ 376202 h 850011"/>
              <a:gd name="connsiteX92" fmla="*/ 466249 w 918769"/>
              <a:gd name="connsiteY92" fmla="*/ 361664 h 850011"/>
              <a:gd name="connsiteX93" fmla="*/ 466249 w 918769"/>
              <a:gd name="connsiteY93" fmla="*/ 346139 h 850011"/>
              <a:gd name="connsiteX94" fmla="*/ 416624 w 918769"/>
              <a:gd name="connsiteY94" fmla="*/ 281178 h 850011"/>
              <a:gd name="connsiteX95" fmla="*/ 416624 w 918769"/>
              <a:gd name="connsiteY95" fmla="*/ 278725 h 850011"/>
              <a:gd name="connsiteX96" fmla="*/ 433616 w 918769"/>
              <a:gd name="connsiteY96" fmla="*/ 264188 h 850011"/>
              <a:gd name="connsiteX97" fmla="*/ 448151 w 918769"/>
              <a:gd name="connsiteY97" fmla="*/ 281178 h 850011"/>
              <a:gd name="connsiteX98" fmla="*/ 462725 w 918769"/>
              <a:gd name="connsiteY98" fmla="*/ 309753 h 850011"/>
              <a:gd name="connsiteX99" fmla="*/ 485299 w 918769"/>
              <a:gd name="connsiteY99" fmla="*/ 316230 h 850011"/>
              <a:gd name="connsiteX100" fmla="*/ 491491 w 918769"/>
              <a:gd name="connsiteY100" fmla="*/ 315659 h 850011"/>
              <a:gd name="connsiteX101" fmla="*/ 497872 w 918769"/>
              <a:gd name="connsiteY101" fmla="*/ 314039 h 850011"/>
              <a:gd name="connsiteX102" fmla="*/ 513874 w 918769"/>
              <a:gd name="connsiteY102" fmla="*/ 300419 h 850011"/>
              <a:gd name="connsiteX103" fmla="*/ 519780 w 918769"/>
              <a:gd name="connsiteY103" fmla="*/ 280035 h 850011"/>
              <a:gd name="connsiteX104" fmla="*/ 483966 w 918769"/>
              <a:gd name="connsiteY104" fmla="*/ 244793 h 850011"/>
              <a:gd name="connsiteX105" fmla="*/ 419033 w 918769"/>
              <a:gd name="connsiteY105" fmla="*/ 195201 h 850011"/>
              <a:gd name="connsiteX106" fmla="*/ 466249 w 918769"/>
              <a:gd name="connsiteY106" fmla="*/ 112490 h 850011"/>
              <a:gd name="connsiteX107" fmla="*/ 466249 w 918769"/>
              <a:gd name="connsiteY107" fmla="*/ 97155 h 850011"/>
              <a:gd name="connsiteX108" fmla="*/ 466249 w 918769"/>
              <a:gd name="connsiteY108" fmla="*/ 94702 h 850011"/>
              <a:gd name="connsiteX109" fmla="*/ 483242 w 918769"/>
              <a:gd name="connsiteY109" fmla="*/ 80165 h 850011"/>
              <a:gd name="connsiteX110" fmla="*/ 483965 w 918769"/>
              <a:gd name="connsiteY110" fmla="*/ 31814 h 850011"/>
              <a:gd name="connsiteX111" fmla="*/ 286512 w 918769"/>
              <a:gd name="connsiteY111" fmla="*/ 229267 h 850011"/>
              <a:gd name="connsiteX112" fmla="*/ 286512 w 918769"/>
              <a:gd name="connsiteY112" fmla="*/ 229457 h 850011"/>
              <a:gd name="connsiteX113" fmla="*/ 484156 w 918769"/>
              <a:gd name="connsiteY113" fmla="*/ 426911 h 850011"/>
              <a:gd name="connsiteX114" fmla="*/ 681609 w 918769"/>
              <a:gd name="connsiteY114" fmla="*/ 229267 h 850011"/>
              <a:gd name="connsiteX115" fmla="*/ 483965 w 918769"/>
              <a:gd name="connsiteY115" fmla="*/ 31814 h 850011"/>
              <a:gd name="connsiteX116" fmla="*/ 484156 w 918769"/>
              <a:gd name="connsiteY116" fmla="*/ 0 h 850011"/>
              <a:gd name="connsiteX117" fmla="*/ 713328 w 918769"/>
              <a:gd name="connsiteY117" fmla="*/ 229362 h 850011"/>
              <a:gd name="connsiteX118" fmla="*/ 483965 w 918769"/>
              <a:gd name="connsiteY118" fmla="*/ 458534 h 850011"/>
              <a:gd name="connsiteX119" fmla="*/ 254794 w 918769"/>
              <a:gd name="connsiteY119" fmla="*/ 229267 h 850011"/>
              <a:gd name="connsiteX120" fmla="*/ 254794 w 918769"/>
              <a:gd name="connsiteY120" fmla="*/ 229172 h 850011"/>
              <a:gd name="connsiteX121" fmla="*/ 484156 w 918769"/>
              <a:gd name="connsiteY121" fmla="*/ 0 h 85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918769" h="850011">
                <a:moveTo>
                  <a:pt x="82724" y="743338"/>
                </a:moveTo>
                <a:cubicBezTo>
                  <a:pt x="88492" y="743338"/>
                  <a:pt x="94259" y="745527"/>
                  <a:pt x="98679" y="749903"/>
                </a:cubicBezTo>
                <a:cubicBezTo>
                  <a:pt x="98689" y="749913"/>
                  <a:pt x="98689" y="749913"/>
                  <a:pt x="98698" y="749922"/>
                </a:cubicBezTo>
                <a:cubicBezTo>
                  <a:pt x="107508" y="758742"/>
                  <a:pt x="107499" y="773030"/>
                  <a:pt x="98679" y="781840"/>
                </a:cubicBezTo>
                <a:cubicBezTo>
                  <a:pt x="89859" y="790651"/>
                  <a:pt x="75562" y="790651"/>
                  <a:pt x="66751" y="781831"/>
                </a:cubicBezTo>
                <a:cubicBezTo>
                  <a:pt x="57940" y="773011"/>
                  <a:pt x="57950" y="758714"/>
                  <a:pt x="66770" y="749903"/>
                </a:cubicBezTo>
                <a:cubicBezTo>
                  <a:pt x="71189" y="745527"/>
                  <a:pt x="76957" y="743338"/>
                  <a:pt x="82724" y="743338"/>
                </a:cubicBezTo>
                <a:close/>
                <a:moveTo>
                  <a:pt x="328490" y="531030"/>
                </a:moveTo>
                <a:cubicBezTo>
                  <a:pt x="273242" y="526543"/>
                  <a:pt x="207145" y="544331"/>
                  <a:pt x="165640" y="571977"/>
                </a:cubicBezTo>
                <a:lnTo>
                  <a:pt x="165640" y="744189"/>
                </a:lnTo>
                <a:lnTo>
                  <a:pt x="210884" y="721329"/>
                </a:lnTo>
                <a:cubicBezTo>
                  <a:pt x="231657" y="709413"/>
                  <a:pt x="256232" y="706003"/>
                  <a:pt x="279464" y="711804"/>
                </a:cubicBezTo>
                <a:lnTo>
                  <a:pt x="486442" y="762381"/>
                </a:lnTo>
                <a:cubicBezTo>
                  <a:pt x="525732" y="769077"/>
                  <a:pt x="566128" y="763210"/>
                  <a:pt x="601885" y="745617"/>
                </a:cubicBezTo>
                <a:lnTo>
                  <a:pt x="877253" y="553689"/>
                </a:lnTo>
                <a:cubicBezTo>
                  <a:pt x="861079" y="539751"/>
                  <a:pt x="837962" y="537321"/>
                  <a:pt x="819245" y="547592"/>
                </a:cubicBezTo>
                <a:lnTo>
                  <a:pt x="686848" y="615601"/>
                </a:lnTo>
                <a:cubicBezTo>
                  <a:pt x="688400" y="622705"/>
                  <a:pt x="689191" y="629952"/>
                  <a:pt x="689229" y="637223"/>
                </a:cubicBezTo>
                <a:cubicBezTo>
                  <a:pt x="689286" y="646299"/>
                  <a:pt x="682104" y="653772"/>
                  <a:pt x="673037" y="654082"/>
                </a:cubicBezTo>
                <a:lnTo>
                  <a:pt x="474155" y="655320"/>
                </a:lnTo>
                <a:cubicBezTo>
                  <a:pt x="464915" y="655321"/>
                  <a:pt x="457400" y="647888"/>
                  <a:pt x="457295" y="638652"/>
                </a:cubicBezTo>
                <a:cubicBezTo>
                  <a:pt x="457295" y="638521"/>
                  <a:pt x="457286" y="638390"/>
                  <a:pt x="457286" y="638260"/>
                </a:cubicBezTo>
                <a:cubicBezTo>
                  <a:pt x="457191" y="629054"/>
                  <a:pt x="464572" y="621511"/>
                  <a:pt x="473773" y="621411"/>
                </a:cubicBezTo>
                <a:lnTo>
                  <a:pt x="653892" y="620268"/>
                </a:lnTo>
                <a:cubicBezTo>
                  <a:pt x="645900" y="587228"/>
                  <a:pt x="616258" y="564008"/>
                  <a:pt x="582263" y="564166"/>
                </a:cubicBezTo>
                <a:lnTo>
                  <a:pt x="461296" y="564928"/>
                </a:lnTo>
                <a:cubicBezTo>
                  <a:pt x="437083" y="565099"/>
                  <a:pt x="413157" y="559791"/>
                  <a:pt x="391287" y="549402"/>
                </a:cubicBezTo>
                <a:lnTo>
                  <a:pt x="378809" y="543402"/>
                </a:lnTo>
                <a:cubicBezTo>
                  <a:pt x="364117" y="536496"/>
                  <a:pt x="346906" y="532526"/>
                  <a:pt x="328490" y="531030"/>
                </a:cubicBezTo>
                <a:close/>
                <a:moveTo>
                  <a:pt x="54197" y="503206"/>
                </a:moveTo>
                <a:cubicBezTo>
                  <a:pt x="41748" y="503258"/>
                  <a:pt x="31671" y="513335"/>
                  <a:pt x="31623" y="525780"/>
                </a:cubicBezTo>
                <a:lnTo>
                  <a:pt x="31623" y="795814"/>
                </a:lnTo>
                <a:cubicBezTo>
                  <a:pt x="31671" y="808273"/>
                  <a:pt x="41739" y="818379"/>
                  <a:pt x="54197" y="818483"/>
                </a:cubicBezTo>
                <a:lnTo>
                  <a:pt x="111347" y="818483"/>
                </a:lnTo>
                <a:cubicBezTo>
                  <a:pt x="123835" y="818426"/>
                  <a:pt x="133921" y="808301"/>
                  <a:pt x="133921" y="795814"/>
                </a:cubicBezTo>
                <a:lnTo>
                  <a:pt x="133921" y="525780"/>
                </a:lnTo>
                <a:cubicBezTo>
                  <a:pt x="133865" y="513335"/>
                  <a:pt x="123797" y="503258"/>
                  <a:pt x="111347" y="503206"/>
                </a:cubicBezTo>
                <a:close/>
                <a:moveTo>
                  <a:pt x="54197" y="471583"/>
                </a:moveTo>
                <a:lnTo>
                  <a:pt x="111347" y="471583"/>
                </a:lnTo>
                <a:cubicBezTo>
                  <a:pt x="141313" y="471635"/>
                  <a:pt x="165592" y="495913"/>
                  <a:pt x="165640" y="525875"/>
                </a:cubicBezTo>
                <a:lnTo>
                  <a:pt x="165640" y="533114"/>
                </a:lnTo>
                <a:cubicBezTo>
                  <a:pt x="227838" y="500158"/>
                  <a:pt x="330708" y="484156"/>
                  <a:pt x="393097" y="514064"/>
                </a:cubicBezTo>
                <a:lnTo>
                  <a:pt x="405670" y="520065"/>
                </a:lnTo>
                <a:cubicBezTo>
                  <a:pt x="422996" y="528250"/>
                  <a:pt x="441941" y="532449"/>
                  <a:pt x="461106" y="532352"/>
                </a:cubicBezTo>
                <a:lnTo>
                  <a:pt x="582073" y="531590"/>
                </a:lnTo>
                <a:cubicBezTo>
                  <a:pt x="620268" y="531393"/>
                  <a:pt x="655644" y="551628"/>
                  <a:pt x="674847" y="584645"/>
                </a:cubicBezTo>
                <a:lnTo>
                  <a:pt x="803720" y="517970"/>
                </a:lnTo>
                <a:cubicBezTo>
                  <a:pt x="843325" y="496379"/>
                  <a:pt x="892902" y="509664"/>
                  <a:pt x="916400" y="548164"/>
                </a:cubicBezTo>
                <a:cubicBezTo>
                  <a:pt x="920896" y="555725"/>
                  <a:pt x="918820" y="565472"/>
                  <a:pt x="911638" y="570548"/>
                </a:cubicBezTo>
                <a:lnTo>
                  <a:pt x="619983" y="773430"/>
                </a:lnTo>
                <a:cubicBezTo>
                  <a:pt x="619354" y="773897"/>
                  <a:pt x="618687" y="774316"/>
                  <a:pt x="617982" y="774669"/>
                </a:cubicBezTo>
                <a:cubicBezTo>
                  <a:pt x="589207" y="789061"/>
                  <a:pt x="557651" y="797052"/>
                  <a:pt x="525494" y="798100"/>
                </a:cubicBezTo>
                <a:cubicBezTo>
                  <a:pt x="510311" y="798671"/>
                  <a:pt x="495109" y="797624"/>
                  <a:pt x="480156" y="794957"/>
                </a:cubicBezTo>
                <a:lnTo>
                  <a:pt x="479107" y="794957"/>
                </a:lnTo>
                <a:lnTo>
                  <a:pt x="271558" y="744189"/>
                </a:lnTo>
                <a:cubicBezTo>
                  <a:pt x="256661" y="740493"/>
                  <a:pt x="240906" y="742741"/>
                  <a:pt x="227648" y="750475"/>
                </a:cubicBezTo>
                <a:lnTo>
                  <a:pt x="165640" y="782860"/>
                </a:lnTo>
                <a:lnTo>
                  <a:pt x="165640" y="795719"/>
                </a:lnTo>
                <a:cubicBezTo>
                  <a:pt x="165640" y="825703"/>
                  <a:pt x="141332" y="850011"/>
                  <a:pt x="111347" y="850011"/>
                </a:cubicBezTo>
                <a:lnTo>
                  <a:pt x="54197" y="850011"/>
                </a:lnTo>
                <a:cubicBezTo>
                  <a:pt x="24251" y="849954"/>
                  <a:pt x="0" y="825665"/>
                  <a:pt x="0" y="795719"/>
                </a:cubicBezTo>
                <a:lnTo>
                  <a:pt x="0" y="525875"/>
                </a:lnTo>
                <a:cubicBezTo>
                  <a:pt x="0" y="495928"/>
                  <a:pt x="24251" y="471635"/>
                  <a:pt x="54197" y="471583"/>
                </a:cubicBezTo>
                <a:close/>
                <a:moveTo>
                  <a:pt x="334274" y="206740"/>
                </a:moveTo>
                <a:cubicBezTo>
                  <a:pt x="340052" y="206743"/>
                  <a:pt x="345829" y="208950"/>
                  <a:pt x="350234" y="213360"/>
                </a:cubicBezTo>
                <a:cubicBezTo>
                  <a:pt x="359035" y="222173"/>
                  <a:pt x="359035" y="236454"/>
                  <a:pt x="350234" y="245269"/>
                </a:cubicBezTo>
                <a:cubicBezTo>
                  <a:pt x="350224" y="245274"/>
                  <a:pt x="350224" y="245279"/>
                  <a:pt x="350215" y="245285"/>
                </a:cubicBezTo>
                <a:cubicBezTo>
                  <a:pt x="341395" y="254096"/>
                  <a:pt x="327107" y="254089"/>
                  <a:pt x="318297" y="245269"/>
                </a:cubicBezTo>
                <a:cubicBezTo>
                  <a:pt x="309486" y="236449"/>
                  <a:pt x="309486" y="222155"/>
                  <a:pt x="318307" y="213344"/>
                </a:cubicBezTo>
                <a:cubicBezTo>
                  <a:pt x="322716" y="208938"/>
                  <a:pt x="328496" y="206737"/>
                  <a:pt x="334274" y="206740"/>
                </a:cubicBezTo>
                <a:close/>
                <a:moveTo>
                  <a:pt x="633760" y="206724"/>
                </a:moveTo>
                <a:cubicBezTo>
                  <a:pt x="639538" y="206727"/>
                  <a:pt x="645315" y="208934"/>
                  <a:pt x="649720" y="213344"/>
                </a:cubicBezTo>
                <a:cubicBezTo>
                  <a:pt x="658531" y="222164"/>
                  <a:pt x="658521" y="236457"/>
                  <a:pt x="649701" y="245269"/>
                </a:cubicBezTo>
                <a:cubicBezTo>
                  <a:pt x="649663" y="245309"/>
                  <a:pt x="649625" y="245348"/>
                  <a:pt x="649586" y="245388"/>
                </a:cubicBezTo>
                <a:cubicBezTo>
                  <a:pt x="640767" y="254134"/>
                  <a:pt x="626536" y="254080"/>
                  <a:pt x="617792" y="245269"/>
                </a:cubicBezTo>
                <a:cubicBezTo>
                  <a:pt x="617783" y="245263"/>
                  <a:pt x="617783" y="245258"/>
                  <a:pt x="617773" y="245252"/>
                </a:cubicBezTo>
                <a:cubicBezTo>
                  <a:pt x="608962" y="236432"/>
                  <a:pt x="608972" y="222139"/>
                  <a:pt x="617792" y="213327"/>
                </a:cubicBezTo>
                <a:cubicBezTo>
                  <a:pt x="622202" y="208922"/>
                  <a:pt x="627982" y="206721"/>
                  <a:pt x="633760" y="206724"/>
                </a:cubicBezTo>
                <a:close/>
                <a:moveTo>
                  <a:pt x="483242" y="80165"/>
                </a:moveTo>
                <a:cubicBezTo>
                  <a:pt x="491948" y="80843"/>
                  <a:pt x="498453" y="88449"/>
                  <a:pt x="497777" y="97155"/>
                </a:cubicBezTo>
                <a:lnTo>
                  <a:pt x="497777" y="111538"/>
                </a:lnTo>
                <a:cubicBezTo>
                  <a:pt x="528990" y="118068"/>
                  <a:pt x="551355" y="145565"/>
                  <a:pt x="551403" y="177451"/>
                </a:cubicBezTo>
                <a:cubicBezTo>
                  <a:pt x="551470" y="178267"/>
                  <a:pt x="551470" y="179087"/>
                  <a:pt x="551403" y="179904"/>
                </a:cubicBezTo>
                <a:cubicBezTo>
                  <a:pt x="550727" y="188609"/>
                  <a:pt x="543116" y="195118"/>
                  <a:pt x="534410" y="194441"/>
                </a:cubicBezTo>
                <a:cubicBezTo>
                  <a:pt x="525704" y="193763"/>
                  <a:pt x="519199" y="186157"/>
                  <a:pt x="519875" y="177451"/>
                </a:cubicBezTo>
                <a:cubicBezTo>
                  <a:pt x="519875" y="157708"/>
                  <a:pt x="503902" y="141689"/>
                  <a:pt x="484156" y="141637"/>
                </a:cubicBezTo>
                <a:cubicBezTo>
                  <a:pt x="464373" y="141585"/>
                  <a:pt x="448294" y="157576"/>
                  <a:pt x="448247" y="177356"/>
                </a:cubicBezTo>
                <a:cubicBezTo>
                  <a:pt x="448190" y="197135"/>
                  <a:pt x="464182" y="213213"/>
                  <a:pt x="483966" y="213265"/>
                </a:cubicBezTo>
                <a:cubicBezTo>
                  <a:pt x="516198" y="213032"/>
                  <a:pt x="544078" y="235679"/>
                  <a:pt x="550460" y="267278"/>
                </a:cubicBezTo>
                <a:cubicBezTo>
                  <a:pt x="557823" y="303735"/>
                  <a:pt x="534229" y="339255"/>
                  <a:pt x="497777" y="346615"/>
                </a:cubicBezTo>
                <a:lnTo>
                  <a:pt x="497777" y="361664"/>
                </a:lnTo>
                <a:cubicBezTo>
                  <a:pt x="497177" y="369429"/>
                  <a:pt x="491005" y="375598"/>
                  <a:pt x="483242" y="376202"/>
                </a:cubicBezTo>
                <a:cubicBezTo>
                  <a:pt x="474536" y="376880"/>
                  <a:pt x="466925" y="370370"/>
                  <a:pt x="466249" y="361664"/>
                </a:cubicBezTo>
                <a:lnTo>
                  <a:pt x="466249" y="346139"/>
                </a:lnTo>
                <a:cubicBezTo>
                  <a:pt x="436970" y="338121"/>
                  <a:pt x="416662" y="311532"/>
                  <a:pt x="416624" y="281178"/>
                </a:cubicBezTo>
                <a:cubicBezTo>
                  <a:pt x="416557" y="280362"/>
                  <a:pt x="416557" y="279542"/>
                  <a:pt x="416624" y="278725"/>
                </a:cubicBezTo>
                <a:cubicBezTo>
                  <a:pt x="417300" y="270020"/>
                  <a:pt x="424910" y="263511"/>
                  <a:pt x="433616" y="264188"/>
                </a:cubicBezTo>
                <a:cubicBezTo>
                  <a:pt x="442322" y="264866"/>
                  <a:pt x="448828" y="272472"/>
                  <a:pt x="448151" y="281178"/>
                </a:cubicBezTo>
                <a:cubicBezTo>
                  <a:pt x="448237" y="292468"/>
                  <a:pt x="453638" y="303058"/>
                  <a:pt x="462725" y="309753"/>
                </a:cubicBezTo>
                <a:cubicBezTo>
                  <a:pt x="469287" y="314437"/>
                  <a:pt x="477250" y="316724"/>
                  <a:pt x="485299" y="316230"/>
                </a:cubicBezTo>
                <a:cubicBezTo>
                  <a:pt x="487394" y="315659"/>
                  <a:pt x="489586" y="315659"/>
                  <a:pt x="491491" y="315659"/>
                </a:cubicBezTo>
                <a:cubicBezTo>
                  <a:pt x="493662" y="315322"/>
                  <a:pt x="495806" y="314779"/>
                  <a:pt x="497872" y="314039"/>
                </a:cubicBezTo>
                <a:cubicBezTo>
                  <a:pt x="504406" y="311130"/>
                  <a:pt x="509959" y="306401"/>
                  <a:pt x="513874" y="300419"/>
                </a:cubicBezTo>
                <a:cubicBezTo>
                  <a:pt x="517894" y="294395"/>
                  <a:pt x="519960" y="287276"/>
                  <a:pt x="519780" y="280035"/>
                </a:cubicBezTo>
                <a:cubicBezTo>
                  <a:pt x="519417" y="260501"/>
                  <a:pt x="503502" y="244841"/>
                  <a:pt x="483966" y="244793"/>
                </a:cubicBezTo>
                <a:cubicBezTo>
                  <a:pt x="453619" y="244777"/>
                  <a:pt x="427035" y="224471"/>
                  <a:pt x="419033" y="195201"/>
                </a:cubicBezTo>
                <a:cubicBezTo>
                  <a:pt x="409232" y="159324"/>
                  <a:pt x="430368" y="122294"/>
                  <a:pt x="466249" y="112490"/>
                </a:cubicBezTo>
                <a:lnTo>
                  <a:pt x="466249" y="97155"/>
                </a:lnTo>
                <a:cubicBezTo>
                  <a:pt x="466182" y="96339"/>
                  <a:pt x="466182" y="95519"/>
                  <a:pt x="466249" y="94702"/>
                </a:cubicBezTo>
                <a:cubicBezTo>
                  <a:pt x="466925" y="85997"/>
                  <a:pt x="474536" y="79488"/>
                  <a:pt x="483242" y="80165"/>
                </a:cubicBezTo>
                <a:close/>
                <a:moveTo>
                  <a:pt x="483965" y="31814"/>
                </a:moveTo>
                <a:cubicBezTo>
                  <a:pt x="374980" y="31971"/>
                  <a:pt x="286674" y="120282"/>
                  <a:pt x="286512" y="229267"/>
                </a:cubicBezTo>
                <a:cubicBezTo>
                  <a:pt x="286512" y="229331"/>
                  <a:pt x="286512" y="229393"/>
                  <a:pt x="286512" y="229457"/>
                </a:cubicBezTo>
                <a:cubicBezTo>
                  <a:pt x="286569" y="338560"/>
                  <a:pt x="375057" y="426963"/>
                  <a:pt x="484156" y="426911"/>
                </a:cubicBezTo>
                <a:cubicBezTo>
                  <a:pt x="593255" y="426858"/>
                  <a:pt x="681657" y="338370"/>
                  <a:pt x="681609" y="229267"/>
                </a:cubicBezTo>
                <a:cubicBezTo>
                  <a:pt x="681552" y="120164"/>
                  <a:pt x="593065" y="31761"/>
                  <a:pt x="483965" y="31814"/>
                </a:cubicBezTo>
                <a:close/>
                <a:moveTo>
                  <a:pt x="484156" y="0"/>
                </a:moveTo>
                <a:cubicBezTo>
                  <a:pt x="610782" y="52"/>
                  <a:pt x="713375" y="102741"/>
                  <a:pt x="713328" y="229362"/>
                </a:cubicBezTo>
                <a:cubicBezTo>
                  <a:pt x="713271" y="355983"/>
                  <a:pt x="610591" y="458586"/>
                  <a:pt x="483965" y="458534"/>
                </a:cubicBezTo>
                <a:cubicBezTo>
                  <a:pt x="357445" y="458324"/>
                  <a:pt x="254956" y="355784"/>
                  <a:pt x="254794" y="229267"/>
                </a:cubicBezTo>
                <a:cubicBezTo>
                  <a:pt x="254794" y="229235"/>
                  <a:pt x="254794" y="229203"/>
                  <a:pt x="254794" y="229172"/>
                </a:cubicBezTo>
                <a:cubicBezTo>
                  <a:pt x="254851" y="102551"/>
                  <a:pt x="357531" y="-52"/>
                  <a:pt x="484156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71" name="iSHEJI-14">
            <a:extLst>
              <a:ext uri="{FF2B5EF4-FFF2-40B4-BE49-F238E27FC236}">
                <a16:creationId xmlns:a16="http://schemas.microsoft.com/office/drawing/2014/main" id="{2DB57854-54EB-686B-8F97-9EB2303FE2A4}"/>
              </a:ext>
            </a:extLst>
          </p:cNvPr>
          <p:cNvSpPr/>
          <p:nvPr/>
        </p:nvSpPr>
        <p:spPr>
          <a:xfrm>
            <a:off x="8058591" y="2159218"/>
            <a:ext cx="784022" cy="850083"/>
          </a:xfrm>
          <a:custGeom>
            <a:avLst/>
            <a:gdLst>
              <a:gd name="connsiteX0" fmla="*/ 782990 w 784022"/>
              <a:gd name="connsiteY0" fmla="*/ 111065 h 850083"/>
              <a:gd name="connsiteX1" fmla="*/ 769560 w 784022"/>
              <a:gd name="connsiteY1" fmla="*/ 102111 h 850083"/>
              <a:gd name="connsiteX2" fmla="*/ 682025 w 784022"/>
              <a:gd name="connsiteY2" fmla="*/ 102111 h 850083"/>
              <a:gd name="connsiteX3" fmla="*/ 682025 w 784022"/>
              <a:gd name="connsiteY3" fmla="*/ 14576 h 850083"/>
              <a:gd name="connsiteX4" fmla="*/ 673072 w 784022"/>
              <a:gd name="connsiteY4" fmla="*/ 1146 h 850083"/>
              <a:gd name="connsiteX5" fmla="*/ 657260 w 784022"/>
              <a:gd name="connsiteY5" fmla="*/ 4289 h 850083"/>
              <a:gd name="connsiteX6" fmla="*/ 567725 w 784022"/>
              <a:gd name="connsiteY6" fmla="*/ 93443 h 850083"/>
              <a:gd name="connsiteX7" fmla="*/ 565916 w 784022"/>
              <a:gd name="connsiteY7" fmla="*/ 92396 h 850083"/>
              <a:gd name="connsiteX8" fmla="*/ 54137 w 784022"/>
              <a:gd name="connsiteY8" fmla="*/ 217408 h 850083"/>
              <a:gd name="connsiteX9" fmla="*/ 109382 w 784022"/>
              <a:gd name="connsiteY9" fmla="*/ 674468 h 850083"/>
              <a:gd name="connsiteX10" fmla="*/ 131957 w 784022"/>
              <a:gd name="connsiteY10" fmla="*/ 695233 h 850083"/>
              <a:gd name="connsiteX11" fmla="*/ 60614 w 784022"/>
              <a:gd name="connsiteY11" fmla="*/ 831726 h 850083"/>
              <a:gd name="connsiteX12" fmla="*/ 62834 w 784022"/>
              <a:gd name="connsiteY12" fmla="*/ 847604 h 850083"/>
              <a:gd name="connsiteX13" fmla="*/ 71568 w 784022"/>
              <a:gd name="connsiteY13" fmla="*/ 849728 h 850083"/>
              <a:gd name="connsiteX14" fmla="*/ 149768 w 784022"/>
              <a:gd name="connsiteY14" fmla="*/ 849728 h 850083"/>
              <a:gd name="connsiteX15" fmla="*/ 179486 w 784022"/>
              <a:gd name="connsiteY15" fmla="*/ 831726 h 850083"/>
              <a:gd name="connsiteX16" fmla="*/ 221396 w 784022"/>
              <a:gd name="connsiteY16" fmla="*/ 751621 h 850083"/>
              <a:gd name="connsiteX17" fmla="*/ 372844 w 784022"/>
              <a:gd name="connsiteY17" fmla="*/ 783625 h 850083"/>
              <a:gd name="connsiteX18" fmla="*/ 372844 w 784022"/>
              <a:gd name="connsiteY18" fmla="*/ 783625 h 850083"/>
              <a:gd name="connsiteX19" fmla="*/ 459426 w 784022"/>
              <a:gd name="connsiteY19" fmla="*/ 773528 h 850083"/>
              <a:gd name="connsiteX20" fmla="*/ 492478 w 784022"/>
              <a:gd name="connsiteY20" fmla="*/ 764003 h 850083"/>
              <a:gd name="connsiteX21" fmla="*/ 518195 w 784022"/>
              <a:gd name="connsiteY21" fmla="*/ 754478 h 850083"/>
              <a:gd name="connsiteX22" fmla="*/ 558677 w 784022"/>
              <a:gd name="connsiteY22" fmla="*/ 831917 h 850083"/>
              <a:gd name="connsiteX23" fmla="*/ 588395 w 784022"/>
              <a:gd name="connsiteY23" fmla="*/ 849919 h 850083"/>
              <a:gd name="connsiteX24" fmla="*/ 666309 w 784022"/>
              <a:gd name="connsiteY24" fmla="*/ 849919 h 850083"/>
              <a:gd name="connsiteX25" fmla="*/ 679387 w 784022"/>
              <a:gd name="connsiteY25" fmla="*/ 840651 h 850083"/>
              <a:gd name="connsiteX26" fmla="*/ 677263 w 784022"/>
              <a:gd name="connsiteY26" fmla="*/ 831917 h 850083"/>
              <a:gd name="connsiteX27" fmla="*/ 608207 w 784022"/>
              <a:gd name="connsiteY27" fmla="*/ 699805 h 850083"/>
              <a:gd name="connsiteX28" fmla="*/ 636020 w 784022"/>
              <a:gd name="connsiteY28" fmla="*/ 674659 h 850083"/>
              <a:gd name="connsiteX29" fmla="*/ 693170 w 784022"/>
              <a:gd name="connsiteY29" fmla="*/ 601412 h 850083"/>
              <a:gd name="connsiteX30" fmla="*/ 709743 w 784022"/>
              <a:gd name="connsiteY30" fmla="*/ 570455 h 850083"/>
              <a:gd name="connsiteX31" fmla="*/ 725649 w 784022"/>
              <a:gd name="connsiteY31" fmla="*/ 531022 h 850083"/>
              <a:gd name="connsiteX32" fmla="*/ 735174 w 784022"/>
              <a:gd name="connsiteY32" fmla="*/ 497970 h 850083"/>
              <a:gd name="connsiteX33" fmla="*/ 691360 w 784022"/>
              <a:gd name="connsiteY33" fmla="*/ 218126 h 850083"/>
              <a:gd name="connsiteX34" fmla="*/ 690312 w 784022"/>
              <a:gd name="connsiteY34" fmla="*/ 216316 h 850083"/>
              <a:gd name="connsiteX35" fmla="*/ 779751 w 784022"/>
              <a:gd name="connsiteY35" fmla="*/ 126876 h 850083"/>
              <a:gd name="connsiteX36" fmla="*/ 782990 w 784022"/>
              <a:gd name="connsiteY36" fmla="*/ 111065 h 850083"/>
              <a:gd name="connsiteX37" fmla="*/ 562582 w 784022"/>
              <a:gd name="connsiteY37" fmla="*/ 139640 h 850083"/>
              <a:gd name="connsiteX38" fmla="*/ 652974 w 784022"/>
              <a:gd name="connsiteY38" fmla="*/ 49247 h 850083"/>
              <a:gd name="connsiteX39" fmla="*/ 652974 w 784022"/>
              <a:gd name="connsiteY39" fmla="*/ 110588 h 850083"/>
              <a:gd name="connsiteX40" fmla="*/ 562582 w 784022"/>
              <a:gd name="connsiteY40" fmla="*/ 200981 h 850083"/>
              <a:gd name="connsiteX41" fmla="*/ 552009 w 784022"/>
              <a:gd name="connsiteY41" fmla="*/ 255368 h 850083"/>
              <a:gd name="connsiteX42" fmla="*/ 529930 w 784022"/>
              <a:gd name="connsiteY42" fmla="*/ 591404 h 850083"/>
              <a:gd name="connsiteX43" fmla="*/ 193898 w 784022"/>
              <a:gd name="connsiteY43" fmla="*/ 569328 h 850083"/>
              <a:gd name="connsiteX44" fmla="*/ 215977 w 784022"/>
              <a:gd name="connsiteY44" fmla="*/ 233292 h 850083"/>
              <a:gd name="connsiteX45" fmla="*/ 527149 w 784022"/>
              <a:gd name="connsiteY45" fmla="*/ 230889 h 850083"/>
              <a:gd name="connsiteX46" fmla="*/ 529435 w 784022"/>
              <a:gd name="connsiteY46" fmla="*/ 232794 h 850083"/>
              <a:gd name="connsiteX47" fmla="*/ 469713 w 784022"/>
              <a:gd name="connsiteY47" fmla="*/ 293468 h 850083"/>
              <a:gd name="connsiteX48" fmla="*/ 467808 w 784022"/>
              <a:gd name="connsiteY48" fmla="*/ 291944 h 850083"/>
              <a:gd name="connsiteX49" fmla="*/ 253610 w 784022"/>
              <a:gd name="connsiteY49" fmla="*/ 315852 h 850083"/>
              <a:gd name="connsiteX50" fmla="*/ 277518 w 784022"/>
              <a:gd name="connsiteY50" fmla="*/ 530048 h 850083"/>
              <a:gd name="connsiteX51" fmla="*/ 491716 w 784022"/>
              <a:gd name="connsiteY51" fmla="*/ 506141 h 850083"/>
              <a:gd name="connsiteX52" fmla="*/ 491716 w 784022"/>
              <a:gd name="connsiteY52" fmla="*/ 315852 h 850083"/>
              <a:gd name="connsiteX53" fmla="*/ 490287 w 784022"/>
              <a:gd name="connsiteY53" fmla="*/ 314042 h 850083"/>
              <a:gd name="connsiteX54" fmla="*/ 550485 w 784022"/>
              <a:gd name="connsiteY54" fmla="*/ 253082 h 850083"/>
              <a:gd name="connsiteX55" fmla="*/ 362557 w 784022"/>
              <a:gd name="connsiteY55" fmla="*/ 421484 h 850083"/>
              <a:gd name="connsiteX56" fmla="*/ 372844 w 784022"/>
              <a:gd name="connsiteY56" fmla="*/ 425771 h 850083"/>
              <a:gd name="connsiteX57" fmla="*/ 376559 w 784022"/>
              <a:gd name="connsiteY57" fmla="*/ 425771 h 850083"/>
              <a:gd name="connsiteX58" fmla="*/ 422659 w 784022"/>
              <a:gd name="connsiteY58" fmla="*/ 413388 h 850083"/>
              <a:gd name="connsiteX59" fmla="*/ 433051 w 784022"/>
              <a:gd name="connsiteY59" fmla="*/ 396058 h 850083"/>
              <a:gd name="connsiteX60" fmla="*/ 432946 w 784022"/>
              <a:gd name="connsiteY60" fmla="*/ 395672 h 850083"/>
              <a:gd name="connsiteX61" fmla="*/ 424374 w 784022"/>
              <a:gd name="connsiteY61" fmla="*/ 386147 h 850083"/>
              <a:gd name="connsiteX62" fmla="*/ 420659 w 784022"/>
              <a:gd name="connsiteY62" fmla="*/ 384623 h 850083"/>
              <a:gd name="connsiteX63" fmla="*/ 469617 w 784022"/>
              <a:gd name="connsiteY63" fmla="*/ 335664 h 850083"/>
              <a:gd name="connsiteX64" fmla="*/ 471523 w 784022"/>
              <a:gd name="connsiteY64" fmla="*/ 338141 h 850083"/>
              <a:gd name="connsiteX65" fmla="*/ 446643 w 784022"/>
              <a:gd name="connsiteY65" fmla="*/ 510662 h 850083"/>
              <a:gd name="connsiteX66" fmla="*/ 274117 w 784022"/>
              <a:gd name="connsiteY66" fmla="*/ 485778 h 850083"/>
              <a:gd name="connsiteX67" fmla="*/ 299006 w 784022"/>
              <a:gd name="connsiteY67" fmla="*/ 313257 h 850083"/>
              <a:gd name="connsiteX68" fmla="*/ 372748 w 784022"/>
              <a:gd name="connsiteY68" fmla="*/ 288706 h 850083"/>
              <a:gd name="connsiteX69" fmla="*/ 372748 w 784022"/>
              <a:gd name="connsiteY69" fmla="*/ 288706 h 850083"/>
              <a:gd name="connsiteX70" fmla="*/ 446567 w 784022"/>
              <a:gd name="connsiteY70" fmla="*/ 312518 h 850083"/>
              <a:gd name="connsiteX71" fmla="*/ 449139 w 784022"/>
              <a:gd name="connsiteY71" fmla="*/ 314328 h 850083"/>
              <a:gd name="connsiteX72" fmla="*/ 400180 w 784022"/>
              <a:gd name="connsiteY72" fmla="*/ 363382 h 850083"/>
              <a:gd name="connsiteX73" fmla="*/ 398561 w 784022"/>
              <a:gd name="connsiteY73" fmla="*/ 359572 h 850083"/>
              <a:gd name="connsiteX74" fmla="*/ 389036 w 784022"/>
              <a:gd name="connsiteY74" fmla="*/ 351095 h 850083"/>
              <a:gd name="connsiteX75" fmla="*/ 385321 w 784022"/>
              <a:gd name="connsiteY75" fmla="*/ 351095 h 850083"/>
              <a:gd name="connsiteX76" fmla="*/ 371034 w 784022"/>
              <a:gd name="connsiteY76" fmla="*/ 361477 h 850083"/>
              <a:gd name="connsiteX77" fmla="*/ 358842 w 784022"/>
              <a:gd name="connsiteY77" fmla="*/ 407768 h 850083"/>
              <a:gd name="connsiteX78" fmla="*/ 362557 w 784022"/>
              <a:gd name="connsiteY78" fmla="*/ 421484 h 850083"/>
              <a:gd name="connsiteX79" fmla="*/ 154245 w 784022"/>
              <a:gd name="connsiteY79" fmla="*/ 818391 h 850083"/>
              <a:gd name="connsiteX80" fmla="*/ 149482 w 784022"/>
              <a:gd name="connsiteY80" fmla="*/ 821249 h 850083"/>
              <a:gd name="connsiteX81" fmla="*/ 98524 w 784022"/>
              <a:gd name="connsiteY81" fmla="*/ 821249 h 850083"/>
              <a:gd name="connsiteX82" fmla="*/ 154912 w 784022"/>
              <a:gd name="connsiteY82" fmla="*/ 713521 h 850083"/>
              <a:gd name="connsiteX83" fmla="*/ 195679 w 784022"/>
              <a:gd name="connsiteY83" fmla="*/ 739143 h 850083"/>
              <a:gd name="connsiteX84" fmla="*/ 640020 w 784022"/>
              <a:gd name="connsiteY84" fmla="*/ 821249 h 850083"/>
              <a:gd name="connsiteX85" fmla="*/ 589061 w 784022"/>
              <a:gd name="connsiteY85" fmla="*/ 821249 h 850083"/>
              <a:gd name="connsiteX86" fmla="*/ 584299 w 784022"/>
              <a:gd name="connsiteY86" fmla="*/ 818391 h 850083"/>
              <a:gd name="connsiteX87" fmla="*/ 544389 w 784022"/>
              <a:gd name="connsiteY87" fmla="*/ 742191 h 850083"/>
              <a:gd name="connsiteX88" fmla="*/ 563439 w 784022"/>
              <a:gd name="connsiteY88" fmla="*/ 732095 h 850083"/>
              <a:gd name="connsiteX89" fmla="*/ 585823 w 784022"/>
              <a:gd name="connsiteY89" fmla="*/ 717617 h 850083"/>
              <a:gd name="connsiteX90" fmla="*/ 716791 w 784022"/>
              <a:gd name="connsiteY90" fmla="*/ 411674 h 850083"/>
              <a:gd name="connsiteX91" fmla="*/ 703647 w 784022"/>
              <a:gd name="connsiteY91" fmla="*/ 506257 h 850083"/>
              <a:gd name="connsiteX92" fmla="*/ 703647 w 784022"/>
              <a:gd name="connsiteY92" fmla="*/ 506257 h 850083"/>
              <a:gd name="connsiteX93" fmla="*/ 703647 w 784022"/>
              <a:gd name="connsiteY93" fmla="*/ 506924 h 850083"/>
              <a:gd name="connsiteX94" fmla="*/ 703647 w 784022"/>
              <a:gd name="connsiteY94" fmla="*/ 507590 h 850083"/>
              <a:gd name="connsiteX95" fmla="*/ 676405 w 784022"/>
              <a:gd name="connsiteY95" fmla="*/ 574265 h 850083"/>
              <a:gd name="connsiteX96" fmla="*/ 676405 w 784022"/>
              <a:gd name="connsiteY96" fmla="*/ 574265 h 850083"/>
              <a:gd name="connsiteX97" fmla="*/ 675167 w 784022"/>
              <a:gd name="connsiteY97" fmla="*/ 576551 h 850083"/>
              <a:gd name="connsiteX98" fmla="*/ 538102 w 784022"/>
              <a:gd name="connsiteY98" fmla="*/ 712568 h 850083"/>
              <a:gd name="connsiteX99" fmla="*/ 536102 w 784022"/>
              <a:gd name="connsiteY99" fmla="*/ 713711 h 850083"/>
              <a:gd name="connsiteX100" fmla="*/ 536102 w 784022"/>
              <a:gd name="connsiteY100" fmla="*/ 713711 h 850083"/>
              <a:gd name="connsiteX101" fmla="*/ 469427 w 784022"/>
              <a:gd name="connsiteY101" fmla="*/ 741143 h 850083"/>
              <a:gd name="connsiteX102" fmla="*/ 468665 w 784022"/>
              <a:gd name="connsiteY102" fmla="*/ 741143 h 850083"/>
              <a:gd name="connsiteX103" fmla="*/ 467998 w 784022"/>
              <a:gd name="connsiteY103" fmla="*/ 741143 h 850083"/>
              <a:gd name="connsiteX104" fmla="*/ 467998 w 784022"/>
              <a:gd name="connsiteY104" fmla="*/ 741143 h 850083"/>
              <a:gd name="connsiteX105" fmla="*/ 373511 w 784022"/>
              <a:gd name="connsiteY105" fmla="*/ 754193 h 850083"/>
              <a:gd name="connsiteX106" fmla="*/ 29981 w 784022"/>
              <a:gd name="connsiteY106" fmla="*/ 410592 h 850083"/>
              <a:gd name="connsiteX107" fmla="*/ 373577 w 784022"/>
              <a:gd name="connsiteY107" fmla="*/ 67059 h 850083"/>
              <a:gd name="connsiteX108" fmla="*/ 544294 w 784022"/>
              <a:gd name="connsiteY108" fmla="*/ 112493 h 850083"/>
              <a:gd name="connsiteX109" fmla="*/ 547342 w 784022"/>
              <a:gd name="connsiteY109" fmla="*/ 114303 h 850083"/>
              <a:gd name="connsiteX110" fmla="*/ 538484 w 784022"/>
              <a:gd name="connsiteY110" fmla="*/ 123066 h 850083"/>
              <a:gd name="connsiteX111" fmla="*/ 534293 w 784022"/>
              <a:gd name="connsiteY111" fmla="*/ 133353 h 850083"/>
              <a:gd name="connsiteX112" fmla="*/ 534293 w 784022"/>
              <a:gd name="connsiteY112" fmla="*/ 201171 h 850083"/>
              <a:gd name="connsiteX113" fmla="*/ 530006 w 784022"/>
              <a:gd name="connsiteY113" fmla="*/ 198028 h 850083"/>
              <a:gd name="connsiteX114" fmla="*/ 160541 w 784022"/>
              <a:gd name="connsiteY114" fmla="*/ 255665 h 850083"/>
              <a:gd name="connsiteX115" fmla="*/ 218177 w 784022"/>
              <a:gd name="connsiteY115" fmla="*/ 625134 h 850083"/>
              <a:gd name="connsiteX116" fmla="*/ 587642 w 784022"/>
              <a:gd name="connsiteY116" fmla="*/ 567497 h 850083"/>
              <a:gd name="connsiteX117" fmla="*/ 586585 w 784022"/>
              <a:gd name="connsiteY117" fmla="*/ 254225 h 850083"/>
              <a:gd name="connsiteX118" fmla="*/ 583346 w 784022"/>
              <a:gd name="connsiteY118" fmla="*/ 249939 h 850083"/>
              <a:gd name="connsiteX119" fmla="*/ 650878 w 784022"/>
              <a:gd name="connsiteY119" fmla="*/ 249939 h 850083"/>
              <a:gd name="connsiteX120" fmla="*/ 661070 w 784022"/>
              <a:gd name="connsiteY120" fmla="*/ 245653 h 850083"/>
              <a:gd name="connsiteX121" fmla="*/ 669928 w 784022"/>
              <a:gd name="connsiteY121" fmla="*/ 236890 h 850083"/>
              <a:gd name="connsiteX122" fmla="*/ 671643 w 784022"/>
              <a:gd name="connsiteY122" fmla="*/ 239938 h 850083"/>
              <a:gd name="connsiteX123" fmla="*/ 716411 w 784022"/>
              <a:gd name="connsiteY123" fmla="*/ 411293 h 850083"/>
              <a:gd name="connsiteX124" fmla="*/ 644592 w 784022"/>
              <a:gd name="connsiteY124" fmla="*/ 221840 h 850083"/>
              <a:gd name="connsiteX125" fmla="*/ 583537 w 784022"/>
              <a:gd name="connsiteY125" fmla="*/ 221840 h 850083"/>
              <a:gd name="connsiteX126" fmla="*/ 673453 w 784022"/>
              <a:gd name="connsiteY126" fmla="*/ 131543 h 850083"/>
              <a:gd name="connsiteX127" fmla="*/ 734508 w 784022"/>
              <a:gd name="connsiteY127" fmla="*/ 131543 h 8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784022" h="850083">
                <a:moveTo>
                  <a:pt x="782990" y="111065"/>
                </a:moveTo>
                <a:cubicBezTo>
                  <a:pt x="780723" y="105647"/>
                  <a:pt x="775427" y="102118"/>
                  <a:pt x="769560" y="102111"/>
                </a:cubicBezTo>
                <a:lnTo>
                  <a:pt x="682025" y="102111"/>
                </a:lnTo>
                <a:lnTo>
                  <a:pt x="682025" y="14576"/>
                </a:lnTo>
                <a:cubicBezTo>
                  <a:pt x="681996" y="8713"/>
                  <a:pt x="678472" y="3431"/>
                  <a:pt x="673072" y="1146"/>
                </a:cubicBezTo>
                <a:cubicBezTo>
                  <a:pt x="667662" y="-1164"/>
                  <a:pt x="661384" y="84"/>
                  <a:pt x="657260" y="4289"/>
                </a:cubicBezTo>
                <a:lnTo>
                  <a:pt x="567725" y="93443"/>
                </a:lnTo>
                <a:lnTo>
                  <a:pt x="565916" y="92396"/>
                </a:lnTo>
                <a:cubicBezTo>
                  <a:pt x="390075" y="-14407"/>
                  <a:pt x="160941" y="41563"/>
                  <a:pt x="54137" y="217408"/>
                </a:cubicBezTo>
                <a:cubicBezTo>
                  <a:pt x="-35065" y="364270"/>
                  <a:pt x="-12243" y="553089"/>
                  <a:pt x="109382" y="674468"/>
                </a:cubicBezTo>
                <a:cubicBezTo>
                  <a:pt x="116716" y="681803"/>
                  <a:pt x="124241" y="688661"/>
                  <a:pt x="131957" y="695233"/>
                </a:cubicBezTo>
                <a:lnTo>
                  <a:pt x="60614" y="831726"/>
                </a:lnTo>
                <a:cubicBezTo>
                  <a:pt x="56842" y="836727"/>
                  <a:pt x="57833" y="843832"/>
                  <a:pt x="62834" y="847604"/>
                </a:cubicBezTo>
                <a:cubicBezTo>
                  <a:pt x="65329" y="849481"/>
                  <a:pt x="68491" y="850252"/>
                  <a:pt x="71568" y="849728"/>
                </a:cubicBezTo>
                <a:lnTo>
                  <a:pt x="149768" y="849728"/>
                </a:lnTo>
                <a:cubicBezTo>
                  <a:pt x="162055" y="849052"/>
                  <a:pt x="173190" y="842299"/>
                  <a:pt x="179486" y="831726"/>
                </a:cubicBezTo>
                <a:lnTo>
                  <a:pt x="221396" y="751621"/>
                </a:lnTo>
                <a:cubicBezTo>
                  <a:pt x="269069" y="772805"/>
                  <a:pt x="320675" y="783711"/>
                  <a:pt x="372844" y="783625"/>
                </a:cubicBezTo>
                <a:lnTo>
                  <a:pt x="372844" y="783625"/>
                </a:lnTo>
                <a:cubicBezTo>
                  <a:pt x="401999" y="783634"/>
                  <a:pt x="431051" y="780244"/>
                  <a:pt x="459426" y="773528"/>
                </a:cubicBezTo>
                <a:lnTo>
                  <a:pt x="492478" y="764003"/>
                </a:lnTo>
                <a:cubicBezTo>
                  <a:pt x="501241" y="761051"/>
                  <a:pt x="509813" y="757717"/>
                  <a:pt x="518195" y="754478"/>
                </a:cubicBezTo>
                <a:lnTo>
                  <a:pt x="558677" y="831917"/>
                </a:lnTo>
                <a:cubicBezTo>
                  <a:pt x="564973" y="842489"/>
                  <a:pt x="576107" y="849243"/>
                  <a:pt x="588395" y="849919"/>
                </a:cubicBezTo>
                <a:lnTo>
                  <a:pt x="666309" y="849919"/>
                </a:lnTo>
                <a:cubicBezTo>
                  <a:pt x="672481" y="850976"/>
                  <a:pt x="678339" y="846823"/>
                  <a:pt x="679387" y="840651"/>
                </a:cubicBezTo>
                <a:cubicBezTo>
                  <a:pt x="679920" y="837575"/>
                  <a:pt x="679149" y="834412"/>
                  <a:pt x="677263" y="831917"/>
                </a:cubicBezTo>
                <a:lnTo>
                  <a:pt x="608207" y="699805"/>
                </a:lnTo>
                <a:cubicBezTo>
                  <a:pt x="617732" y="691899"/>
                  <a:pt x="627257" y="683517"/>
                  <a:pt x="636020" y="674659"/>
                </a:cubicBezTo>
                <a:cubicBezTo>
                  <a:pt x="658060" y="652732"/>
                  <a:pt x="677263" y="628123"/>
                  <a:pt x="693170" y="601412"/>
                </a:cubicBezTo>
                <a:lnTo>
                  <a:pt x="709743" y="570455"/>
                </a:lnTo>
                <a:cubicBezTo>
                  <a:pt x="715715" y="557591"/>
                  <a:pt x="721021" y="544429"/>
                  <a:pt x="725649" y="531022"/>
                </a:cubicBezTo>
                <a:lnTo>
                  <a:pt x="735174" y="497970"/>
                </a:lnTo>
                <a:cubicBezTo>
                  <a:pt x="757796" y="402551"/>
                  <a:pt x="742061" y="302064"/>
                  <a:pt x="691360" y="218126"/>
                </a:cubicBezTo>
                <a:lnTo>
                  <a:pt x="690312" y="216316"/>
                </a:lnTo>
                <a:lnTo>
                  <a:pt x="779751" y="126876"/>
                </a:lnTo>
                <a:cubicBezTo>
                  <a:pt x="783866" y="122715"/>
                  <a:pt x="785143" y="116511"/>
                  <a:pt x="782990" y="111065"/>
                </a:cubicBezTo>
                <a:close/>
                <a:moveTo>
                  <a:pt x="562582" y="139640"/>
                </a:moveTo>
                <a:lnTo>
                  <a:pt x="652974" y="49247"/>
                </a:lnTo>
                <a:lnTo>
                  <a:pt x="652974" y="110588"/>
                </a:lnTo>
                <a:lnTo>
                  <a:pt x="562582" y="200981"/>
                </a:lnTo>
                <a:close/>
                <a:moveTo>
                  <a:pt x="552009" y="255368"/>
                </a:moveTo>
                <a:cubicBezTo>
                  <a:pt x="638705" y="354258"/>
                  <a:pt x="628819" y="504706"/>
                  <a:pt x="529930" y="591404"/>
                </a:cubicBezTo>
                <a:cubicBezTo>
                  <a:pt x="431041" y="678097"/>
                  <a:pt x="280594" y="668220"/>
                  <a:pt x="193898" y="569328"/>
                </a:cubicBezTo>
                <a:cubicBezTo>
                  <a:pt x="107201" y="470437"/>
                  <a:pt x="117088" y="319990"/>
                  <a:pt x="215977" y="233292"/>
                </a:cubicBezTo>
                <a:cubicBezTo>
                  <a:pt x="304759" y="155454"/>
                  <a:pt x="437175" y="154432"/>
                  <a:pt x="527149" y="230889"/>
                </a:cubicBezTo>
                <a:lnTo>
                  <a:pt x="529435" y="232794"/>
                </a:lnTo>
                <a:lnTo>
                  <a:pt x="469713" y="293468"/>
                </a:lnTo>
                <a:lnTo>
                  <a:pt x="467808" y="291944"/>
                </a:lnTo>
                <a:cubicBezTo>
                  <a:pt x="402057" y="239398"/>
                  <a:pt x="306159" y="250102"/>
                  <a:pt x="253610" y="315852"/>
                </a:cubicBezTo>
                <a:cubicBezTo>
                  <a:pt x="201061" y="381602"/>
                  <a:pt x="211766" y="477502"/>
                  <a:pt x="277518" y="530048"/>
                </a:cubicBezTo>
                <a:cubicBezTo>
                  <a:pt x="343269" y="582595"/>
                  <a:pt x="439166" y="571891"/>
                  <a:pt x="491716" y="506141"/>
                </a:cubicBezTo>
                <a:cubicBezTo>
                  <a:pt x="536179" y="450503"/>
                  <a:pt x="536179" y="371490"/>
                  <a:pt x="491716" y="315852"/>
                </a:cubicBezTo>
                <a:lnTo>
                  <a:pt x="490287" y="314042"/>
                </a:lnTo>
                <a:lnTo>
                  <a:pt x="550485" y="253082"/>
                </a:lnTo>
                <a:close/>
                <a:moveTo>
                  <a:pt x="362557" y="421484"/>
                </a:moveTo>
                <a:cubicBezTo>
                  <a:pt x="365271" y="424237"/>
                  <a:pt x="368976" y="425782"/>
                  <a:pt x="372844" y="425771"/>
                </a:cubicBezTo>
                <a:cubicBezTo>
                  <a:pt x="374082" y="425922"/>
                  <a:pt x="375330" y="425922"/>
                  <a:pt x="376559" y="425771"/>
                </a:cubicBezTo>
                <a:lnTo>
                  <a:pt x="422659" y="413388"/>
                </a:lnTo>
                <a:cubicBezTo>
                  <a:pt x="430318" y="411472"/>
                  <a:pt x="434965" y="403713"/>
                  <a:pt x="433051" y="396058"/>
                </a:cubicBezTo>
                <a:cubicBezTo>
                  <a:pt x="433013" y="395929"/>
                  <a:pt x="432985" y="395800"/>
                  <a:pt x="432946" y="395672"/>
                </a:cubicBezTo>
                <a:cubicBezTo>
                  <a:pt x="431689" y="391358"/>
                  <a:pt x="428536" y="387852"/>
                  <a:pt x="424374" y="386147"/>
                </a:cubicBezTo>
                <a:lnTo>
                  <a:pt x="420659" y="384623"/>
                </a:lnTo>
                <a:lnTo>
                  <a:pt x="469617" y="335664"/>
                </a:lnTo>
                <a:lnTo>
                  <a:pt x="471523" y="338141"/>
                </a:lnTo>
                <a:cubicBezTo>
                  <a:pt x="512290" y="392652"/>
                  <a:pt x="501155" y="469893"/>
                  <a:pt x="446643" y="510662"/>
                </a:cubicBezTo>
                <a:cubicBezTo>
                  <a:pt x="392122" y="551431"/>
                  <a:pt x="314884" y="540290"/>
                  <a:pt x="274117" y="485778"/>
                </a:cubicBezTo>
                <a:cubicBezTo>
                  <a:pt x="233350" y="431267"/>
                  <a:pt x="244485" y="354025"/>
                  <a:pt x="299006" y="313257"/>
                </a:cubicBezTo>
                <a:cubicBezTo>
                  <a:pt x="320294" y="297334"/>
                  <a:pt x="346164" y="288721"/>
                  <a:pt x="372748" y="288706"/>
                </a:cubicBezTo>
                <a:lnTo>
                  <a:pt x="372748" y="288706"/>
                </a:lnTo>
                <a:cubicBezTo>
                  <a:pt x="399294" y="288361"/>
                  <a:pt x="425222" y="296725"/>
                  <a:pt x="446567" y="312518"/>
                </a:cubicBezTo>
                <a:lnTo>
                  <a:pt x="449139" y="314328"/>
                </a:lnTo>
                <a:lnTo>
                  <a:pt x="400180" y="363382"/>
                </a:lnTo>
                <a:lnTo>
                  <a:pt x="398561" y="359572"/>
                </a:lnTo>
                <a:cubicBezTo>
                  <a:pt x="396895" y="355408"/>
                  <a:pt x="393370" y="352268"/>
                  <a:pt x="389036" y="351095"/>
                </a:cubicBezTo>
                <a:cubicBezTo>
                  <a:pt x="387807" y="350909"/>
                  <a:pt x="386550" y="350909"/>
                  <a:pt x="385321" y="351095"/>
                </a:cubicBezTo>
                <a:cubicBezTo>
                  <a:pt x="378730" y="350845"/>
                  <a:pt x="372834" y="355134"/>
                  <a:pt x="371034" y="361477"/>
                </a:cubicBezTo>
                <a:lnTo>
                  <a:pt x="358842" y="407768"/>
                </a:lnTo>
                <a:cubicBezTo>
                  <a:pt x="357613" y="412676"/>
                  <a:pt x="359023" y="417867"/>
                  <a:pt x="362557" y="421484"/>
                </a:cubicBezTo>
                <a:close/>
                <a:moveTo>
                  <a:pt x="154245" y="818391"/>
                </a:moveTo>
                <a:cubicBezTo>
                  <a:pt x="152911" y="819715"/>
                  <a:pt x="151273" y="820696"/>
                  <a:pt x="149482" y="821249"/>
                </a:cubicBezTo>
                <a:lnTo>
                  <a:pt x="98524" y="821249"/>
                </a:lnTo>
                <a:lnTo>
                  <a:pt x="154912" y="713521"/>
                </a:lnTo>
                <a:cubicBezTo>
                  <a:pt x="167932" y="722941"/>
                  <a:pt x="181544" y="731495"/>
                  <a:pt x="195679" y="739143"/>
                </a:cubicBezTo>
                <a:close/>
                <a:moveTo>
                  <a:pt x="640020" y="821249"/>
                </a:moveTo>
                <a:lnTo>
                  <a:pt x="589061" y="821249"/>
                </a:lnTo>
                <a:cubicBezTo>
                  <a:pt x="587271" y="820696"/>
                  <a:pt x="585632" y="819715"/>
                  <a:pt x="584299" y="818391"/>
                </a:cubicBezTo>
                <a:lnTo>
                  <a:pt x="544389" y="742191"/>
                </a:lnTo>
                <a:lnTo>
                  <a:pt x="563439" y="732095"/>
                </a:lnTo>
                <a:cubicBezTo>
                  <a:pt x="571059" y="727618"/>
                  <a:pt x="578489" y="722570"/>
                  <a:pt x="585823" y="717617"/>
                </a:cubicBezTo>
                <a:close/>
                <a:moveTo>
                  <a:pt x="716791" y="411674"/>
                </a:moveTo>
                <a:cubicBezTo>
                  <a:pt x="716782" y="443656"/>
                  <a:pt x="712353" y="475484"/>
                  <a:pt x="703647" y="506257"/>
                </a:cubicBezTo>
                <a:lnTo>
                  <a:pt x="703647" y="506257"/>
                </a:lnTo>
                <a:cubicBezTo>
                  <a:pt x="703637" y="506479"/>
                  <a:pt x="703637" y="506702"/>
                  <a:pt x="703647" y="506924"/>
                </a:cubicBezTo>
                <a:lnTo>
                  <a:pt x="703647" y="507590"/>
                </a:lnTo>
                <a:cubicBezTo>
                  <a:pt x="696979" y="530726"/>
                  <a:pt x="687845" y="553079"/>
                  <a:pt x="676405" y="574265"/>
                </a:cubicBezTo>
                <a:lnTo>
                  <a:pt x="676405" y="574265"/>
                </a:lnTo>
                <a:lnTo>
                  <a:pt x="675167" y="576551"/>
                </a:lnTo>
                <a:cubicBezTo>
                  <a:pt x="643268" y="633949"/>
                  <a:pt x="595738" y="681117"/>
                  <a:pt x="538102" y="712568"/>
                </a:cubicBezTo>
                <a:lnTo>
                  <a:pt x="536102" y="713711"/>
                </a:lnTo>
                <a:lnTo>
                  <a:pt x="536102" y="713711"/>
                </a:lnTo>
                <a:cubicBezTo>
                  <a:pt x="514909" y="725189"/>
                  <a:pt x="492563" y="734381"/>
                  <a:pt x="469427" y="741143"/>
                </a:cubicBezTo>
                <a:lnTo>
                  <a:pt x="468665" y="741143"/>
                </a:lnTo>
                <a:lnTo>
                  <a:pt x="467998" y="741143"/>
                </a:lnTo>
                <a:lnTo>
                  <a:pt x="467998" y="741143"/>
                </a:lnTo>
                <a:cubicBezTo>
                  <a:pt x="437252" y="749830"/>
                  <a:pt x="405457" y="754221"/>
                  <a:pt x="373511" y="754193"/>
                </a:cubicBezTo>
                <a:cubicBezTo>
                  <a:pt x="183763" y="754174"/>
                  <a:pt x="29963" y="600338"/>
                  <a:pt x="29981" y="410592"/>
                </a:cubicBezTo>
                <a:cubicBezTo>
                  <a:pt x="30001" y="220845"/>
                  <a:pt x="183830" y="67040"/>
                  <a:pt x="373577" y="67059"/>
                </a:cubicBezTo>
                <a:cubicBezTo>
                  <a:pt x="433470" y="67065"/>
                  <a:pt x="492325" y="82728"/>
                  <a:pt x="544294" y="112493"/>
                </a:cubicBezTo>
                <a:lnTo>
                  <a:pt x="547342" y="114303"/>
                </a:lnTo>
                <a:lnTo>
                  <a:pt x="538484" y="123066"/>
                </a:lnTo>
                <a:cubicBezTo>
                  <a:pt x="535797" y="125819"/>
                  <a:pt x="534302" y="129509"/>
                  <a:pt x="534293" y="133353"/>
                </a:cubicBezTo>
                <a:lnTo>
                  <a:pt x="534293" y="201171"/>
                </a:lnTo>
                <a:lnTo>
                  <a:pt x="530006" y="198028"/>
                </a:lnTo>
                <a:cubicBezTo>
                  <a:pt x="412067" y="111918"/>
                  <a:pt x="246647" y="137722"/>
                  <a:pt x="160541" y="255665"/>
                </a:cubicBezTo>
                <a:cubicBezTo>
                  <a:pt x="74425" y="373607"/>
                  <a:pt x="100228" y="539024"/>
                  <a:pt x="218177" y="625134"/>
                </a:cubicBezTo>
                <a:cubicBezTo>
                  <a:pt x="336115" y="711244"/>
                  <a:pt x="501536" y="685441"/>
                  <a:pt x="587642" y="567497"/>
                </a:cubicBezTo>
                <a:cubicBezTo>
                  <a:pt x="655850" y="474081"/>
                  <a:pt x="655422" y="347178"/>
                  <a:pt x="586585" y="254225"/>
                </a:cubicBezTo>
                <a:lnTo>
                  <a:pt x="583346" y="249939"/>
                </a:lnTo>
                <a:lnTo>
                  <a:pt x="650878" y="249939"/>
                </a:lnTo>
                <a:cubicBezTo>
                  <a:pt x="654717" y="249947"/>
                  <a:pt x="658394" y="248401"/>
                  <a:pt x="661070" y="245653"/>
                </a:cubicBezTo>
                <a:lnTo>
                  <a:pt x="669928" y="236890"/>
                </a:lnTo>
                <a:lnTo>
                  <a:pt x="671643" y="239938"/>
                </a:lnTo>
                <a:cubicBezTo>
                  <a:pt x="701313" y="292150"/>
                  <a:pt x="716754" y="351239"/>
                  <a:pt x="716411" y="411293"/>
                </a:cubicBezTo>
                <a:close/>
                <a:moveTo>
                  <a:pt x="644592" y="221840"/>
                </a:moveTo>
                <a:lnTo>
                  <a:pt x="583537" y="221840"/>
                </a:lnTo>
                <a:lnTo>
                  <a:pt x="673453" y="131543"/>
                </a:lnTo>
                <a:lnTo>
                  <a:pt x="734508" y="13154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72" name="iSHEJI-15">
            <a:extLst>
              <a:ext uri="{FF2B5EF4-FFF2-40B4-BE49-F238E27FC236}">
                <a16:creationId xmlns:a16="http://schemas.microsoft.com/office/drawing/2014/main" id="{C1B11991-2FA3-E21F-DCEB-D1ECBC9839D5}"/>
              </a:ext>
            </a:extLst>
          </p:cNvPr>
          <p:cNvSpPr/>
          <p:nvPr/>
        </p:nvSpPr>
        <p:spPr>
          <a:xfrm>
            <a:off x="9913334" y="3714940"/>
            <a:ext cx="1739360" cy="533210"/>
          </a:xfrm>
          <a:custGeom>
            <a:avLst/>
            <a:gdLst>
              <a:gd name="connsiteX0" fmla="*/ 0 w 1739360"/>
              <a:gd name="connsiteY0" fmla="*/ 0 h 281368"/>
              <a:gd name="connsiteX1" fmla="*/ 1739360 w 1739360"/>
              <a:gd name="connsiteY1" fmla="*/ 0 h 281368"/>
              <a:gd name="connsiteX2" fmla="*/ 1739360 w 1739360"/>
              <a:gd name="connsiteY2" fmla="*/ 281368 h 281368"/>
              <a:gd name="connsiteX3" fmla="*/ 0 w 1739360"/>
              <a:gd name="connsiteY3" fmla="*/ 281368 h 28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60" h="281368">
                <a:moveTo>
                  <a:pt x="0" y="0"/>
                </a:moveTo>
                <a:lnTo>
                  <a:pt x="1739360" y="0"/>
                </a:lnTo>
                <a:lnTo>
                  <a:pt x="1739360" y="281368"/>
                </a:lnTo>
                <a:lnTo>
                  <a:pt x="0" y="28136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82" name="iSHEJI-16">
            <a:extLst>
              <a:ext uri="{FF2B5EF4-FFF2-40B4-BE49-F238E27FC236}">
                <a16:creationId xmlns:a16="http://schemas.microsoft.com/office/drawing/2014/main" id="{63794D2D-0E11-810A-5276-986F850A139C}"/>
              </a:ext>
            </a:extLst>
          </p:cNvPr>
          <p:cNvSpPr/>
          <p:nvPr/>
        </p:nvSpPr>
        <p:spPr>
          <a:xfrm>
            <a:off x="533400" y="3714940"/>
            <a:ext cx="1739360" cy="533210"/>
          </a:xfrm>
          <a:custGeom>
            <a:avLst/>
            <a:gdLst>
              <a:gd name="connsiteX0" fmla="*/ 0 w 1739360"/>
              <a:gd name="connsiteY0" fmla="*/ 0 h 281368"/>
              <a:gd name="connsiteX1" fmla="*/ 1739360 w 1739360"/>
              <a:gd name="connsiteY1" fmla="*/ 0 h 281368"/>
              <a:gd name="connsiteX2" fmla="*/ 1739360 w 1739360"/>
              <a:gd name="connsiteY2" fmla="*/ 281368 h 281368"/>
              <a:gd name="connsiteX3" fmla="*/ 0 w 1739360"/>
              <a:gd name="connsiteY3" fmla="*/ 281368 h 28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60" h="281368">
                <a:moveTo>
                  <a:pt x="0" y="0"/>
                </a:moveTo>
                <a:lnTo>
                  <a:pt x="1739360" y="0"/>
                </a:lnTo>
                <a:lnTo>
                  <a:pt x="1739360" y="281368"/>
                </a:lnTo>
                <a:lnTo>
                  <a:pt x="0" y="28136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87" name="iSHEJI-17">
            <a:extLst>
              <a:ext uri="{FF2B5EF4-FFF2-40B4-BE49-F238E27FC236}">
                <a16:creationId xmlns:a16="http://schemas.microsoft.com/office/drawing/2014/main" id="{D16CD151-FAA1-E414-4E59-F09AD0E85054}"/>
              </a:ext>
            </a:extLst>
          </p:cNvPr>
          <p:cNvSpPr/>
          <p:nvPr/>
        </p:nvSpPr>
        <p:spPr>
          <a:xfrm>
            <a:off x="2890551" y="3714940"/>
            <a:ext cx="1739360" cy="533210"/>
          </a:xfrm>
          <a:custGeom>
            <a:avLst/>
            <a:gdLst>
              <a:gd name="connsiteX0" fmla="*/ 0 w 1739360"/>
              <a:gd name="connsiteY0" fmla="*/ 0 h 281368"/>
              <a:gd name="connsiteX1" fmla="*/ 1739360 w 1739360"/>
              <a:gd name="connsiteY1" fmla="*/ 0 h 281368"/>
              <a:gd name="connsiteX2" fmla="*/ 1739360 w 1739360"/>
              <a:gd name="connsiteY2" fmla="*/ 281368 h 281368"/>
              <a:gd name="connsiteX3" fmla="*/ 0 w 1739360"/>
              <a:gd name="connsiteY3" fmla="*/ 281368 h 28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60" h="281368">
                <a:moveTo>
                  <a:pt x="0" y="0"/>
                </a:moveTo>
                <a:lnTo>
                  <a:pt x="1739360" y="0"/>
                </a:lnTo>
                <a:lnTo>
                  <a:pt x="1739360" y="281368"/>
                </a:lnTo>
                <a:lnTo>
                  <a:pt x="0" y="281368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99" name="iSHEJI-18">
            <a:extLst>
              <a:ext uri="{FF2B5EF4-FFF2-40B4-BE49-F238E27FC236}">
                <a16:creationId xmlns:a16="http://schemas.microsoft.com/office/drawing/2014/main" id="{05E529D7-F45F-8B93-09BF-9CE1241F58D3}"/>
              </a:ext>
            </a:extLst>
          </p:cNvPr>
          <p:cNvSpPr/>
          <p:nvPr/>
        </p:nvSpPr>
        <p:spPr>
          <a:xfrm>
            <a:off x="5248846" y="3714940"/>
            <a:ext cx="1739360" cy="533210"/>
          </a:xfrm>
          <a:custGeom>
            <a:avLst/>
            <a:gdLst>
              <a:gd name="connsiteX0" fmla="*/ 0 w 1739360"/>
              <a:gd name="connsiteY0" fmla="*/ 0 h 281368"/>
              <a:gd name="connsiteX1" fmla="*/ 1739360 w 1739360"/>
              <a:gd name="connsiteY1" fmla="*/ 0 h 281368"/>
              <a:gd name="connsiteX2" fmla="*/ 1739360 w 1739360"/>
              <a:gd name="connsiteY2" fmla="*/ 281368 h 281368"/>
              <a:gd name="connsiteX3" fmla="*/ 0 w 1739360"/>
              <a:gd name="connsiteY3" fmla="*/ 281368 h 28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60" h="281368">
                <a:moveTo>
                  <a:pt x="0" y="0"/>
                </a:moveTo>
                <a:lnTo>
                  <a:pt x="1739360" y="0"/>
                </a:lnTo>
                <a:lnTo>
                  <a:pt x="1739360" y="281368"/>
                </a:lnTo>
                <a:lnTo>
                  <a:pt x="0" y="2813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06" name="iSHEJI-19">
            <a:extLst>
              <a:ext uri="{FF2B5EF4-FFF2-40B4-BE49-F238E27FC236}">
                <a16:creationId xmlns:a16="http://schemas.microsoft.com/office/drawing/2014/main" id="{912829F0-295C-4B3E-9264-58EA9B746345}"/>
              </a:ext>
            </a:extLst>
          </p:cNvPr>
          <p:cNvSpPr/>
          <p:nvPr/>
        </p:nvSpPr>
        <p:spPr>
          <a:xfrm>
            <a:off x="7581042" y="3714940"/>
            <a:ext cx="1739360" cy="533210"/>
          </a:xfrm>
          <a:custGeom>
            <a:avLst/>
            <a:gdLst>
              <a:gd name="connsiteX0" fmla="*/ 0 w 1739360"/>
              <a:gd name="connsiteY0" fmla="*/ 0 h 281368"/>
              <a:gd name="connsiteX1" fmla="*/ 1739360 w 1739360"/>
              <a:gd name="connsiteY1" fmla="*/ 0 h 281368"/>
              <a:gd name="connsiteX2" fmla="*/ 1739360 w 1739360"/>
              <a:gd name="connsiteY2" fmla="*/ 281368 h 281368"/>
              <a:gd name="connsiteX3" fmla="*/ 0 w 1739360"/>
              <a:gd name="connsiteY3" fmla="*/ 281368 h 28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60" h="281368">
                <a:moveTo>
                  <a:pt x="0" y="0"/>
                </a:moveTo>
                <a:lnTo>
                  <a:pt x="1739360" y="0"/>
                </a:lnTo>
                <a:lnTo>
                  <a:pt x="1739360" y="281368"/>
                </a:lnTo>
                <a:lnTo>
                  <a:pt x="0" y="28136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26" name="iSHEJI-20">
            <a:extLst>
              <a:ext uri="{FF2B5EF4-FFF2-40B4-BE49-F238E27FC236}">
                <a16:creationId xmlns:a16="http://schemas.microsoft.com/office/drawing/2014/main" id="{2E747883-FF30-21B9-5A2E-11DD6BD9E354}"/>
              </a:ext>
            </a:extLst>
          </p:cNvPr>
          <p:cNvSpPr txBox="1"/>
          <p:nvPr/>
        </p:nvSpPr>
        <p:spPr>
          <a:xfrm>
            <a:off x="809400" y="3827657"/>
            <a:ext cx="1187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rgbClr val="FFFFFF"/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智能流转</a:t>
            </a:r>
          </a:p>
        </p:txBody>
      </p:sp>
      <p:sp>
        <p:nvSpPr>
          <p:cNvPr id="1029" name="iSHEJI-21">
            <a:extLst>
              <a:ext uri="{FF2B5EF4-FFF2-40B4-BE49-F238E27FC236}">
                <a16:creationId xmlns:a16="http://schemas.microsoft.com/office/drawing/2014/main" id="{CDDBC935-1597-4D55-905F-9F24A96DD3D7}"/>
              </a:ext>
            </a:extLst>
          </p:cNvPr>
          <p:cNvSpPr txBox="1"/>
          <p:nvPr/>
        </p:nvSpPr>
        <p:spPr>
          <a:xfrm>
            <a:off x="501110" y="4628959"/>
            <a:ext cx="1803940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031" name="iSHEJI-22">
            <a:extLst>
              <a:ext uri="{FF2B5EF4-FFF2-40B4-BE49-F238E27FC236}">
                <a16:creationId xmlns:a16="http://schemas.microsoft.com/office/drawing/2014/main" id="{AFA05C80-8881-BE78-9378-3EA4FFD57938}"/>
              </a:ext>
            </a:extLst>
          </p:cNvPr>
          <p:cNvSpPr txBox="1"/>
          <p:nvPr/>
        </p:nvSpPr>
        <p:spPr>
          <a:xfrm>
            <a:off x="510635" y="4277744"/>
            <a:ext cx="1784890" cy="206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1033" name="iSHEJI-23">
            <a:extLst>
              <a:ext uri="{FF2B5EF4-FFF2-40B4-BE49-F238E27FC236}">
                <a16:creationId xmlns:a16="http://schemas.microsoft.com/office/drawing/2014/main" id="{D0793301-15FF-6536-04F2-04ED73CA5410}"/>
              </a:ext>
            </a:extLst>
          </p:cNvPr>
          <p:cNvSpPr txBox="1"/>
          <p:nvPr/>
        </p:nvSpPr>
        <p:spPr>
          <a:xfrm>
            <a:off x="3154384" y="3827657"/>
            <a:ext cx="1187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rgbClr val="FFFFFF"/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资产管理</a:t>
            </a:r>
          </a:p>
        </p:txBody>
      </p:sp>
      <p:sp>
        <p:nvSpPr>
          <p:cNvPr id="1034" name="iSHEJI-24">
            <a:extLst>
              <a:ext uri="{FF2B5EF4-FFF2-40B4-BE49-F238E27FC236}">
                <a16:creationId xmlns:a16="http://schemas.microsoft.com/office/drawing/2014/main" id="{83DCA013-FFED-8696-F5B1-B8F2163278CE}"/>
              </a:ext>
            </a:extLst>
          </p:cNvPr>
          <p:cNvSpPr txBox="1"/>
          <p:nvPr/>
        </p:nvSpPr>
        <p:spPr>
          <a:xfrm>
            <a:off x="2914603" y="4628959"/>
            <a:ext cx="1666922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035" name="iSHEJI-25">
            <a:extLst>
              <a:ext uri="{FF2B5EF4-FFF2-40B4-BE49-F238E27FC236}">
                <a16:creationId xmlns:a16="http://schemas.microsoft.com/office/drawing/2014/main" id="{63CFC49F-9A68-DC76-B006-4A6B51C151FD}"/>
              </a:ext>
            </a:extLst>
          </p:cNvPr>
          <p:cNvSpPr txBox="1"/>
          <p:nvPr/>
        </p:nvSpPr>
        <p:spPr>
          <a:xfrm>
            <a:off x="2855619" y="4277744"/>
            <a:ext cx="1784890" cy="206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</a:p>
        </p:txBody>
      </p:sp>
      <p:sp>
        <p:nvSpPr>
          <p:cNvPr id="1036" name="iSHEJI-26">
            <a:extLst>
              <a:ext uri="{FF2B5EF4-FFF2-40B4-BE49-F238E27FC236}">
                <a16:creationId xmlns:a16="http://schemas.microsoft.com/office/drawing/2014/main" id="{71D4E049-FA8E-12BE-2997-FDBE9080ECAE}"/>
              </a:ext>
            </a:extLst>
          </p:cNvPr>
          <p:cNvSpPr txBox="1"/>
          <p:nvPr/>
        </p:nvSpPr>
        <p:spPr>
          <a:xfrm>
            <a:off x="5499368" y="3827657"/>
            <a:ext cx="1187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rgbClr val="FFFFFF"/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品牌塑造</a:t>
            </a:r>
          </a:p>
        </p:txBody>
      </p:sp>
      <p:sp>
        <p:nvSpPr>
          <p:cNvPr id="1037" name="iSHEJI-27">
            <a:extLst>
              <a:ext uri="{FF2B5EF4-FFF2-40B4-BE49-F238E27FC236}">
                <a16:creationId xmlns:a16="http://schemas.microsoft.com/office/drawing/2014/main" id="{B45C9B74-C2D5-439E-65FA-9550207F3AB0}"/>
              </a:ext>
            </a:extLst>
          </p:cNvPr>
          <p:cNvSpPr txBox="1"/>
          <p:nvPr/>
        </p:nvSpPr>
        <p:spPr>
          <a:xfrm>
            <a:off x="5191078" y="4628959"/>
            <a:ext cx="1803940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038" name="iSHEJI-28">
            <a:extLst>
              <a:ext uri="{FF2B5EF4-FFF2-40B4-BE49-F238E27FC236}">
                <a16:creationId xmlns:a16="http://schemas.microsoft.com/office/drawing/2014/main" id="{9652FB85-F5EC-2F28-99A7-B07FD811FA46}"/>
              </a:ext>
            </a:extLst>
          </p:cNvPr>
          <p:cNvSpPr txBox="1"/>
          <p:nvPr/>
        </p:nvSpPr>
        <p:spPr>
          <a:xfrm>
            <a:off x="5200603" y="4277744"/>
            <a:ext cx="1784890" cy="206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1039" name="iSHEJI-29">
            <a:extLst>
              <a:ext uri="{FF2B5EF4-FFF2-40B4-BE49-F238E27FC236}">
                <a16:creationId xmlns:a16="http://schemas.microsoft.com/office/drawing/2014/main" id="{EEE53DBB-8C3A-AA48-D106-C7339B88A841}"/>
              </a:ext>
            </a:extLst>
          </p:cNvPr>
          <p:cNvSpPr txBox="1"/>
          <p:nvPr/>
        </p:nvSpPr>
        <p:spPr>
          <a:xfrm>
            <a:off x="7844352" y="3827657"/>
            <a:ext cx="1187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rgbClr val="FFFFFF"/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营销获客</a:t>
            </a:r>
          </a:p>
        </p:txBody>
      </p:sp>
      <p:sp>
        <p:nvSpPr>
          <p:cNvPr id="1040" name="iSHEJI-30">
            <a:extLst>
              <a:ext uri="{FF2B5EF4-FFF2-40B4-BE49-F238E27FC236}">
                <a16:creationId xmlns:a16="http://schemas.microsoft.com/office/drawing/2014/main" id="{B69FB9BC-8244-CFB3-8322-11146099B06E}"/>
              </a:ext>
            </a:extLst>
          </p:cNvPr>
          <p:cNvSpPr txBox="1"/>
          <p:nvPr/>
        </p:nvSpPr>
        <p:spPr>
          <a:xfrm>
            <a:off x="7536062" y="4628959"/>
            <a:ext cx="1803940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041" name="iSHEJI-31">
            <a:extLst>
              <a:ext uri="{FF2B5EF4-FFF2-40B4-BE49-F238E27FC236}">
                <a16:creationId xmlns:a16="http://schemas.microsoft.com/office/drawing/2014/main" id="{589518D5-81EB-B7B3-F348-28CDF606C743}"/>
              </a:ext>
            </a:extLst>
          </p:cNvPr>
          <p:cNvSpPr txBox="1"/>
          <p:nvPr/>
        </p:nvSpPr>
        <p:spPr>
          <a:xfrm>
            <a:off x="7322489" y="4277744"/>
            <a:ext cx="2231086" cy="206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</a:p>
        </p:txBody>
      </p:sp>
      <p:sp>
        <p:nvSpPr>
          <p:cNvPr id="1042" name="iSHEJI-32">
            <a:extLst>
              <a:ext uri="{FF2B5EF4-FFF2-40B4-BE49-F238E27FC236}">
                <a16:creationId xmlns:a16="http://schemas.microsoft.com/office/drawing/2014/main" id="{E0826BB1-B614-8127-970C-CFE066E6535D}"/>
              </a:ext>
            </a:extLst>
          </p:cNvPr>
          <p:cNvSpPr txBox="1"/>
          <p:nvPr/>
        </p:nvSpPr>
        <p:spPr>
          <a:xfrm>
            <a:off x="10189334" y="3827657"/>
            <a:ext cx="1187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rgbClr val="FFFFFF"/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智能流转</a:t>
            </a:r>
          </a:p>
        </p:txBody>
      </p:sp>
      <p:sp>
        <p:nvSpPr>
          <p:cNvPr id="1043" name="iSHEJI-33">
            <a:extLst>
              <a:ext uri="{FF2B5EF4-FFF2-40B4-BE49-F238E27FC236}">
                <a16:creationId xmlns:a16="http://schemas.microsoft.com/office/drawing/2014/main" id="{31FF7A93-718F-FA3A-0738-2EDF69AB062B}"/>
              </a:ext>
            </a:extLst>
          </p:cNvPr>
          <p:cNvSpPr txBox="1"/>
          <p:nvPr/>
        </p:nvSpPr>
        <p:spPr>
          <a:xfrm>
            <a:off x="9881044" y="4628959"/>
            <a:ext cx="1803940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044" name="iSHEJI-34">
            <a:extLst>
              <a:ext uri="{FF2B5EF4-FFF2-40B4-BE49-F238E27FC236}">
                <a16:creationId xmlns:a16="http://schemas.microsoft.com/office/drawing/2014/main" id="{57AF70E1-83BE-940F-3AE9-DFAC80A8FA4D}"/>
              </a:ext>
            </a:extLst>
          </p:cNvPr>
          <p:cNvSpPr txBox="1"/>
          <p:nvPr/>
        </p:nvSpPr>
        <p:spPr>
          <a:xfrm>
            <a:off x="9890569" y="4277744"/>
            <a:ext cx="1784890" cy="206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1048" name="iSHEJI-35">
            <a:extLst>
              <a:ext uri="{FF2B5EF4-FFF2-40B4-BE49-F238E27FC236}">
                <a16:creationId xmlns:a16="http://schemas.microsoft.com/office/drawing/2014/main" id="{01C67018-DA4D-C4AF-0FB7-1DF07ED99D4D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229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E3090926-F107-F812-921E-7CAC32A2D4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F6D962C9-F329-00CA-5A2A-35EA618D14D3}"/>
              </a:ext>
            </a:extLst>
          </p:cNvPr>
          <p:cNvSpPr/>
          <p:nvPr/>
        </p:nvSpPr>
        <p:spPr>
          <a:xfrm rot="5400000">
            <a:off x="316868" y="459962"/>
            <a:ext cx="568958" cy="562590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solidFill>
            <a:schemeClr val="accent1"/>
          </a:solid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64" name="iSHEJI-5">
            <a:extLst>
              <a:ext uri="{FF2B5EF4-FFF2-40B4-BE49-F238E27FC236}">
                <a16:creationId xmlns:a16="http://schemas.microsoft.com/office/drawing/2014/main" id="{BCBE66BF-97D3-7918-C34B-139F595C7BE1}"/>
              </a:ext>
            </a:extLst>
          </p:cNvPr>
          <p:cNvSpPr/>
          <p:nvPr/>
        </p:nvSpPr>
        <p:spPr>
          <a:xfrm>
            <a:off x="0" y="6724650"/>
            <a:ext cx="12191741" cy="133510"/>
          </a:xfrm>
          <a:custGeom>
            <a:avLst/>
            <a:gdLst>
              <a:gd name="connsiteX0" fmla="*/ 0 w 12191741"/>
              <a:gd name="connsiteY0" fmla="*/ 0 h 341410"/>
              <a:gd name="connsiteX1" fmla="*/ 12191742 w 12191741"/>
              <a:gd name="connsiteY1" fmla="*/ 0 h 341410"/>
              <a:gd name="connsiteX2" fmla="*/ 12191742 w 12191741"/>
              <a:gd name="connsiteY2" fmla="*/ 341410 h 341410"/>
              <a:gd name="connsiteX3" fmla="*/ 0 w 12191741"/>
              <a:gd name="connsiteY3" fmla="*/ 341410 h 34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41" h="341410">
                <a:moveTo>
                  <a:pt x="0" y="0"/>
                </a:moveTo>
                <a:lnTo>
                  <a:pt x="12191742" y="0"/>
                </a:lnTo>
                <a:lnTo>
                  <a:pt x="12191742" y="341410"/>
                </a:lnTo>
                <a:lnTo>
                  <a:pt x="0" y="34141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60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0DAC4B2A-4C45-DA08-DEDC-9913CF38D334}"/>
              </a:ext>
            </a:extLst>
          </p:cNvPr>
          <p:cNvSpPr/>
          <p:nvPr/>
        </p:nvSpPr>
        <p:spPr>
          <a:xfrm>
            <a:off x="4795602" y="1511948"/>
            <a:ext cx="2600797" cy="2529462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BC919830-B0BC-757F-D7CB-4FA9523EA1A2}"/>
              </a:ext>
            </a:extLst>
          </p:cNvPr>
          <p:cNvSpPr/>
          <p:nvPr/>
        </p:nvSpPr>
        <p:spPr>
          <a:xfrm>
            <a:off x="7925604" y="1511948"/>
            <a:ext cx="2600797" cy="2529462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02C95F3C-B620-75D4-0592-C7F4425B3F9A}"/>
              </a:ext>
            </a:extLst>
          </p:cNvPr>
          <p:cNvSpPr/>
          <p:nvPr/>
        </p:nvSpPr>
        <p:spPr>
          <a:xfrm>
            <a:off x="1665600" y="1511948"/>
            <a:ext cx="2600797" cy="2529462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7E339541-D888-78D5-B23E-322FE92540A1}"/>
              </a:ext>
            </a:extLst>
          </p:cNvPr>
          <p:cNvSpPr/>
          <p:nvPr/>
        </p:nvSpPr>
        <p:spPr>
          <a:xfrm>
            <a:off x="5701965" y="2412170"/>
            <a:ext cx="788070" cy="72901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DB5892E2-54E3-F52B-D41D-4685F6E2221A}"/>
              </a:ext>
            </a:extLst>
          </p:cNvPr>
          <p:cNvSpPr/>
          <p:nvPr/>
        </p:nvSpPr>
        <p:spPr>
          <a:xfrm>
            <a:off x="2513146" y="2323827"/>
            <a:ext cx="905705" cy="905705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E4B444E3-E800-B508-B171-FB5CDC97E528}"/>
              </a:ext>
            </a:extLst>
          </p:cNvPr>
          <p:cNvSpPr/>
          <p:nvPr/>
        </p:nvSpPr>
        <p:spPr>
          <a:xfrm>
            <a:off x="8824716" y="2425359"/>
            <a:ext cx="802573" cy="70264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2">
            <a:extLst>
              <a:ext uri="{FF2B5EF4-FFF2-40B4-BE49-F238E27FC236}">
                <a16:creationId xmlns:a16="http://schemas.microsoft.com/office/drawing/2014/main" id="{29996DF6-FEB0-C0C3-E4CB-26822689FC99}"/>
              </a:ext>
            </a:extLst>
          </p:cNvPr>
          <p:cNvSpPr txBox="1"/>
          <p:nvPr/>
        </p:nvSpPr>
        <p:spPr>
          <a:xfrm>
            <a:off x="1975984" y="4256123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2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5" name="iSHEJI-13">
            <a:extLst>
              <a:ext uri="{FF2B5EF4-FFF2-40B4-BE49-F238E27FC236}">
                <a16:creationId xmlns:a16="http://schemas.microsoft.com/office/drawing/2014/main" id="{491458A7-888A-D570-3303-489873F6E0FC}"/>
              </a:ext>
            </a:extLst>
          </p:cNvPr>
          <p:cNvSpPr txBox="1"/>
          <p:nvPr/>
        </p:nvSpPr>
        <p:spPr>
          <a:xfrm>
            <a:off x="5105986" y="4256123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2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6" name="iSHEJI-14">
            <a:extLst>
              <a:ext uri="{FF2B5EF4-FFF2-40B4-BE49-F238E27FC236}">
                <a16:creationId xmlns:a16="http://schemas.microsoft.com/office/drawing/2014/main" id="{A9CF6EF8-38E8-88BA-944D-C04671DDBCCE}"/>
              </a:ext>
            </a:extLst>
          </p:cNvPr>
          <p:cNvSpPr txBox="1"/>
          <p:nvPr/>
        </p:nvSpPr>
        <p:spPr>
          <a:xfrm>
            <a:off x="8235988" y="4256123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2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/>
                <a:ea typeface="阿里巴巴普惠体 2.0 95 ExtraBold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9" name="iSHEJI-15">
            <a:extLst>
              <a:ext uri="{FF2B5EF4-FFF2-40B4-BE49-F238E27FC236}">
                <a16:creationId xmlns:a16="http://schemas.microsoft.com/office/drawing/2014/main" id="{6DD04351-5207-61A8-493D-737E4D6F0A57}"/>
              </a:ext>
            </a:extLst>
          </p:cNvPr>
          <p:cNvSpPr txBox="1"/>
          <p:nvPr/>
        </p:nvSpPr>
        <p:spPr>
          <a:xfrm>
            <a:off x="1746800" y="4978286"/>
            <a:ext cx="2438398" cy="1260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0" name="iSHEJI-16">
            <a:extLst>
              <a:ext uri="{FF2B5EF4-FFF2-40B4-BE49-F238E27FC236}">
                <a16:creationId xmlns:a16="http://schemas.microsoft.com/office/drawing/2014/main" id="{56658F41-E709-8218-A156-A2348F5B777F}"/>
              </a:ext>
            </a:extLst>
          </p:cNvPr>
          <p:cNvSpPr txBox="1"/>
          <p:nvPr/>
        </p:nvSpPr>
        <p:spPr>
          <a:xfrm>
            <a:off x="4876802" y="4978286"/>
            <a:ext cx="2438398" cy="12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41" name="iSHEJI-17">
            <a:extLst>
              <a:ext uri="{FF2B5EF4-FFF2-40B4-BE49-F238E27FC236}">
                <a16:creationId xmlns:a16="http://schemas.microsoft.com/office/drawing/2014/main" id="{AF8BA6A5-8537-BB9E-3B16-724873B6664B}"/>
              </a:ext>
            </a:extLst>
          </p:cNvPr>
          <p:cNvSpPr txBox="1"/>
          <p:nvPr/>
        </p:nvSpPr>
        <p:spPr>
          <a:xfrm>
            <a:off x="8006804" y="4978286"/>
            <a:ext cx="2438398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3" name="iSHEJI-18">
            <a:extLst>
              <a:ext uri="{FF2B5EF4-FFF2-40B4-BE49-F238E27FC236}">
                <a16:creationId xmlns:a16="http://schemas.microsoft.com/office/drawing/2014/main" id="{22DCEC34-9861-780E-F2F2-021C96D3C799}"/>
              </a:ext>
            </a:extLst>
          </p:cNvPr>
          <p:cNvSpPr txBox="1"/>
          <p:nvPr/>
        </p:nvSpPr>
        <p:spPr>
          <a:xfrm>
            <a:off x="1631787" y="4626717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1200" spc="0" dirty="0">
                <a:solidFill>
                  <a:schemeClr val="bg1">
                    <a:lumMod val="65000"/>
                  </a:schemeClr>
                </a:solidFill>
                <a:latin typeface="阿里巴巴普惠体 2.0 45 Light"/>
                <a:ea typeface="阿里巴巴普惠体 2.0 45 Light"/>
                <a:cs typeface="阿里巴巴普惠体 2.0 95 ExtraBold" panose="00020600040101010101" pitchFamily="18" charset="-122"/>
              </a:rPr>
              <a:t>Intelligent flow of content</a:t>
            </a:r>
            <a:endParaRPr lang="zh-CN" altLang="en-US" sz="1200" spc="0" dirty="0">
              <a:solidFill>
                <a:schemeClr val="bg1">
                  <a:lumMod val="65000"/>
                </a:schemeClr>
              </a:solidFill>
              <a:latin typeface="阿里巴巴普惠体 2.0 45 Light"/>
              <a:ea typeface="阿里巴巴普惠体 2.0 45 Light"/>
              <a:cs typeface="阿里巴巴普惠体 2.0 95 ExtraBold" panose="00020600040101010101" pitchFamily="18" charset="-122"/>
            </a:endParaRPr>
          </a:p>
        </p:txBody>
      </p:sp>
      <p:sp>
        <p:nvSpPr>
          <p:cNvPr id="44" name="iSHEJI-19">
            <a:extLst>
              <a:ext uri="{FF2B5EF4-FFF2-40B4-BE49-F238E27FC236}">
                <a16:creationId xmlns:a16="http://schemas.microsoft.com/office/drawing/2014/main" id="{F20A7443-EE24-2304-9452-4036C5482678}"/>
              </a:ext>
            </a:extLst>
          </p:cNvPr>
          <p:cNvSpPr txBox="1"/>
          <p:nvPr/>
        </p:nvSpPr>
        <p:spPr>
          <a:xfrm>
            <a:off x="5136979" y="4626717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1200" spc="0" dirty="0">
                <a:solidFill>
                  <a:schemeClr val="bg1">
                    <a:lumMod val="65000"/>
                  </a:schemeClr>
                </a:solidFill>
                <a:latin typeface="阿里巴巴普惠体 2.0 45 Light"/>
                <a:ea typeface="阿里巴巴普惠体 2.0 45 Light"/>
                <a:cs typeface="阿里巴巴普惠体 2.0 95 ExtraBold" panose="00020600040101010101" pitchFamily="18" charset="-122"/>
              </a:rPr>
              <a:t>Digital asset Management</a:t>
            </a:r>
            <a:endParaRPr lang="zh-CN" altLang="en-US" sz="1200" spc="0" dirty="0">
              <a:solidFill>
                <a:schemeClr val="bg1">
                  <a:lumMod val="65000"/>
                </a:schemeClr>
              </a:solidFill>
              <a:latin typeface="阿里巴巴普惠体 2.0 45 Light"/>
              <a:ea typeface="阿里巴巴普惠体 2.0 45 Light"/>
              <a:cs typeface="阿里巴巴普惠体 2.0 95 ExtraBold" panose="00020600040101010101" pitchFamily="18" charset="-122"/>
            </a:endParaRPr>
          </a:p>
        </p:txBody>
      </p:sp>
      <p:sp>
        <p:nvSpPr>
          <p:cNvPr id="45" name="iSHEJI-20">
            <a:extLst>
              <a:ext uri="{FF2B5EF4-FFF2-40B4-BE49-F238E27FC236}">
                <a16:creationId xmlns:a16="http://schemas.microsoft.com/office/drawing/2014/main" id="{556984C1-9D49-0356-FDE5-7855E456015F}"/>
              </a:ext>
            </a:extLst>
          </p:cNvPr>
          <p:cNvSpPr txBox="1"/>
          <p:nvPr/>
        </p:nvSpPr>
        <p:spPr>
          <a:xfrm>
            <a:off x="7953778" y="4626717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1200" spc="0" dirty="0">
                <a:solidFill>
                  <a:schemeClr val="bg1">
                    <a:lumMod val="65000"/>
                  </a:schemeClr>
                </a:solidFill>
                <a:latin typeface="阿里巴巴普惠体 2.0 45 Light"/>
                <a:ea typeface="阿里巴巴普惠体 2.0 45 Light"/>
                <a:cs typeface="阿里巴巴普惠体 2.0 95 ExtraBold" panose="00020600040101010101" pitchFamily="18" charset="-122"/>
              </a:rPr>
              <a:t>Brand building and communication</a:t>
            </a:r>
            <a:endParaRPr lang="zh-CN" altLang="en-US" sz="1200" spc="0" dirty="0">
              <a:solidFill>
                <a:schemeClr val="bg1">
                  <a:lumMod val="65000"/>
                </a:schemeClr>
              </a:solidFill>
              <a:latin typeface="阿里巴巴普惠体 2.0 45 Light"/>
              <a:ea typeface="阿里巴巴普惠体 2.0 45 Light"/>
              <a:cs typeface="阿里巴巴普惠体 2.0 95 ExtraBold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8283B6EB-EF90-9725-5AE4-BD0DBE0048E3}"/>
              </a:ext>
            </a:extLst>
          </p:cNvPr>
          <p:cNvSpPr txBox="1"/>
          <p:nvPr/>
        </p:nvSpPr>
        <p:spPr>
          <a:xfrm>
            <a:off x="101205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工作总结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A6914B6A-0715-2C2E-699A-7B6DC9E2F839}"/>
              </a:ext>
            </a:extLst>
          </p:cNvPr>
          <p:cNvSpPr txBox="1"/>
          <p:nvPr/>
        </p:nvSpPr>
        <p:spPr>
          <a:xfrm>
            <a:off x="101205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12923622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紫色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8D6DAC"/>
      </a:accent1>
      <a:accent2>
        <a:srgbClr val="939597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1389</Words>
  <Application>Microsoft Office PowerPoint</Application>
  <PresentationFormat>宽屏</PresentationFormat>
  <Paragraphs>168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时尚简约几何风年度工作汇报ppt模板</dc:title>
  <dc:creator>爱设计PPT</dc:creator>
  <cp:keywords>51PPT模板网</cp:keywords>
  <dc:description>www.51pptmoban.com</dc:description>
  <cp:lastModifiedBy>Power user</cp:lastModifiedBy>
  <cp:revision>172</cp:revision>
  <dcterms:created xsi:type="dcterms:W3CDTF">2021-08-04T08:06:46Z</dcterms:created>
  <dcterms:modified xsi:type="dcterms:W3CDTF">2022-12-26T05:37:24Z</dcterms:modified>
</cp:coreProperties>
</file>